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15" r:id="rId1"/>
  </p:sldMasterIdLst>
  <p:sldIdLst>
    <p:sldId id="256" r:id="rId2"/>
    <p:sldId id="2147482376" r:id="rId3"/>
    <p:sldId id="2147482377" r:id="rId4"/>
    <p:sldId id="271" r:id="rId5"/>
    <p:sldId id="424" r:id="rId6"/>
    <p:sldId id="2147482380" r:id="rId7"/>
    <p:sldId id="2147482379" r:id="rId8"/>
    <p:sldId id="360" r:id="rId9"/>
    <p:sldId id="2147482381" r:id="rId10"/>
    <p:sldId id="2147482382" r:id="rId11"/>
    <p:sldId id="2147482387" r:id="rId12"/>
    <p:sldId id="2147482384" r:id="rId13"/>
    <p:sldId id="2147482385" r:id="rId14"/>
    <p:sldId id="2147482390" r:id="rId15"/>
    <p:sldId id="2147482386" r:id="rId16"/>
    <p:sldId id="2147482389" r:id="rId17"/>
    <p:sldId id="2147482411" r:id="rId18"/>
    <p:sldId id="2147482391" r:id="rId19"/>
    <p:sldId id="2147482392" r:id="rId20"/>
    <p:sldId id="2147482393" r:id="rId21"/>
    <p:sldId id="2147482412" r:id="rId22"/>
    <p:sldId id="2147482396" r:id="rId23"/>
    <p:sldId id="2147482398" r:id="rId24"/>
    <p:sldId id="2147482413" r:id="rId25"/>
    <p:sldId id="2147482400" r:id="rId26"/>
    <p:sldId id="2147482397" r:id="rId27"/>
    <p:sldId id="2147482401" r:id="rId28"/>
    <p:sldId id="2147482402" r:id="rId29"/>
    <p:sldId id="2147482403" r:id="rId30"/>
    <p:sldId id="2147482404" r:id="rId31"/>
    <p:sldId id="2147482405" r:id="rId32"/>
    <p:sldId id="2147482414" r:id="rId33"/>
    <p:sldId id="2147482406" r:id="rId34"/>
    <p:sldId id="2147482407" r:id="rId35"/>
    <p:sldId id="2147482399" r:id="rId36"/>
    <p:sldId id="2147482408" r:id="rId37"/>
    <p:sldId id="2147482409" r:id="rId38"/>
    <p:sldId id="2147482410" r:id="rId39"/>
    <p:sldId id="2147482415" r:id="rId40"/>
    <p:sldId id="2147482416" r:id="rId41"/>
    <p:sldId id="2147482418" r:id="rId42"/>
    <p:sldId id="2147482417" r:id="rId43"/>
    <p:sldId id="2147482375" r:id="rId44"/>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3399"/>
    <a:srgbClr val="BFBFBF"/>
    <a:srgbClr val="FF9933"/>
    <a:srgbClr val="0D0D0D"/>
    <a:srgbClr val="D18BD1"/>
    <a:srgbClr val="FFCC66"/>
    <a:srgbClr val="FFFF99"/>
    <a:srgbClr val="423031"/>
    <a:srgbClr val="EBC7AC"/>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0A980C0-FF85-4E34-B64A-6ED91259EF34}" v="212" dt="2024-06-04T07:28:01.246"/>
  </p1510:revLst>
</p1510:revInfo>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間スタイル 2 - アクセント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3C2FFA5D-87B4-456A-9821-1D502468CF0F}" styleName="テーマ スタイル 1 - アクセント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73A0DAA-6AF3-43AB-8588-CEC1D06C72B9}" styleName="スタイル (中間)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DF18680-E054-41AD-8BC1-D1AEF772440D}" styleName="中間スタイル 2 - アクセント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259" autoAdjust="0"/>
    <p:restoredTop sz="96242" autoAdjust="0"/>
  </p:normalViewPr>
  <p:slideViewPr>
    <p:cSldViewPr snapToGrid="0">
      <p:cViewPr varScale="1">
        <p:scale>
          <a:sx n="96" d="100"/>
          <a:sy n="96" d="100"/>
        </p:scale>
        <p:origin x="302" y="62"/>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50"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3" Type="http://schemas.openxmlformats.org/officeDocument/2006/relationships/customXml" Target="../customXml/item3.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customXml" Target="../customXml/item2.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customXml" Target="../customXml/item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セイ ヨウ" userId="763805c10ad28a2a" providerId="LiveId" clId="{76457E06-0EF9-4728-A0D4-922D9B9D09A1}"/>
    <pc:docChg chg="undo custSel addSld delSld modSld sldOrd">
      <pc:chgData name="セイ ヨウ" userId="763805c10ad28a2a" providerId="LiveId" clId="{76457E06-0EF9-4728-A0D4-922D9B9D09A1}" dt="2023-12-05T05:28:30.621" v="58448" actId="6549"/>
      <pc:docMkLst>
        <pc:docMk/>
      </pc:docMkLst>
      <pc:sldChg chg="addSp delSp modSp add del mod ord setBg delDesignElem">
        <pc:chgData name="セイ ヨウ" userId="763805c10ad28a2a" providerId="LiveId" clId="{76457E06-0EF9-4728-A0D4-922D9B9D09A1}" dt="2023-11-30T03:41:42.583" v="21536" actId="1036"/>
        <pc:sldMkLst>
          <pc:docMk/>
          <pc:sldMk cId="2774215964" sldId="256"/>
        </pc:sldMkLst>
        <pc:spChg chg="mod">
          <ac:chgData name="セイ ヨウ" userId="763805c10ad28a2a" providerId="LiveId" clId="{76457E06-0EF9-4728-A0D4-922D9B9D09A1}" dt="2023-11-28T01:14:55.983" v="888" actId="14100"/>
          <ac:spMkLst>
            <pc:docMk/>
            <pc:sldMk cId="2774215964" sldId="256"/>
            <ac:spMk id="2" creationId="{C14D8D03-C25D-0CC1-274B-F982EA725B87}"/>
          </ac:spMkLst>
        </pc:spChg>
        <pc:spChg chg="mod">
          <ac:chgData name="セイ ヨウ" userId="763805c10ad28a2a" providerId="LiveId" clId="{76457E06-0EF9-4728-A0D4-922D9B9D09A1}" dt="2023-11-28T01:12:34.391" v="850" actId="6549"/>
          <ac:spMkLst>
            <pc:docMk/>
            <pc:sldMk cId="2774215964" sldId="256"/>
            <ac:spMk id="3" creationId="{2E35ED33-4976-2313-DD6F-7F51F5C5DDC4}"/>
          </ac:spMkLst>
        </pc:spChg>
        <pc:spChg chg="del">
          <ac:chgData name="セイ ヨウ" userId="763805c10ad28a2a" providerId="LiveId" clId="{76457E06-0EF9-4728-A0D4-922D9B9D09A1}" dt="2023-11-28T01:11:00.294" v="703"/>
          <ac:spMkLst>
            <pc:docMk/>
            <pc:sldMk cId="2774215964" sldId="256"/>
            <ac:spMk id="11" creationId="{B75D9F35-775B-4B73-BBB6-176A2E0860DE}"/>
          </ac:spMkLst>
        </pc:spChg>
        <pc:spChg chg="del">
          <ac:chgData name="セイ ヨウ" userId="763805c10ad28a2a" providerId="LiveId" clId="{76457E06-0EF9-4728-A0D4-922D9B9D09A1}" dt="2023-11-28T01:11:00.294" v="703"/>
          <ac:spMkLst>
            <pc:docMk/>
            <pc:sldMk cId="2774215964" sldId="256"/>
            <ac:spMk id="29" creationId="{FDE3B669-D0C6-43C4-9D0E-ED152B12DA46}"/>
          </ac:spMkLst>
        </pc:spChg>
        <pc:grpChg chg="del">
          <ac:chgData name="セイ ヨウ" userId="763805c10ad28a2a" providerId="LiveId" clId="{76457E06-0EF9-4728-A0D4-922D9B9D09A1}" dt="2023-11-28T01:13:39.950" v="861" actId="478"/>
          <ac:grpSpMkLst>
            <pc:docMk/>
            <pc:sldMk cId="2774215964" sldId="256"/>
            <ac:grpSpMk id="10" creationId="{B107F396-B304-B504-780D-A7117EFED4B9}"/>
          </ac:grpSpMkLst>
        </pc:grpChg>
        <pc:picChg chg="add mod">
          <ac:chgData name="セイ ヨウ" userId="763805c10ad28a2a" providerId="LiveId" clId="{76457E06-0EF9-4728-A0D4-922D9B9D09A1}" dt="2023-11-30T03:41:42.583" v="21536" actId="1036"/>
          <ac:picMkLst>
            <pc:docMk/>
            <pc:sldMk cId="2774215964" sldId="256"/>
            <ac:picMk id="4" creationId="{6E8C4A3E-CE67-1E89-96E4-AE3C666EE03F}"/>
          </ac:picMkLst>
        </pc:picChg>
        <pc:picChg chg="add del mod">
          <ac:chgData name="セイ ヨウ" userId="763805c10ad28a2a" providerId="LiveId" clId="{76457E06-0EF9-4728-A0D4-922D9B9D09A1}" dt="2023-11-28T01:13:38.489" v="859" actId="478"/>
          <ac:picMkLst>
            <pc:docMk/>
            <pc:sldMk cId="2774215964" sldId="256"/>
            <ac:picMk id="5" creationId="{1FF4C36A-AB87-44BE-6398-389184F7DCEA}"/>
          </ac:picMkLst>
        </pc:picChg>
        <pc:picChg chg="del mod">
          <ac:chgData name="セイ ヨウ" userId="763805c10ad28a2a" providerId="LiveId" clId="{76457E06-0EF9-4728-A0D4-922D9B9D09A1}" dt="2023-11-28T01:13:39.422" v="860" actId="478"/>
          <ac:picMkLst>
            <pc:docMk/>
            <pc:sldMk cId="2774215964" sldId="256"/>
            <ac:picMk id="7" creationId="{4EBB2EC9-0786-1BB7-3BA2-534D0811C7D2}"/>
          </ac:picMkLst>
        </pc:picChg>
        <pc:picChg chg="add del mod">
          <ac:chgData name="セイ ヨウ" userId="763805c10ad28a2a" providerId="LiveId" clId="{76457E06-0EF9-4728-A0D4-922D9B9D09A1}" dt="2023-11-28T01:13:37.788" v="858" actId="478"/>
          <ac:picMkLst>
            <pc:docMk/>
            <pc:sldMk cId="2774215964" sldId="256"/>
            <ac:picMk id="12" creationId="{51D4246A-EAEF-68DE-EDB1-19D45B611C95}"/>
          </ac:picMkLst>
        </pc:picChg>
        <pc:picChg chg="add del mod">
          <ac:chgData name="セイ ヨウ" userId="763805c10ad28a2a" providerId="LiveId" clId="{76457E06-0EF9-4728-A0D4-922D9B9D09A1}" dt="2023-11-28T01:13:37.245" v="857" actId="478"/>
          <ac:picMkLst>
            <pc:docMk/>
            <pc:sldMk cId="2774215964" sldId="256"/>
            <ac:picMk id="14" creationId="{7886EE58-9947-5F74-5F81-FAD7EBB41A4B}"/>
          </ac:picMkLst>
        </pc:picChg>
        <pc:picChg chg="add mod">
          <ac:chgData name="セイ ヨウ" userId="763805c10ad28a2a" providerId="LiveId" clId="{76457E06-0EF9-4728-A0D4-922D9B9D09A1}" dt="2023-11-28T02:08:32.240" v="1722" actId="408"/>
          <ac:picMkLst>
            <pc:docMk/>
            <pc:sldMk cId="2774215964" sldId="256"/>
            <ac:picMk id="16" creationId="{CD5E4496-8D7C-C5AD-3056-61520DD58E6E}"/>
          </ac:picMkLst>
        </pc:picChg>
        <pc:picChg chg="add mod">
          <ac:chgData name="セイ ヨウ" userId="763805c10ad28a2a" providerId="LiveId" clId="{76457E06-0EF9-4728-A0D4-922D9B9D09A1}" dt="2023-11-28T01:14:49.081" v="887" actId="12789"/>
          <ac:picMkLst>
            <pc:docMk/>
            <pc:sldMk cId="2774215964" sldId="256"/>
            <ac:picMk id="18" creationId="{78C99B3A-06EC-24EB-24E7-168D40B269E1}"/>
          </ac:picMkLst>
        </pc:picChg>
        <pc:picChg chg="add mod">
          <ac:chgData name="セイ ヨウ" userId="763805c10ad28a2a" providerId="LiveId" clId="{76457E06-0EF9-4728-A0D4-922D9B9D09A1}" dt="2023-11-28T01:14:49.081" v="887" actId="12789"/>
          <ac:picMkLst>
            <pc:docMk/>
            <pc:sldMk cId="2774215964" sldId="256"/>
            <ac:picMk id="20" creationId="{A3A122B2-33EC-8816-5EF6-754739887C43}"/>
          </ac:picMkLst>
        </pc:picChg>
        <pc:picChg chg="add mod">
          <ac:chgData name="セイ ヨウ" userId="763805c10ad28a2a" providerId="LiveId" clId="{76457E06-0EF9-4728-A0D4-922D9B9D09A1}" dt="2023-11-28T02:08:32.240" v="1722" actId="408"/>
          <ac:picMkLst>
            <pc:docMk/>
            <pc:sldMk cId="2774215964" sldId="256"/>
            <ac:picMk id="22" creationId="{7B55A7A8-0376-B78E-502C-58FB46AD3E83}"/>
          </ac:picMkLst>
        </pc:picChg>
        <pc:picChg chg="add mod">
          <ac:chgData name="セイ ヨウ" userId="763805c10ad28a2a" providerId="LiveId" clId="{76457E06-0EF9-4728-A0D4-922D9B9D09A1}" dt="2023-11-28T02:08:32.240" v="1722" actId="408"/>
          <ac:picMkLst>
            <pc:docMk/>
            <pc:sldMk cId="2774215964" sldId="256"/>
            <ac:picMk id="24" creationId="{4D869A7B-F7BF-4F17-EE29-3A248AF793E6}"/>
          </ac:picMkLst>
        </pc:picChg>
        <pc:picChg chg="mod">
          <ac:chgData name="セイ ヨウ" userId="763805c10ad28a2a" providerId="LiveId" clId="{76457E06-0EF9-4728-A0D4-922D9B9D09A1}" dt="2023-11-28T02:08:16.805" v="1721" actId="1076"/>
          <ac:picMkLst>
            <pc:docMk/>
            <pc:sldMk cId="2774215964" sldId="256"/>
            <ac:picMk id="30" creationId="{8E5654FE-A258-7353-250C-B6784D1A6FCE}"/>
          </ac:picMkLst>
        </pc:picChg>
      </pc:sldChg>
      <pc:sldChg chg="addSp delSp modSp mod">
        <pc:chgData name="セイ ヨウ" userId="763805c10ad28a2a" providerId="LiveId" clId="{76457E06-0EF9-4728-A0D4-922D9B9D09A1}" dt="2023-11-30T03:41:57.457" v="21539"/>
        <pc:sldMkLst>
          <pc:docMk/>
          <pc:sldMk cId="2055850687" sldId="271"/>
        </pc:sldMkLst>
        <pc:spChg chg="add mod">
          <ac:chgData name="セイ ヨウ" userId="763805c10ad28a2a" providerId="LiveId" clId="{76457E06-0EF9-4728-A0D4-922D9B9D09A1}" dt="2023-11-27T08:31:22.639" v="534" actId="14100"/>
          <ac:spMkLst>
            <pc:docMk/>
            <pc:sldMk cId="2055850687" sldId="271"/>
            <ac:spMk id="3" creationId="{C5D2216D-D942-DD57-E02E-93734C56B63F}"/>
          </ac:spMkLst>
        </pc:spChg>
        <pc:spChg chg="mod">
          <ac:chgData name="セイ ヨウ" userId="763805c10ad28a2a" providerId="LiveId" clId="{76457E06-0EF9-4728-A0D4-922D9B9D09A1}" dt="2023-11-27T08:31:37.946" v="537" actId="1076"/>
          <ac:spMkLst>
            <pc:docMk/>
            <pc:sldMk cId="2055850687" sldId="271"/>
            <ac:spMk id="5" creationId="{22CBDFAD-1C48-4DDF-4DBD-D89ACF6F95F0}"/>
          </ac:spMkLst>
        </pc:spChg>
        <pc:spChg chg="del mod">
          <ac:chgData name="セイ ヨウ" userId="763805c10ad28a2a" providerId="LiveId" clId="{76457E06-0EF9-4728-A0D4-922D9B9D09A1}" dt="2023-11-27T08:23:51.998" v="275" actId="478"/>
          <ac:spMkLst>
            <pc:docMk/>
            <pc:sldMk cId="2055850687" sldId="271"/>
            <ac:spMk id="7" creationId="{CA478E58-1CBD-8800-DD8A-84FD1E6FE5C1}"/>
          </ac:spMkLst>
        </pc:spChg>
        <pc:spChg chg="del">
          <ac:chgData name="セイ ヨウ" userId="763805c10ad28a2a" providerId="LiveId" clId="{76457E06-0EF9-4728-A0D4-922D9B9D09A1}" dt="2023-11-27T08:23:47.609" v="273" actId="478"/>
          <ac:spMkLst>
            <pc:docMk/>
            <pc:sldMk cId="2055850687" sldId="271"/>
            <ac:spMk id="16" creationId="{864F1B08-5286-3627-199A-70FC7888434B}"/>
          </ac:spMkLst>
        </pc:spChg>
        <pc:spChg chg="add del">
          <ac:chgData name="セイ ヨウ" userId="763805c10ad28a2a" providerId="LiveId" clId="{76457E06-0EF9-4728-A0D4-922D9B9D09A1}" dt="2023-11-28T00:47:10.446" v="574" actId="22"/>
          <ac:spMkLst>
            <pc:docMk/>
            <pc:sldMk cId="2055850687" sldId="271"/>
            <ac:spMk id="18" creationId="{6AB03735-C997-0ED2-4A78-7732626469B1}"/>
          </ac:spMkLst>
        </pc:spChg>
        <pc:spChg chg="mod">
          <ac:chgData name="セイ ヨウ" userId="763805c10ad28a2a" providerId="LiveId" clId="{76457E06-0EF9-4728-A0D4-922D9B9D09A1}" dt="2023-11-27T08:31:27.994" v="535" actId="1076"/>
          <ac:spMkLst>
            <pc:docMk/>
            <pc:sldMk cId="2055850687" sldId="271"/>
            <ac:spMk id="20" creationId="{83FE711A-5F77-87AB-105B-54CFBFE6939A}"/>
          </ac:spMkLst>
        </pc:spChg>
        <pc:spChg chg="mod">
          <ac:chgData name="セイ ヨウ" userId="763805c10ad28a2a" providerId="LiveId" clId="{76457E06-0EF9-4728-A0D4-922D9B9D09A1}" dt="2023-11-27T08:31:37.946" v="537" actId="1076"/>
          <ac:spMkLst>
            <pc:docMk/>
            <pc:sldMk cId="2055850687" sldId="271"/>
            <ac:spMk id="24" creationId="{80E5F524-8546-574D-E88D-4059E61EB784}"/>
          </ac:spMkLst>
        </pc:spChg>
        <pc:spChg chg="mod">
          <ac:chgData name="セイ ヨウ" userId="763805c10ad28a2a" providerId="LiveId" clId="{76457E06-0EF9-4728-A0D4-922D9B9D09A1}" dt="2023-11-27T08:31:37.946" v="537" actId="1076"/>
          <ac:spMkLst>
            <pc:docMk/>
            <pc:sldMk cId="2055850687" sldId="271"/>
            <ac:spMk id="25" creationId="{5DF8E2C5-CAB6-A113-EA6C-68B13E33076F}"/>
          </ac:spMkLst>
        </pc:spChg>
        <pc:spChg chg="mod">
          <ac:chgData name="セイ ヨウ" userId="763805c10ad28a2a" providerId="LiveId" clId="{76457E06-0EF9-4728-A0D4-922D9B9D09A1}" dt="2023-11-27T08:31:37.946" v="537" actId="1076"/>
          <ac:spMkLst>
            <pc:docMk/>
            <pc:sldMk cId="2055850687" sldId="271"/>
            <ac:spMk id="26" creationId="{07072279-832D-439C-BFFC-029F2473A1DE}"/>
          </ac:spMkLst>
        </pc:spChg>
        <pc:spChg chg="mod">
          <ac:chgData name="セイ ヨウ" userId="763805c10ad28a2a" providerId="LiveId" clId="{76457E06-0EF9-4728-A0D4-922D9B9D09A1}" dt="2023-11-27T08:31:37.946" v="537" actId="1076"/>
          <ac:spMkLst>
            <pc:docMk/>
            <pc:sldMk cId="2055850687" sldId="271"/>
            <ac:spMk id="27" creationId="{AA07C87B-F829-3301-7DB9-16FFC32409B4}"/>
          </ac:spMkLst>
        </pc:spChg>
        <pc:spChg chg="mod">
          <ac:chgData name="セイ ヨウ" userId="763805c10ad28a2a" providerId="LiveId" clId="{76457E06-0EF9-4728-A0D4-922D9B9D09A1}" dt="2023-11-27T08:31:37.946" v="537" actId="1076"/>
          <ac:spMkLst>
            <pc:docMk/>
            <pc:sldMk cId="2055850687" sldId="271"/>
            <ac:spMk id="28" creationId="{4E19495E-2788-E226-8E33-AA7749DB372A}"/>
          </ac:spMkLst>
        </pc:spChg>
        <pc:picChg chg="add mod">
          <ac:chgData name="セイ ヨウ" userId="763805c10ad28a2a" providerId="LiveId" clId="{76457E06-0EF9-4728-A0D4-922D9B9D09A1}" dt="2023-11-30T03:41:57.457" v="21539"/>
          <ac:picMkLst>
            <pc:docMk/>
            <pc:sldMk cId="2055850687" sldId="271"/>
            <ac:picMk id="4" creationId="{59A70800-CA41-4440-792C-906ECBDD73A6}"/>
          </ac:picMkLst>
        </pc:picChg>
        <pc:picChg chg="mod">
          <ac:chgData name="セイ ヨウ" userId="763805c10ad28a2a" providerId="LiveId" clId="{76457E06-0EF9-4728-A0D4-922D9B9D09A1}" dt="2023-11-27T08:32:01.293" v="539" actId="1076"/>
          <ac:picMkLst>
            <pc:docMk/>
            <pc:sldMk cId="2055850687" sldId="271"/>
            <ac:picMk id="6" creationId="{6059D308-109D-77AD-BD89-FBB307D3C734}"/>
          </ac:picMkLst>
        </pc:picChg>
        <pc:picChg chg="del">
          <ac:chgData name="セイ ヨウ" userId="763805c10ad28a2a" providerId="LiveId" clId="{76457E06-0EF9-4728-A0D4-922D9B9D09A1}" dt="2023-11-27T08:23:47.609" v="273" actId="478"/>
          <ac:picMkLst>
            <pc:docMk/>
            <pc:sldMk cId="2055850687" sldId="271"/>
            <ac:picMk id="8" creationId="{759C0730-4521-235B-B779-87218A4E8131}"/>
          </ac:picMkLst>
        </pc:picChg>
        <pc:picChg chg="mod">
          <ac:chgData name="セイ ヨウ" userId="763805c10ad28a2a" providerId="LiveId" clId="{76457E06-0EF9-4728-A0D4-922D9B9D09A1}" dt="2023-11-27T08:31:37.946" v="537" actId="1076"/>
          <ac:picMkLst>
            <pc:docMk/>
            <pc:sldMk cId="2055850687" sldId="271"/>
            <ac:picMk id="9" creationId="{A7BE722A-12BF-CAA5-90F4-7EAFA455BCB2}"/>
          </ac:picMkLst>
        </pc:picChg>
        <pc:picChg chg="del">
          <ac:chgData name="セイ ヨウ" userId="763805c10ad28a2a" providerId="LiveId" clId="{76457E06-0EF9-4728-A0D4-922D9B9D09A1}" dt="2023-11-27T08:23:47.609" v="273" actId="478"/>
          <ac:picMkLst>
            <pc:docMk/>
            <pc:sldMk cId="2055850687" sldId="271"/>
            <ac:picMk id="10" creationId="{BBD6459A-9722-AC7C-CBB5-7181874529EC}"/>
          </ac:picMkLst>
        </pc:picChg>
        <pc:picChg chg="mod">
          <ac:chgData name="セイ ヨウ" userId="763805c10ad28a2a" providerId="LiveId" clId="{76457E06-0EF9-4728-A0D4-922D9B9D09A1}" dt="2023-11-27T08:31:37.946" v="537" actId="1076"/>
          <ac:picMkLst>
            <pc:docMk/>
            <pc:sldMk cId="2055850687" sldId="271"/>
            <ac:picMk id="11" creationId="{F9FC058D-7B3C-D473-7217-E24DE20B519D}"/>
          </ac:picMkLst>
        </pc:picChg>
        <pc:picChg chg="del">
          <ac:chgData name="セイ ヨウ" userId="763805c10ad28a2a" providerId="LiveId" clId="{76457E06-0EF9-4728-A0D4-922D9B9D09A1}" dt="2023-11-27T08:23:47.609" v="273" actId="478"/>
          <ac:picMkLst>
            <pc:docMk/>
            <pc:sldMk cId="2055850687" sldId="271"/>
            <ac:picMk id="12" creationId="{733CAD13-C5AA-D4FB-98CE-268EC311E849}"/>
          </ac:picMkLst>
        </pc:picChg>
        <pc:picChg chg="mod">
          <ac:chgData name="セイ ヨウ" userId="763805c10ad28a2a" providerId="LiveId" clId="{76457E06-0EF9-4728-A0D4-922D9B9D09A1}" dt="2023-11-27T08:31:37.946" v="537" actId="1076"/>
          <ac:picMkLst>
            <pc:docMk/>
            <pc:sldMk cId="2055850687" sldId="271"/>
            <ac:picMk id="13" creationId="{CA1CA4A9-6CB0-4B6F-4FC9-4C73BC4AA6F7}"/>
          </ac:picMkLst>
        </pc:picChg>
        <pc:picChg chg="del">
          <ac:chgData name="セイ ヨウ" userId="763805c10ad28a2a" providerId="LiveId" clId="{76457E06-0EF9-4728-A0D4-922D9B9D09A1}" dt="2023-11-27T08:23:47.609" v="273" actId="478"/>
          <ac:picMkLst>
            <pc:docMk/>
            <pc:sldMk cId="2055850687" sldId="271"/>
            <ac:picMk id="14" creationId="{046327D3-7407-C377-359B-C09B31A7B645}"/>
          </ac:picMkLst>
        </pc:picChg>
        <pc:picChg chg="del">
          <ac:chgData name="セイ ヨウ" userId="763805c10ad28a2a" providerId="LiveId" clId="{76457E06-0EF9-4728-A0D4-922D9B9D09A1}" dt="2023-11-27T08:23:47.609" v="273" actId="478"/>
          <ac:picMkLst>
            <pc:docMk/>
            <pc:sldMk cId="2055850687" sldId="271"/>
            <ac:picMk id="15" creationId="{08F56744-E80F-1A70-9422-9E34D72DC573}"/>
          </ac:picMkLst>
        </pc:picChg>
        <pc:picChg chg="mod">
          <ac:chgData name="セイ ヨウ" userId="763805c10ad28a2a" providerId="LiveId" clId="{76457E06-0EF9-4728-A0D4-922D9B9D09A1}" dt="2023-11-27T08:31:37.946" v="537" actId="1076"/>
          <ac:picMkLst>
            <pc:docMk/>
            <pc:sldMk cId="2055850687" sldId="271"/>
            <ac:picMk id="17" creationId="{6E739299-80E6-6998-798E-E8F502811031}"/>
          </ac:picMkLst>
        </pc:picChg>
        <pc:picChg chg="mod">
          <ac:chgData name="セイ ヨウ" userId="763805c10ad28a2a" providerId="LiveId" clId="{76457E06-0EF9-4728-A0D4-922D9B9D09A1}" dt="2023-11-27T08:31:37.946" v="537" actId="1076"/>
          <ac:picMkLst>
            <pc:docMk/>
            <pc:sldMk cId="2055850687" sldId="271"/>
            <ac:picMk id="19" creationId="{11C3A532-C883-9A5E-8193-13A15FA1E493}"/>
          </ac:picMkLst>
        </pc:picChg>
        <pc:picChg chg="mod">
          <ac:chgData name="セイ ヨウ" userId="763805c10ad28a2a" providerId="LiveId" clId="{76457E06-0EF9-4728-A0D4-922D9B9D09A1}" dt="2023-11-27T08:31:37.946" v="537" actId="1076"/>
          <ac:picMkLst>
            <pc:docMk/>
            <pc:sldMk cId="2055850687" sldId="271"/>
            <ac:picMk id="21" creationId="{E3B9BF7D-AB23-929B-9EC1-97454265F467}"/>
          </ac:picMkLst>
        </pc:picChg>
      </pc:sldChg>
      <pc:sldChg chg="addSp delSp modSp mod">
        <pc:chgData name="セイ ヨウ" userId="763805c10ad28a2a" providerId="LiveId" clId="{76457E06-0EF9-4728-A0D4-922D9B9D09A1}" dt="2023-12-04T04:25:23.966" v="57114" actId="20577"/>
        <pc:sldMkLst>
          <pc:docMk/>
          <pc:sldMk cId="1374958427" sldId="273"/>
        </pc:sldMkLst>
        <pc:spChg chg="add del mod">
          <ac:chgData name="セイ ヨウ" userId="763805c10ad28a2a" providerId="LiveId" clId="{76457E06-0EF9-4728-A0D4-922D9B9D09A1}" dt="2023-12-04T00:19:39.162" v="47143" actId="478"/>
          <ac:spMkLst>
            <pc:docMk/>
            <pc:sldMk cId="1374958427" sldId="273"/>
            <ac:spMk id="3" creationId="{8330BEE2-0513-98F8-8BD7-C86F1F3A387D}"/>
          </ac:spMkLst>
        </pc:spChg>
        <pc:spChg chg="add del mod">
          <ac:chgData name="セイ ヨウ" userId="763805c10ad28a2a" providerId="LiveId" clId="{76457E06-0EF9-4728-A0D4-922D9B9D09A1}" dt="2023-12-04T00:19:41.020" v="47144" actId="478"/>
          <ac:spMkLst>
            <pc:docMk/>
            <pc:sldMk cId="1374958427" sldId="273"/>
            <ac:spMk id="4" creationId="{8BD93BFD-1ED5-8176-E5D6-596725AFBAE7}"/>
          </ac:spMkLst>
        </pc:spChg>
        <pc:spChg chg="add mod">
          <ac:chgData name="セイ ヨウ" userId="763805c10ad28a2a" providerId="LiveId" clId="{76457E06-0EF9-4728-A0D4-922D9B9D09A1}" dt="2023-12-04T00:19:56.726" v="47155" actId="1076"/>
          <ac:spMkLst>
            <pc:docMk/>
            <pc:sldMk cId="1374958427" sldId="273"/>
            <ac:spMk id="5" creationId="{3D7C61C0-CE8E-8789-14D8-8E663C60E8D1}"/>
          </ac:spMkLst>
        </pc:spChg>
        <pc:spChg chg="mod">
          <ac:chgData name="セイ ヨウ" userId="763805c10ad28a2a" providerId="LiveId" clId="{76457E06-0EF9-4728-A0D4-922D9B9D09A1}" dt="2023-12-04T04:25:23.966" v="57114" actId="20577"/>
          <ac:spMkLst>
            <pc:docMk/>
            <pc:sldMk cId="1374958427" sldId="273"/>
            <ac:spMk id="6" creationId="{8F3A1E0A-362B-4880-D1AA-3942F1ABC56B}"/>
          </ac:spMkLst>
        </pc:spChg>
        <pc:spChg chg="add mod">
          <ac:chgData name="セイ ヨウ" userId="763805c10ad28a2a" providerId="LiveId" clId="{76457E06-0EF9-4728-A0D4-922D9B9D09A1}" dt="2023-12-04T00:20:00.638" v="47157" actId="1076"/>
          <ac:spMkLst>
            <pc:docMk/>
            <pc:sldMk cId="1374958427" sldId="273"/>
            <ac:spMk id="7" creationId="{09162526-498A-43EE-3EF3-008BE4E6CB90}"/>
          </ac:spMkLst>
        </pc:spChg>
        <pc:spChg chg="mod">
          <ac:chgData name="セイ ヨウ" userId="763805c10ad28a2a" providerId="LiveId" clId="{76457E06-0EF9-4728-A0D4-922D9B9D09A1}" dt="2023-12-01T16:11:56.709" v="32252" actId="20577"/>
          <ac:spMkLst>
            <pc:docMk/>
            <pc:sldMk cId="1374958427" sldId="273"/>
            <ac:spMk id="9" creationId="{8CA7BD4B-136A-B6C0-ADA6-88D8819AB26E}"/>
          </ac:spMkLst>
        </pc:spChg>
        <pc:picChg chg="add mod">
          <ac:chgData name="セイ ヨウ" userId="763805c10ad28a2a" providerId="LiveId" clId="{76457E06-0EF9-4728-A0D4-922D9B9D09A1}" dt="2023-11-30T03:41:59.138" v="21540"/>
          <ac:picMkLst>
            <pc:docMk/>
            <pc:sldMk cId="1374958427" sldId="273"/>
            <ac:picMk id="2" creationId="{B6BAF821-E322-4C57-5E7C-6EE37621D2AE}"/>
          </ac:picMkLst>
        </pc:picChg>
      </pc:sldChg>
      <pc:sldChg chg="del">
        <pc:chgData name="セイ ヨウ" userId="763805c10ad28a2a" providerId="LiveId" clId="{76457E06-0EF9-4728-A0D4-922D9B9D09A1}" dt="2023-12-04T04:21:35.743" v="57104" actId="47"/>
        <pc:sldMkLst>
          <pc:docMk/>
          <pc:sldMk cId="4237005720" sldId="316"/>
        </pc:sldMkLst>
      </pc:sldChg>
      <pc:sldChg chg="addSp modSp mod">
        <pc:chgData name="セイ ヨウ" userId="763805c10ad28a2a" providerId="LiveId" clId="{76457E06-0EF9-4728-A0D4-922D9B9D09A1}" dt="2023-12-01T16:11:52.265" v="32251" actId="20577"/>
        <pc:sldMkLst>
          <pc:docMk/>
          <pc:sldMk cId="1095758465" sldId="360"/>
        </pc:sldMkLst>
        <pc:spChg chg="mod">
          <ac:chgData name="セイ ヨウ" userId="763805c10ad28a2a" providerId="LiveId" clId="{76457E06-0EF9-4728-A0D4-922D9B9D09A1}" dt="2023-12-01T16:11:52.265" v="32251" actId="20577"/>
          <ac:spMkLst>
            <pc:docMk/>
            <pc:sldMk cId="1095758465" sldId="360"/>
            <ac:spMk id="6" creationId="{8F3A1E0A-362B-4880-D1AA-3942F1ABC56B}"/>
          </ac:spMkLst>
        </pc:spChg>
        <pc:picChg chg="add mod">
          <ac:chgData name="セイ ヨウ" userId="763805c10ad28a2a" providerId="LiveId" clId="{76457E06-0EF9-4728-A0D4-922D9B9D09A1}" dt="2023-11-30T03:42:00.823" v="21541"/>
          <ac:picMkLst>
            <pc:docMk/>
            <pc:sldMk cId="1095758465" sldId="360"/>
            <ac:picMk id="4" creationId="{910F4508-DDE0-1529-7B9F-A7512D18731E}"/>
          </ac:picMkLst>
        </pc:picChg>
      </pc:sldChg>
      <pc:sldChg chg="del">
        <pc:chgData name="セイ ヨウ" userId="763805c10ad28a2a" providerId="LiveId" clId="{76457E06-0EF9-4728-A0D4-922D9B9D09A1}" dt="2023-11-29T18:01:32.997" v="19784" actId="47"/>
        <pc:sldMkLst>
          <pc:docMk/>
          <pc:sldMk cId="3054642407" sldId="361"/>
        </pc:sldMkLst>
      </pc:sldChg>
      <pc:sldChg chg="del">
        <pc:chgData name="セイ ヨウ" userId="763805c10ad28a2a" providerId="LiveId" clId="{76457E06-0EF9-4728-A0D4-922D9B9D09A1}" dt="2023-12-01T15:18:28.563" v="30707" actId="47"/>
        <pc:sldMkLst>
          <pc:docMk/>
          <pc:sldMk cId="764784464" sldId="362"/>
        </pc:sldMkLst>
      </pc:sldChg>
      <pc:sldChg chg="del">
        <pc:chgData name="セイ ヨウ" userId="763805c10ad28a2a" providerId="LiveId" clId="{76457E06-0EF9-4728-A0D4-922D9B9D09A1}" dt="2023-12-01T15:18:30.093" v="30708" actId="47"/>
        <pc:sldMkLst>
          <pc:docMk/>
          <pc:sldMk cId="1221561459" sldId="389"/>
        </pc:sldMkLst>
      </pc:sldChg>
      <pc:sldChg chg="addSp delSp modSp mod">
        <pc:chgData name="セイ ヨウ" userId="763805c10ad28a2a" providerId="LiveId" clId="{76457E06-0EF9-4728-A0D4-922D9B9D09A1}" dt="2023-12-01T16:11:49.468" v="32250" actId="20577"/>
        <pc:sldMkLst>
          <pc:docMk/>
          <pc:sldMk cId="199589317" sldId="391"/>
        </pc:sldMkLst>
        <pc:spChg chg="add del">
          <ac:chgData name="セイ ヨウ" userId="763805c10ad28a2a" providerId="LiveId" clId="{76457E06-0EF9-4728-A0D4-922D9B9D09A1}" dt="2023-11-28T02:10:16.896" v="1919" actId="22"/>
          <ac:spMkLst>
            <pc:docMk/>
            <pc:sldMk cId="199589317" sldId="391"/>
            <ac:spMk id="4" creationId="{7677C576-7917-FA6C-7C9C-D3986A37329D}"/>
          </ac:spMkLst>
        </pc:spChg>
        <pc:spChg chg="mod">
          <ac:chgData name="セイ ヨウ" userId="763805c10ad28a2a" providerId="LiveId" clId="{76457E06-0EF9-4728-A0D4-922D9B9D09A1}" dt="2023-12-01T16:11:49.468" v="32250" actId="20577"/>
          <ac:spMkLst>
            <pc:docMk/>
            <pc:sldMk cId="199589317" sldId="391"/>
            <ac:spMk id="6" creationId="{8F3A1E0A-362B-4880-D1AA-3942F1ABC56B}"/>
          </ac:spMkLst>
        </pc:spChg>
        <pc:spChg chg="mod">
          <ac:chgData name="セイ ヨウ" userId="763805c10ad28a2a" providerId="LiveId" clId="{76457E06-0EF9-4728-A0D4-922D9B9D09A1}" dt="2023-11-30T02:26:58.696" v="21313" actId="255"/>
          <ac:spMkLst>
            <pc:docMk/>
            <pc:sldMk cId="199589317" sldId="391"/>
            <ac:spMk id="9" creationId="{8CA7BD4B-136A-B6C0-ADA6-88D8819AB26E}"/>
          </ac:spMkLst>
        </pc:spChg>
        <pc:spChg chg="del mod">
          <ac:chgData name="セイ ヨウ" userId="763805c10ad28a2a" providerId="LiveId" clId="{76457E06-0EF9-4728-A0D4-922D9B9D09A1}" dt="2023-11-28T02:10:03.654" v="1915" actId="478"/>
          <ac:spMkLst>
            <pc:docMk/>
            <pc:sldMk cId="199589317" sldId="391"/>
            <ac:spMk id="14" creationId="{263510F6-9C5F-9DBF-B80C-17F1590D1EF7}"/>
          </ac:spMkLst>
        </pc:spChg>
        <pc:spChg chg="del mod">
          <ac:chgData name="セイ ヨウ" userId="763805c10ad28a2a" providerId="LiveId" clId="{76457E06-0EF9-4728-A0D4-922D9B9D09A1}" dt="2023-11-28T02:10:05.349" v="1917" actId="478"/>
          <ac:spMkLst>
            <pc:docMk/>
            <pc:sldMk cId="199589317" sldId="391"/>
            <ac:spMk id="17" creationId="{2136C97D-72E7-AD14-ED92-D09F0DC832B7}"/>
          </ac:spMkLst>
        </pc:spChg>
        <pc:spChg chg="del">
          <ac:chgData name="セイ ヨウ" userId="763805c10ad28a2a" providerId="LiveId" clId="{76457E06-0EF9-4728-A0D4-922D9B9D09A1}" dt="2023-11-28T02:09:58.593" v="1908" actId="478"/>
          <ac:spMkLst>
            <pc:docMk/>
            <pc:sldMk cId="199589317" sldId="391"/>
            <ac:spMk id="18" creationId="{EDF39BC3-B37D-E084-31DE-4899B6C75A46}"/>
          </ac:spMkLst>
        </pc:spChg>
        <pc:spChg chg="del">
          <ac:chgData name="セイ ヨウ" userId="763805c10ad28a2a" providerId="LiveId" clId="{76457E06-0EF9-4728-A0D4-922D9B9D09A1}" dt="2023-11-28T02:10:00.987" v="1911" actId="478"/>
          <ac:spMkLst>
            <pc:docMk/>
            <pc:sldMk cId="199589317" sldId="391"/>
            <ac:spMk id="19" creationId="{B4FB3EE5-47AD-3DB5-5962-8BE92BFED866}"/>
          </ac:spMkLst>
        </pc:spChg>
        <pc:spChg chg="del">
          <ac:chgData name="セイ ヨウ" userId="763805c10ad28a2a" providerId="LiveId" clId="{76457E06-0EF9-4728-A0D4-922D9B9D09A1}" dt="2023-11-28T02:10:00.018" v="1910" actId="478"/>
          <ac:spMkLst>
            <pc:docMk/>
            <pc:sldMk cId="199589317" sldId="391"/>
            <ac:spMk id="20" creationId="{70214ACC-02E0-6430-B024-D97FA1CBD131}"/>
          </ac:spMkLst>
        </pc:spChg>
        <pc:spChg chg="del">
          <ac:chgData name="セイ ヨウ" userId="763805c10ad28a2a" providerId="LiveId" clId="{76457E06-0EF9-4728-A0D4-922D9B9D09A1}" dt="2023-11-28T02:09:57.964" v="1907" actId="478"/>
          <ac:spMkLst>
            <pc:docMk/>
            <pc:sldMk cId="199589317" sldId="391"/>
            <ac:spMk id="21" creationId="{27C3E94D-C2FB-9A62-F777-38C9B16D4B80}"/>
          </ac:spMkLst>
        </pc:spChg>
        <pc:picChg chg="add mod">
          <ac:chgData name="セイ ヨウ" userId="763805c10ad28a2a" providerId="LiveId" clId="{76457E06-0EF9-4728-A0D4-922D9B9D09A1}" dt="2023-11-30T03:42:06.317" v="21544"/>
          <ac:picMkLst>
            <pc:docMk/>
            <pc:sldMk cId="199589317" sldId="391"/>
            <ac:picMk id="2" creationId="{8218436C-F380-0669-47B8-D3B833E4CE14}"/>
          </ac:picMkLst>
        </pc:picChg>
        <pc:picChg chg="del">
          <ac:chgData name="セイ ヨウ" userId="763805c10ad28a2a" providerId="LiveId" clId="{76457E06-0EF9-4728-A0D4-922D9B9D09A1}" dt="2023-11-28T02:10:01.553" v="1912" actId="478"/>
          <ac:picMkLst>
            <pc:docMk/>
            <pc:sldMk cId="199589317" sldId="391"/>
            <ac:picMk id="3" creationId="{2A89376C-25F1-0E55-5A6E-EE302237A4AA}"/>
          </ac:picMkLst>
        </pc:picChg>
        <pc:picChg chg="del">
          <ac:chgData name="セイ ヨウ" userId="763805c10ad28a2a" providerId="LiveId" clId="{76457E06-0EF9-4728-A0D4-922D9B9D09A1}" dt="2023-11-28T02:10:01.929" v="1913" actId="478"/>
          <ac:picMkLst>
            <pc:docMk/>
            <pc:sldMk cId="199589317" sldId="391"/>
            <ac:picMk id="5" creationId="{CB4476EF-5550-63C6-9AAD-F3D4523D6C31}"/>
          </ac:picMkLst>
        </pc:picChg>
        <pc:picChg chg="add del mod">
          <ac:chgData name="セイ ヨウ" userId="763805c10ad28a2a" providerId="LiveId" clId="{76457E06-0EF9-4728-A0D4-922D9B9D09A1}" dt="2023-11-28T02:23:29.514" v="1931" actId="478"/>
          <ac:picMkLst>
            <pc:docMk/>
            <pc:sldMk cId="199589317" sldId="391"/>
            <ac:picMk id="8" creationId="{183FF65F-4842-D3C5-D926-DD44CC6B8FA3}"/>
          </ac:picMkLst>
        </pc:picChg>
        <pc:picChg chg="add del mod">
          <ac:chgData name="セイ ヨウ" userId="763805c10ad28a2a" providerId="LiveId" clId="{76457E06-0EF9-4728-A0D4-922D9B9D09A1}" dt="2023-11-28T03:04:40.501" v="2817" actId="478"/>
          <ac:picMkLst>
            <pc:docMk/>
            <pc:sldMk cId="199589317" sldId="391"/>
            <ac:picMk id="11" creationId="{75557231-E887-D841-0794-579E78FDBD0F}"/>
          </ac:picMkLst>
        </pc:picChg>
        <pc:picChg chg="del">
          <ac:chgData name="セイ ヨウ" userId="763805c10ad28a2a" providerId="LiveId" clId="{76457E06-0EF9-4728-A0D4-922D9B9D09A1}" dt="2023-11-28T02:09:54.173" v="1906" actId="478"/>
          <ac:picMkLst>
            <pc:docMk/>
            <pc:sldMk cId="199589317" sldId="391"/>
            <ac:picMk id="13" creationId="{E0DFA308-5D27-9A6B-5961-151BE8EBDEB3}"/>
          </ac:picMkLst>
        </pc:picChg>
        <pc:picChg chg="add del mod">
          <ac:chgData name="セイ ヨウ" userId="763805c10ad28a2a" providerId="LiveId" clId="{76457E06-0EF9-4728-A0D4-922D9B9D09A1}" dt="2023-11-28T02:33:12.413" v="1953" actId="21"/>
          <ac:picMkLst>
            <pc:docMk/>
            <pc:sldMk cId="199589317" sldId="391"/>
            <ac:picMk id="15" creationId="{F1661810-9515-8FB8-7104-3DB8C222EB11}"/>
          </ac:picMkLst>
        </pc:picChg>
        <pc:picChg chg="del">
          <ac:chgData name="セイ ヨウ" userId="763805c10ad28a2a" providerId="LiveId" clId="{76457E06-0EF9-4728-A0D4-922D9B9D09A1}" dt="2023-11-28T02:09:59.140" v="1909" actId="478"/>
          <ac:picMkLst>
            <pc:docMk/>
            <pc:sldMk cId="199589317" sldId="391"/>
            <ac:picMk id="16" creationId="{943B970F-5815-322A-6DF0-D2A65C4DDC31}"/>
          </ac:picMkLst>
        </pc:picChg>
        <pc:picChg chg="add del mod">
          <ac:chgData name="セイ ヨウ" userId="763805c10ad28a2a" providerId="LiveId" clId="{76457E06-0EF9-4728-A0D4-922D9B9D09A1}" dt="2023-11-28T03:04:39.994" v="2816" actId="478"/>
          <ac:picMkLst>
            <pc:docMk/>
            <pc:sldMk cId="199589317" sldId="391"/>
            <ac:picMk id="23" creationId="{0B9CC84F-3F7C-F097-1BB6-8609A05513E3}"/>
          </ac:picMkLst>
        </pc:picChg>
        <pc:picChg chg="add del">
          <ac:chgData name="セイ ヨウ" userId="763805c10ad28a2a" providerId="LiveId" clId="{76457E06-0EF9-4728-A0D4-922D9B9D09A1}" dt="2023-11-28T02:36:33.623" v="2083" actId="22"/>
          <ac:picMkLst>
            <pc:docMk/>
            <pc:sldMk cId="199589317" sldId="391"/>
            <ac:picMk id="25" creationId="{640325F0-2DD3-0E4D-89F1-9A41ECF8AA15}"/>
          </ac:picMkLst>
        </pc:picChg>
      </pc:sldChg>
      <pc:sldChg chg="del">
        <pc:chgData name="セイ ヨウ" userId="763805c10ad28a2a" providerId="LiveId" clId="{76457E06-0EF9-4728-A0D4-922D9B9D09A1}" dt="2023-11-28T03:51:31.028" v="4554" actId="47"/>
        <pc:sldMkLst>
          <pc:docMk/>
          <pc:sldMk cId="808581854" sldId="394"/>
        </pc:sldMkLst>
      </pc:sldChg>
      <pc:sldChg chg="del">
        <pc:chgData name="セイ ヨウ" userId="763805c10ad28a2a" providerId="LiveId" clId="{76457E06-0EF9-4728-A0D4-922D9B9D09A1}" dt="2023-11-28T03:51:32.827" v="4556" actId="47"/>
        <pc:sldMkLst>
          <pc:docMk/>
          <pc:sldMk cId="2867431243" sldId="395"/>
        </pc:sldMkLst>
      </pc:sldChg>
      <pc:sldChg chg="del">
        <pc:chgData name="セイ ヨウ" userId="763805c10ad28a2a" providerId="LiveId" clId="{76457E06-0EF9-4728-A0D4-922D9B9D09A1}" dt="2023-11-28T03:51:32.161" v="4555" actId="47"/>
        <pc:sldMkLst>
          <pc:docMk/>
          <pc:sldMk cId="2005586453" sldId="396"/>
        </pc:sldMkLst>
      </pc:sldChg>
      <pc:sldChg chg="del ord">
        <pc:chgData name="セイ ヨウ" userId="763805c10ad28a2a" providerId="LiveId" clId="{76457E06-0EF9-4728-A0D4-922D9B9D09A1}" dt="2023-11-28T07:46:50.721" v="9212" actId="47"/>
        <pc:sldMkLst>
          <pc:docMk/>
          <pc:sldMk cId="1543169306" sldId="398"/>
        </pc:sldMkLst>
      </pc:sldChg>
      <pc:sldChg chg="del">
        <pc:chgData name="セイ ヨウ" userId="763805c10ad28a2a" providerId="LiveId" clId="{76457E06-0EF9-4728-A0D4-922D9B9D09A1}" dt="2023-11-29T08:25:53.354" v="13471" actId="47"/>
        <pc:sldMkLst>
          <pc:docMk/>
          <pc:sldMk cId="534958527" sldId="399"/>
        </pc:sldMkLst>
      </pc:sldChg>
      <pc:sldChg chg="del">
        <pc:chgData name="セイ ヨウ" userId="763805c10ad28a2a" providerId="LiveId" clId="{76457E06-0EF9-4728-A0D4-922D9B9D09A1}" dt="2023-11-29T08:25:50.140" v="13470" actId="47"/>
        <pc:sldMkLst>
          <pc:docMk/>
          <pc:sldMk cId="3932251525" sldId="400"/>
        </pc:sldMkLst>
      </pc:sldChg>
      <pc:sldChg chg="del">
        <pc:chgData name="セイ ヨウ" userId="763805c10ad28a2a" providerId="LiveId" clId="{76457E06-0EF9-4728-A0D4-922D9B9D09A1}" dt="2023-11-29T18:01:23.824" v="19780" actId="47"/>
        <pc:sldMkLst>
          <pc:docMk/>
          <pc:sldMk cId="1166715152" sldId="402"/>
        </pc:sldMkLst>
      </pc:sldChg>
      <pc:sldChg chg="del">
        <pc:chgData name="セイ ヨウ" userId="763805c10ad28a2a" providerId="LiveId" clId="{76457E06-0EF9-4728-A0D4-922D9B9D09A1}" dt="2023-11-29T08:25:55.075" v="13472" actId="47"/>
        <pc:sldMkLst>
          <pc:docMk/>
          <pc:sldMk cId="1236174034" sldId="403"/>
        </pc:sldMkLst>
      </pc:sldChg>
      <pc:sldChg chg="del">
        <pc:chgData name="セイ ヨウ" userId="763805c10ad28a2a" providerId="LiveId" clId="{76457E06-0EF9-4728-A0D4-922D9B9D09A1}" dt="2023-11-29T18:01:27.196" v="19781" actId="47"/>
        <pc:sldMkLst>
          <pc:docMk/>
          <pc:sldMk cId="2422322177" sldId="404"/>
        </pc:sldMkLst>
      </pc:sldChg>
      <pc:sldChg chg="del">
        <pc:chgData name="セイ ヨウ" userId="763805c10ad28a2a" providerId="LiveId" clId="{76457E06-0EF9-4728-A0D4-922D9B9D09A1}" dt="2023-11-29T18:01:30.685" v="19782" actId="47"/>
        <pc:sldMkLst>
          <pc:docMk/>
          <pc:sldMk cId="2251858497" sldId="405"/>
        </pc:sldMkLst>
      </pc:sldChg>
      <pc:sldChg chg="del">
        <pc:chgData name="セイ ヨウ" userId="763805c10ad28a2a" providerId="LiveId" clId="{76457E06-0EF9-4728-A0D4-922D9B9D09A1}" dt="2023-11-29T18:01:31.850" v="19783" actId="47"/>
        <pc:sldMkLst>
          <pc:docMk/>
          <pc:sldMk cId="3906420417" sldId="406"/>
        </pc:sldMkLst>
      </pc:sldChg>
      <pc:sldChg chg="del">
        <pc:chgData name="セイ ヨウ" userId="763805c10ad28a2a" providerId="LiveId" clId="{76457E06-0EF9-4728-A0D4-922D9B9D09A1}" dt="2023-11-30T02:20:06.413" v="21298" actId="47"/>
        <pc:sldMkLst>
          <pc:docMk/>
          <pc:sldMk cId="4155712263" sldId="408"/>
        </pc:sldMkLst>
      </pc:sldChg>
      <pc:sldChg chg="del">
        <pc:chgData name="セイ ヨウ" userId="763805c10ad28a2a" providerId="LiveId" clId="{76457E06-0EF9-4728-A0D4-922D9B9D09A1}" dt="2023-11-30T03:44:11.663" v="21604" actId="47"/>
        <pc:sldMkLst>
          <pc:docMk/>
          <pc:sldMk cId="669785044" sldId="409"/>
        </pc:sldMkLst>
      </pc:sldChg>
      <pc:sldChg chg="del">
        <pc:chgData name="セイ ヨウ" userId="763805c10ad28a2a" providerId="LiveId" clId="{76457E06-0EF9-4728-A0D4-922D9B9D09A1}" dt="2023-11-30T02:20:07.230" v="21299" actId="47"/>
        <pc:sldMkLst>
          <pc:docMk/>
          <pc:sldMk cId="1832149508" sldId="410"/>
        </pc:sldMkLst>
      </pc:sldChg>
      <pc:sldChg chg="del">
        <pc:chgData name="セイ ヨウ" userId="763805c10ad28a2a" providerId="LiveId" clId="{76457E06-0EF9-4728-A0D4-922D9B9D09A1}" dt="2023-11-30T02:20:07.843" v="21300" actId="47"/>
        <pc:sldMkLst>
          <pc:docMk/>
          <pc:sldMk cId="136660831" sldId="411"/>
        </pc:sldMkLst>
      </pc:sldChg>
      <pc:sldChg chg="del">
        <pc:chgData name="セイ ヨウ" userId="763805c10ad28a2a" providerId="LiveId" clId="{76457E06-0EF9-4728-A0D4-922D9B9D09A1}" dt="2023-11-30T02:20:10.707" v="21301" actId="47"/>
        <pc:sldMkLst>
          <pc:docMk/>
          <pc:sldMk cId="1809619925" sldId="412"/>
        </pc:sldMkLst>
      </pc:sldChg>
      <pc:sldChg chg="del">
        <pc:chgData name="セイ ヨウ" userId="763805c10ad28a2a" providerId="LiveId" clId="{76457E06-0EF9-4728-A0D4-922D9B9D09A1}" dt="2023-12-01T15:18:40.094" v="30709" actId="47"/>
        <pc:sldMkLst>
          <pc:docMk/>
          <pc:sldMk cId="3073040688" sldId="413"/>
        </pc:sldMkLst>
      </pc:sldChg>
      <pc:sldChg chg="del">
        <pc:chgData name="セイ ヨウ" userId="763805c10ad28a2a" providerId="LiveId" clId="{76457E06-0EF9-4728-A0D4-922D9B9D09A1}" dt="2023-11-30T02:20:15.452" v="21302" actId="47"/>
        <pc:sldMkLst>
          <pc:docMk/>
          <pc:sldMk cId="2189242135" sldId="415"/>
        </pc:sldMkLst>
      </pc:sldChg>
      <pc:sldChg chg="del">
        <pc:chgData name="セイ ヨウ" userId="763805c10ad28a2a" providerId="LiveId" clId="{76457E06-0EF9-4728-A0D4-922D9B9D09A1}" dt="2023-12-01T17:44:27.834" v="37370" actId="47"/>
        <pc:sldMkLst>
          <pc:docMk/>
          <pc:sldMk cId="1942925552" sldId="416"/>
        </pc:sldMkLst>
      </pc:sldChg>
      <pc:sldChg chg="del">
        <pc:chgData name="セイ ヨウ" userId="763805c10ad28a2a" providerId="LiveId" clId="{76457E06-0EF9-4728-A0D4-922D9B9D09A1}" dt="2023-12-01T15:18:22.144" v="30706" actId="47"/>
        <pc:sldMkLst>
          <pc:docMk/>
          <pc:sldMk cId="594018791" sldId="418"/>
        </pc:sldMkLst>
      </pc:sldChg>
      <pc:sldChg chg="del">
        <pc:chgData name="セイ ヨウ" userId="763805c10ad28a2a" providerId="LiveId" clId="{76457E06-0EF9-4728-A0D4-922D9B9D09A1}" dt="2023-12-01T15:18:20.922" v="30705" actId="47"/>
        <pc:sldMkLst>
          <pc:docMk/>
          <pc:sldMk cId="3940510078" sldId="419"/>
        </pc:sldMkLst>
      </pc:sldChg>
      <pc:sldChg chg="addSp delSp modSp mod ord">
        <pc:chgData name="セイ ヨウ" userId="763805c10ad28a2a" providerId="LiveId" clId="{76457E06-0EF9-4728-A0D4-922D9B9D09A1}" dt="2023-12-05T03:03:59.221" v="57948" actId="113"/>
        <pc:sldMkLst>
          <pc:docMk/>
          <pc:sldMk cId="999144825" sldId="420"/>
        </pc:sldMkLst>
        <pc:spChg chg="mod">
          <ac:chgData name="セイ ヨウ" userId="763805c10ad28a2a" providerId="LiveId" clId="{76457E06-0EF9-4728-A0D4-922D9B9D09A1}" dt="2023-12-05T03:03:59.221" v="57948" actId="113"/>
          <ac:spMkLst>
            <pc:docMk/>
            <pc:sldMk cId="999144825" sldId="420"/>
            <ac:spMk id="2" creationId="{BF427FB4-EA88-CBEE-B378-EF5F56E4D6F4}"/>
          </ac:spMkLst>
        </pc:spChg>
        <pc:spChg chg="add del mod">
          <ac:chgData name="セイ ヨウ" userId="763805c10ad28a2a" providerId="LiveId" clId="{76457E06-0EF9-4728-A0D4-922D9B9D09A1}" dt="2023-12-04T04:15:08.939" v="56686" actId="478"/>
          <ac:spMkLst>
            <pc:docMk/>
            <pc:sldMk cId="999144825" sldId="420"/>
            <ac:spMk id="4" creationId="{BDF2770D-AA58-8DEC-0421-603961717DA9}"/>
          </ac:spMkLst>
        </pc:spChg>
        <pc:spChg chg="del">
          <ac:chgData name="セイ ヨウ" userId="763805c10ad28a2a" providerId="LiveId" clId="{76457E06-0EF9-4728-A0D4-922D9B9D09A1}" dt="2023-12-04T02:51:03.611" v="52779" actId="478"/>
          <ac:spMkLst>
            <pc:docMk/>
            <pc:sldMk cId="999144825" sldId="420"/>
            <ac:spMk id="5" creationId="{35779ED7-C939-D62F-6DDB-9DF2F3CE44DE}"/>
          </ac:spMkLst>
        </pc:spChg>
        <pc:spChg chg="del mod">
          <ac:chgData name="セイ ヨウ" userId="763805c10ad28a2a" providerId="LiveId" clId="{76457E06-0EF9-4728-A0D4-922D9B9D09A1}" dt="2023-12-04T04:14:59.595" v="56683" actId="478"/>
          <ac:spMkLst>
            <pc:docMk/>
            <pc:sldMk cId="999144825" sldId="420"/>
            <ac:spMk id="7" creationId="{C941B737-65E9-8D19-1CD8-D2A530AAB07D}"/>
          </ac:spMkLst>
        </pc:spChg>
        <pc:spChg chg="add mod">
          <ac:chgData name="セイ ヨウ" userId="763805c10ad28a2a" providerId="LiveId" clId="{76457E06-0EF9-4728-A0D4-922D9B9D09A1}" dt="2023-12-05T02:54:12.146" v="57672" actId="20577"/>
          <ac:spMkLst>
            <pc:docMk/>
            <pc:sldMk cId="999144825" sldId="420"/>
            <ac:spMk id="8" creationId="{7EEBA6EA-2589-2FDC-8FF4-E45EF263F830}"/>
          </ac:spMkLst>
        </pc:spChg>
        <pc:spChg chg="add mod ord">
          <ac:chgData name="セイ ヨウ" userId="763805c10ad28a2a" providerId="LiveId" clId="{76457E06-0EF9-4728-A0D4-922D9B9D09A1}" dt="2023-12-04T04:21:13.479" v="57100" actId="20577"/>
          <ac:spMkLst>
            <pc:docMk/>
            <pc:sldMk cId="999144825" sldId="420"/>
            <ac:spMk id="17" creationId="{1E548A27-5B59-87FD-B90D-0B79EF41FF09}"/>
          </ac:spMkLst>
        </pc:spChg>
        <pc:spChg chg="add del mod">
          <ac:chgData name="セイ ヨウ" userId="763805c10ad28a2a" providerId="LiveId" clId="{76457E06-0EF9-4728-A0D4-922D9B9D09A1}" dt="2023-12-04T04:18:50.174" v="56844"/>
          <ac:spMkLst>
            <pc:docMk/>
            <pc:sldMk cId="999144825" sldId="420"/>
            <ac:spMk id="18" creationId="{41D4BCDC-592E-A3D2-C3E7-F6B37C567FE8}"/>
          </ac:spMkLst>
        </pc:spChg>
        <pc:spChg chg="add mod">
          <ac:chgData name="セイ ヨウ" userId="763805c10ad28a2a" providerId="LiveId" clId="{76457E06-0EF9-4728-A0D4-922D9B9D09A1}" dt="2023-12-05T02:35:20.628" v="57135" actId="1076"/>
          <ac:spMkLst>
            <pc:docMk/>
            <pc:sldMk cId="999144825" sldId="420"/>
            <ac:spMk id="19" creationId="{701C05B2-4F6A-F679-F01B-3DD1C53C5232}"/>
          </ac:spMkLst>
        </pc:spChg>
        <pc:spChg chg="add mod">
          <ac:chgData name="セイ ヨウ" userId="763805c10ad28a2a" providerId="LiveId" clId="{76457E06-0EF9-4728-A0D4-922D9B9D09A1}" dt="2023-12-05T02:56:15.313" v="57808" actId="1076"/>
          <ac:spMkLst>
            <pc:docMk/>
            <pc:sldMk cId="999144825" sldId="420"/>
            <ac:spMk id="21" creationId="{23B59990-A40B-73D5-34A7-870719B0E67C}"/>
          </ac:spMkLst>
        </pc:spChg>
        <pc:spChg chg="add mod">
          <ac:chgData name="セイ ヨウ" userId="763805c10ad28a2a" providerId="LiveId" clId="{76457E06-0EF9-4728-A0D4-922D9B9D09A1}" dt="2023-12-05T02:56:00.677" v="57806" actId="1076"/>
          <ac:spMkLst>
            <pc:docMk/>
            <pc:sldMk cId="999144825" sldId="420"/>
            <ac:spMk id="23" creationId="{23AD6AFF-E885-75B7-DB72-4F1194B6C9DB}"/>
          </ac:spMkLst>
        </pc:spChg>
        <pc:picChg chg="add mod">
          <ac:chgData name="セイ ヨウ" userId="763805c10ad28a2a" providerId="LiveId" clId="{76457E06-0EF9-4728-A0D4-922D9B9D09A1}" dt="2023-12-05T02:53:59.414" v="57663" actId="1076"/>
          <ac:picMkLst>
            <pc:docMk/>
            <pc:sldMk cId="999144825" sldId="420"/>
            <ac:picMk id="10" creationId="{EDF4ABEC-C699-17C3-E236-79677072DB2D}"/>
          </ac:picMkLst>
        </pc:picChg>
        <pc:picChg chg="add mod">
          <ac:chgData name="セイ ヨウ" userId="763805c10ad28a2a" providerId="LiveId" clId="{76457E06-0EF9-4728-A0D4-922D9B9D09A1}" dt="2023-12-05T02:56:11.976" v="57807" actId="14100"/>
          <ac:picMkLst>
            <pc:docMk/>
            <pc:sldMk cId="999144825" sldId="420"/>
            <ac:picMk id="12" creationId="{17C65870-715C-5CFE-5D0D-C553094E14C8}"/>
          </ac:picMkLst>
        </pc:picChg>
        <pc:picChg chg="add mod">
          <ac:chgData name="セイ ヨウ" userId="763805c10ad28a2a" providerId="LiveId" clId="{76457E06-0EF9-4728-A0D4-922D9B9D09A1}" dt="2023-12-05T02:54:43.011" v="57767" actId="1076"/>
          <ac:picMkLst>
            <pc:docMk/>
            <pc:sldMk cId="999144825" sldId="420"/>
            <ac:picMk id="14" creationId="{D7ABD6D5-8471-2D1E-957F-30858B5DB239}"/>
          </ac:picMkLst>
        </pc:picChg>
        <pc:picChg chg="add mod">
          <ac:chgData name="セイ ヨウ" userId="763805c10ad28a2a" providerId="LiveId" clId="{76457E06-0EF9-4728-A0D4-922D9B9D09A1}" dt="2023-12-05T02:55:50.271" v="57802" actId="1076"/>
          <ac:picMkLst>
            <pc:docMk/>
            <pc:sldMk cId="999144825" sldId="420"/>
            <ac:picMk id="16" creationId="{B1A66818-B989-DB30-326B-2E860A51F5DE}"/>
          </ac:picMkLst>
        </pc:picChg>
        <pc:picChg chg="add mod">
          <ac:chgData name="セイ ヨウ" userId="763805c10ad28a2a" providerId="LiveId" clId="{76457E06-0EF9-4728-A0D4-922D9B9D09A1}" dt="2023-12-04T04:22:35.271" v="57113"/>
          <ac:picMkLst>
            <pc:docMk/>
            <pc:sldMk cId="999144825" sldId="420"/>
            <ac:picMk id="20" creationId="{18E4F618-8E19-4F6D-D424-5A755B4C632E}"/>
          </ac:picMkLst>
        </pc:picChg>
      </pc:sldChg>
      <pc:sldChg chg="del">
        <pc:chgData name="セイ ヨウ" userId="763805c10ad28a2a" providerId="LiveId" clId="{76457E06-0EF9-4728-A0D4-922D9B9D09A1}" dt="2023-11-28T03:51:33.658" v="4557" actId="47"/>
        <pc:sldMkLst>
          <pc:docMk/>
          <pc:sldMk cId="2978938177" sldId="421"/>
        </pc:sldMkLst>
      </pc:sldChg>
      <pc:sldChg chg="del">
        <pc:chgData name="セイ ヨウ" userId="763805c10ad28a2a" providerId="LiveId" clId="{76457E06-0EF9-4728-A0D4-922D9B9D09A1}" dt="2023-11-30T02:20:17.964" v="21304" actId="47"/>
        <pc:sldMkLst>
          <pc:docMk/>
          <pc:sldMk cId="985887166" sldId="422"/>
        </pc:sldMkLst>
      </pc:sldChg>
      <pc:sldChg chg="del">
        <pc:chgData name="セイ ヨウ" userId="763805c10ad28a2a" providerId="LiveId" clId="{76457E06-0EF9-4728-A0D4-922D9B9D09A1}" dt="2023-11-30T02:20:16.692" v="21303" actId="47"/>
        <pc:sldMkLst>
          <pc:docMk/>
          <pc:sldMk cId="1630608353" sldId="423"/>
        </pc:sldMkLst>
      </pc:sldChg>
      <pc:sldChg chg="addSp delSp modSp add mod">
        <pc:chgData name="セイ ヨウ" userId="763805c10ad28a2a" providerId="LiveId" clId="{76457E06-0EF9-4728-A0D4-922D9B9D09A1}" dt="2023-11-28T01:15:50.301" v="901" actId="1076"/>
        <pc:sldMkLst>
          <pc:docMk/>
          <pc:sldMk cId="272573994" sldId="424"/>
        </pc:sldMkLst>
        <pc:spChg chg="del">
          <ac:chgData name="セイ ヨウ" userId="763805c10ad28a2a" providerId="LiveId" clId="{76457E06-0EF9-4728-A0D4-922D9B9D09A1}" dt="2023-11-27T08:21:53.247" v="209" actId="478"/>
          <ac:spMkLst>
            <pc:docMk/>
            <pc:sldMk cId="272573994" sldId="424"/>
            <ac:spMk id="5" creationId="{22CBDFAD-1C48-4DDF-4DBD-D89ACF6F95F0}"/>
          </ac:spMkLst>
        </pc:spChg>
        <pc:spChg chg="mod">
          <ac:chgData name="セイ ヨウ" userId="763805c10ad28a2a" providerId="LiveId" clId="{76457E06-0EF9-4728-A0D4-922D9B9D09A1}" dt="2023-11-27T08:36:06.370" v="572" actId="1076"/>
          <ac:spMkLst>
            <pc:docMk/>
            <pc:sldMk cId="272573994" sldId="424"/>
            <ac:spMk id="7" creationId="{CA478E58-1CBD-8800-DD8A-84FD1E6FE5C1}"/>
          </ac:spMkLst>
        </pc:spChg>
        <pc:spChg chg="mod">
          <ac:chgData name="セイ ヨウ" userId="763805c10ad28a2a" providerId="LiveId" clId="{76457E06-0EF9-4728-A0D4-922D9B9D09A1}" dt="2023-11-28T01:15:50.301" v="901" actId="1076"/>
          <ac:spMkLst>
            <pc:docMk/>
            <pc:sldMk cId="272573994" sldId="424"/>
            <ac:spMk id="16" creationId="{864F1B08-5286-3627-199A-70FC7888434B}"/>
          </ac:spMkLst>
        </pc:spChg>
        <pc:spChg chg="del">
          <ac:chgData name="セイ ヨウ" userId="763805c10ad28a2a" providerId="LiveId" clId="{76457E06-0EF9-4728-A0D4-922D9B9D09A1}" dt="2023-11-27T08:21:33.639" v="201" actId="478"/>
          <ac:spMkLst>
            <pc:docMk/>
            <pc:sldMk cId="272573994" sldId="424"/>
            <ac:spMk id="20" creationId="{83FE711A-5F77-87AB-105B-54CFBFE6939A}"/>
          </ac:spMkLst>
        </pc:spChg>
        <pc:spChg chg="del">
          <ac:chgData name="セイ ヨウ" userId="763805c10ad28a2a" providerId="LiveId" clId="{76457E06-0EF9-4728-A0D4-922D9B9D09A1}" dt="2023-11-27T08:21:53.247" v="209" actId="478"/>
          <ac:spMkLst>
            <pc:docMk/>
            <pc:sldMk cId="272573994" sldId="424"/>
            <ac:spMk id="24" creationId="{80E5F524-8546-574D-E88D-4059E61EB784}"/>
          </ac:spMkLst>
        </pc:spChg>
        <pc:spChg chg="del">
          <ac:chgData name="セイ ヨウ" userId="763805c10ad28a2a" providerId="LiveId" clId="{76457E06-0EF9-4728-A0D4-922D9B9D09A1}" dt="2023-11-27T08:21:53.247" v="209" actId="478"/>
          <ac:spMkLst>
            <pc:docMk/>
            <pc:sldMk cId="272573994" sldId="424"/>
            <ac:spMk id="25" creationId="{5DF8E2C5-CAB6-A113-EA6C-68B13E33076F}"/>
          </ac:spMkLst>
        </pc:spChg>
        <pc:spChg chg="del">
          <ac:chgData name="セイ ヨウ" userId="763805c10ad28a2a" providerId="LiveId" clId="{76457E06-0EF9-4728-A0D4-922D9B9D09A1}" dt="2023-11-27T08:21:53.247" v="209" actId="478"/>
          <ac:spMkLst>
            <pc:docMk/>
            <pc:sldMk cId="272573994" sldId="424"/>
            <ac:spMk id="26" creationId="{07072279-832D-439C-BFFC-029F2473A1DE}"/>
          </ac:spMkLst>
        </pc:spChg>
        <pc:spChg chg="del">
          <ac:chgData name="セイ ヨウ" userId="763805c10ad28a2a" providerId="LiveId" clId="{76457E06-0EF9-4728-A0D4-922D9B9D09A1}" dt="2023-11-27T08:21:53.247" v="209" actId="478"/>
          <ac:spMkLst>
            <pc:docMk/>
            <pc:sldMk cId="272573994" sldId="424"/>
            <ac:spMk id="27" creationId="{AA07C87B-F829-3301-7DB9-16FFC32409B4}"/>
          </ac:spMkLst>
        </pc:spChg>
        <pc:spChg chg="del">
          <ac:chgData name="セイ ヨウ" userId="763805c10ad28a2a" providerId="LiveId" clId="{76457E06-0EF9-4728-A0D4-922D9B9D09A1}" dt="2023-11-27T08:21:53.247" v="209" actId="478"/>
          <ac:spMkLst>
            <pc:docMk/>
            <pc:sldMk cId="272573994" sldId="424"/>
            <ac:spMk id="28" creationId="{4E19495E-2788-E226-8E33-AA7749DB372A}"/>
          </ac:spMkLst>
        </pc:spChg>
        <pc:picChg chg="add mod">
          <ac:chgData name="セイ ヨウ" userId="763805c10ad28a2a" providerId="LiveId" clId="{76457E06-0EF9-4728-A0D4-922D9B9D09A1}" dt="2023-11-28T01:15:36.070" v="898" actId="1035"/>
          <ac:picMkLst>
            <pc:docMk/>
            <pc:sldMk cId="272573994" sldId="424"/>
            <ac:picMk id="3" creationId="{FBD825D6-F644-CB09-5760-7413ACE4D9F4}"/>
          </ac:picMkLst>
        </pc:picChg>
        <pc:picChg chg="add mod ord">
          <ac:chgData name="セイ ヨウ" userId="763805c10ad28a2a" providerId="LiveId" clId="{76457E06-0EF9-4728-A0D4-922D9B9D09A1}" dt="2023-11-28T01:08:10.931" v="701" actId="1076"/>
          <ac:picMkLst>
            <pc:docMk/>
            <pc:sldMk cId="272573994" sldId="424"/>
            <ac:picMk id="4" creationId="{A59C92DD-AFBB-E470-2318-47DE465544F7}"/>
          </ac:picMkLst>
        </pc:picChg>
        <pc:picChg chg="del">
          <ac:chgData name="セイ ヨウ" userId="763805c10ad28a2a" providerId="LiveId" clId="{76457E06-0EF9-4728-A0D4-922D9B9D09A1}" dt="2023-11-27T08:22:01.086" v="212" actId="478"/>
          <ac:picMkLst>
            <pc:docMk/>
            <pc:sldMk cId="272573994" sldId="424"/>
            <ac:picMk id="6" creationId="{6059D308-109D-77AD-BD89-FBB307D3C734}"/>
          </ac:picMkLst>
        </pc:picChg>
        <pc:picChg chg="mod">
          <ac:chgData name="セイ ヨウ" userId="763805c10ad28a2a" providerId="LiveId" clId="{76457E06-0EF9-4728-A0D4-922D9B9D09A1}" dt="2023-11-28T01:15:36.070" v="898" actId="1035"/>
          <ac:picMkLst>
            <pc:docMk/>
            <pc:sldMk cId="272573994" sldId="424"/>
            <ac:picMk id="8" creationId="{759C0730-4521-235B-B779-87218A4E8131}"/>
          </ac:picMkLst>
        </pc:picChg>
        <pc:picChg chg="del">
          <ac:chgData name="セイ ヨウ" userId="763805c10ad28a2a" providerId="LiveId" clId="{76457E06-0EF9-4728-A0D4-922D9B9D09A1}" dt="2023-11-27T08:21:53.247" v="209" actId="478"/>
          <ac:picMkLst>
            <pc:docMk/>
            <pc:sldMk cId="272573994" sldId="424"/>
            <ac:picMk id="9" creationId="{A7BE722A-12BF-CAA5-90F4-7EAFA455BCB2}"/>
          </ac:picMkLst>
        </pc:picChg>
        <pc:picChg chg="mod">
          <ac:chgData name="セイ ヨウ" userId="763805c10ad28a2a" providerId="LiveId" clId="{76457E06-0EF9-4728-A0D4-922D9B9D09A1}" dt="2023-11-28T01:15:36.070" v="898" actId="1035"/>
          <ac:picMkLst>
            <pc:docMk/>
            <pc:sldMk cId="272573994" sldId="424"/>
            <ac:picMk id="10" creationId="{BBD6459A-9722-AC7C-CBB5-7181874529EC}"/>
          </ac:picMkLst>
        </pc:picChg>
        <pc:picChg chg="del">
          <ac:chgData name="セイ ヨウ" userId="763805c10ad28a2a" providerId="LiveId" clId="{76457E06-0EF9-4728-A0D4-922D9B9D09A1}" dt="2023-11-27T08:21:53.247" v="209" actId="478"/>
          <ac:picMkLst>
            <pc:docMk/>
            <pc:sldMk cId="272573994" sldId="424"/>
            <ac:picMk id="11" creationId="{F9FC058D-7B3C-D473-7217-E24DE20B519D}"/>
          </ac:picMkLst>
        </pc:picChg>
        <pc:picChg chg="mod">
          <ac:chgData name="セイ ヨウ" userId="763805c10ad28a2a" providerId="LiveId" clId="{76457E06-0EF9-4728-A0D4-922D9B9D09A1}" dt="2023-11-28T01:15:36.070" v="898" actId="1035"/>
          <ac:picMkLst>
            <pc:docMk/>
            <pc:sldMk cId="272573994" sldId="424"/>
            <ac:picMk id="12" creationId="{733CAD13-C5AA-D4FB-98CE-268EC311E849}"/>
          </ac:picMkLst>
        </pc:picChg>
        <pc:picChg chg="del">
          <ac:chgData name="セイ ヨウ" userId="763805c10ad28a2a" providerId="LiveId" clId="{76457E06-0EF9-4728-A0D4-922D9B9D09A1}" dt="2023-11-27T08:21:53.247" v="209" actId="478"/>
          <ac:picMkLst>
            <pc:docMk/>
            <pc:sldMk cId="272573994" sldId="424"/>
            <ac:picMk id="13" creationId="{CA1CA4A9-6CB0-4B6F-4FC9-4C73BC4AA6F7}"/>
          </ac:picMkLst>
        </pc:picChg>
        <pc:picChg chg="mod">
          <ac:chgData name="セイ ヨウ" userId="763805c10ad28a2a" providerId="LiveId" clId="{76457E06-0EF9-4728-A0D4-922D9B9D09A1}" dt="2023-11-28T01:15:36.070" v="898" actId="1035"/>
          <ac:picMkLst>
            <pc:docMk/>
            <pc:sldMk cId="272573994" sldId="424"/>
            <ac:picMk id="14" creationId="{046327D3-7407-C377-359B-C09B31A7B645}"/>
          </ac:picMkLst>
        </pc:picChg>
        <pc:picChg chg="mod">
          <ac:chgData name="セイ ヨウ" userId="763805c10ad28a2a" providerId="LiveId" clId="{76457E06-0EF9-4728-A0D4-922D9B9D09A1}" dt="2023-11-28T01:15:36.070" v="898" actId="1035"/>
          <ac:picMkLst>
            <pc:docMk/>
            <pc:sldMk cId="272573994" sldId="424"/>
            <ac:picMk id="15" creationId="{08F56744-E80F-1A70-9422-9E34D72DC573}"/>
          </ac:picMkLst>
        </pc:picChg>
        <pc:picChg chg="del">
          <ac:chgData name="セイ ヨウ" userId="763805c10ad28a2a" providerId="LiveId" clId="{76457E06-0EF9-4728-A0D4-922D9B9D09A1}" dt="2023-11-27T08:21:53.247" v="209" actId="478"/>
          <ac:picMkLst>
            <pc:docMk/>
            <pc:sldMk cId="272573994" sldId="424"/>
            <ac:picMk id="17" creationId="{6E739299-80E6-6998-798E-E8F502811031}"/>
          </ac:picMkLst>
        </pc:picChg>
        <pc:picChg chg="del">
          <ac:chgData name="セイ ヨウ" userId="763805c10ad28a2a" providerId="LiveId" clId="{76457E06-0EF9-4728-A0D4-922D9B9D09A1}" dt="2023-11-27T08:21:53.247" v="209" actId="478"/>
          <ac:picMkLst>
            <pc:docMk/>
            <pc:sldMk cId="272573994" sldId="424"/>
            <ac:picMk id="19" creationId="{11C3A532-C883-9A5E-8193-13A15FA1E493}"/>
          </ac:picMkLst>
        </pc:picChg>
        <pc:picChg chg="del">
          <ac:chgData name="セイ ヨウ" userId="763805c10ad28a2a" providerId="LiveId" clId="{76457E06-0EF9-4728-A0D4-922D9B9D09A1}" dt="2023-11-27T08:21:53.247" v="209" actId="478"/>
          <ac:picMkLst>
            <pc:docMk/>
            <pc:sldMk cId="272573994" sldId="424"/>
            <ac:picMk id="21" creationId="{E3B9BF7D-AB23-929B-9EC1-97454265F467}"/>
          </ac:picMkLst>
        </pc:picChg>
        <pc:picChg chg="add mod">
          <ac:chgData name="セイ ヨウ" userId="763805c10ad28a2a" providerId="LiveId" clId="{76457E06-0EF9-4728-A0D4-922D9B9D09A1}" dt="2023-11-28T01:00:57.150" v="606" actId="1076"/>
          <ac:picMkLst>
            <pc:docMk/>
            <pc:sldMk cId="272573994" sldId="424"/>
            <ac:picMk id="22" creationId="{9E61C0C2-CEB0-B30B-8861-74437471F9B5}"/>
          </ac:picMkLst>
        </pc:picChg>
      </pc:sldChg>
      <pc:sldChg chg="addSp delSp modSp add mod ord">
        <pc:chgData name="セイ ヨウ" userId="763805c10ad28a2a" providerId="LiveId" clId="{76457E06-0EF9-4728-A0D4-922D9B9D09A1}" dt="2023-11-30T03:41:53.601" v="21538"/>
        <pc:sldMkLst>
          <pc:docMk/>
          <pc:sldMk cId="1298546203" sldId="2147482161"/>
        </pc:sldMkLst>
        <pc:spChg chg="add del ord">
          <ac:chgData name="セイ ヨウ" userId="763805c10ad28a2a" providerId="LiveId" clId="{76457E06-0EF9-4728-A0D4-922D9B9D09A1}" dt="2023-11-28T00:50:22.137" v="589" actId="478"/>
          <ac:spMkLst>
            <pc:docMk/>
            <pc:sldMk cId="1298546203" sldId="2147482161"/>
            <ac:spMk id="2" creationId="{7CE52D69-E7AA-F3A0-BAE4-9ADA83D08275}"/>
          </ac:spMkLst>
        </pc:spChg>
        <pc:spChg chg="add mod">
          <ac:chgData name="セイ ヨウ" userId="763805c10ad28a2a" providerId="LiveId" clId="{76457E06-0EF9-4728-A0D4-922D9B9D09A1}" dt="2023-11-28T01:07:43.939" v="695" actId="20577"/>
          <ac:spMkLst>
            <pc:docMk/>
            <pc:sldMk cId="1298546203" sldId="2147482161"/>
            <ac:spMk id="5" creationId="{E7BB28CF-020F-95B0-E5F8-8603DA7E7B77}"/>
          </ac:spMkLst>
        </pc:spChg>
        <pc:spChg chg="mod">
          <ac:chgData name="セイ ヨウ" userId="763805c10ad28a2a" providerId="LiveId" clId="{76457E06-0EF9-4728-A0D4-922D9B9D09A1}" dt="2023-11-28T00:47:55.412" v="582"/>
          <ac:spMkLst>
            <pc:docMk/>
            <pc:sldMk cId="1298546203" sldId="2147482161"/>
            <ac:spMk id="7" creationId="{DC7EE750-EF45-300E-FFC8-86CE0A41BC07}"/>
          </ac:spMkLst>
        </pc:spChg>
        <pc:picChg chg="add del mod">
          <ac:chgData name="セイ ヨウ" userId="763805c10ad28a2a" providerId="LiveId" clId="{76457E06-0EF9-4728-A0D4-922D9B9D09A1}" dt="2023-11-30T03:41:53.601" v="21538"/>
          <ac:picMkLst>
            <pc:docMk/>
            <pc:sldMk cId="1298546203" sldId="2147482161"/>
            <ac:picMk id="2" creationId="{1D0D060B-C201-C3C5-F1FB-94EB223BF18A}"/>
          </ac:picMkLst>
        </pc:picChg>
        <pc:picChg chg="add mod modCrop">
          <ac:chgData name="セイ ヨウ" userId="763805c10ad28a2a" providerId="LiveId" clId="{76457E06-0EF9-4728-A0D4-922D9B9D09A1}" dt="2023-11-28T00:51:24.860" v="596" actId="1076"/>
          <ac:picMkLst>
            <pc:docMk/>
            <pc:sldMk cId="1298546203" sldId="2147482161"/>
            <ac:picMk id="4" creationId="{4C4B5DB7-158A-04C8-2C9B-DD823B90CC05}"/>
          </ac:picMkLst>
        </pc:picChg>
      </pc:sldChg>
      <pc:sldChg chg="add ord">
        <pc:chgData name="セイ ヨウ" userId="763805c10ad28a2a" providerId="LiveId" clId="{76457E06-0EF9-4728-A0D4-922D9B9D09A1}" dt="2023-11-28T00:52:26.806" v="599"/>
        <pc:sldMkLst>
          <pc:docMk/>
          <pc:sldMk cId="1310335427" sldId="2147482165"/>
        </pc:sldMkLst>
      </pc:sldChg>
      <pc:sldChg chg="add">
        <pc:chgData name="セイ ヨウ" userId="763805c10ad28a2a" providerId="LiveId" clId="{76457E06-0EF9-4728-A0D4-922D9B9D09A1}" dt="2023-11-28T00:48:33.679" v="583"/>
        <pc:sldMkLst>
          <pc:docMk/>
          <pc:sldMk cId="1106105664" sldId="2147482166"/>
        </pc:sldMkLst>
      </pc:sldChg>
      <pc:sldChg chg="addSp delSp modSp add mod">
        <pc:chgData name="セイ ヨウ" userId="763805c10ad28a2a" providerId="LiveId" clId="{76457E06-0EF9-4728-A0D4-922D9B9D09A1}" dt="2023-11-30T03:43:06.057" v="21565"/>
        <pc:sldMkLst>
          <pc:docMk/>
          <pc:sldMk cId="1542234497" sldId="2147482167"/>
        </pc:sldMkLst>
        <pc:spChg chg="add mod">
          <ac:chgData name="セイ ヨウ" userId="763805c10ad28a2a" providerId="LiveId" clId="{76457E06-0EF9-4728-A0D4-922D9B9D09A1}" dt="2023-11-28T02:59:12.818" v="2711" actId="21"/>
          <ac:spMkLst>
            <pc:docMk/>
            <pc:sldMk cId="1542234497" sldId="2147482167"/>
            <ac:spMk id="3" creationId="{26DDDD54-288C-2463-125D-A46AD71F1345}"/>
          </ac:spMkLst>
        </pc:spChg>
        <pc:spChg chg="mod">
          <ac:chgData name="セイ ヨウ" userId="763805c10ad28a2a" providerId="LiveId" clId="{76457E06-0EF9-4728-A0D4-922D9B9D09A1}" dt="2023-11-28T02:10:57.634" v="1924" actId="255"/>
          <ac:spMkLst>
            <pc:docMk/>
            <pc:sldMk cId="1542234497" sldId="2147482167"/>
            <ac:spMk id="6" creationId="{8F3A1E0A-362B-4880-D1AA-3942F1ABC56B}"/>
          </ac:spMkLst>
        </pc:spChg>
        <pc:spChg chg="del">
          <ac:chgData name="セイ ヨウ" userId="763805c10ad28a2a" providerId="LiveId" clId="{76457E06-0EF9-4728-A0D4-922D9B9D09A1}" dt="2023-11-28T02:11:02.344" v="1925" actId="478"/>
          <ac:spMkLst>
            <pc:docMk/>
            <pc:sldMk cId="1542234497" sldId="2147482167"/>
            <ac:spMk id="9" creationId="{8CA7BD4B-136A-B6C0-ADA6-88D8819AB26E}"/>
          </ac:spMkLst>
        </pc:spChg>
        <pc:spChg chg="add mod">
          <ac:chgData name="セイ ヨウ" userId="763805c10ad28a2a" providerId="LiveId" clId="{76457E06-0EF9-4728-A0D4-922D9B9D09A1}" dt="2023-11-29T16:25:37.959" v="15773" actId="6549"/>
          <ac:spMkLst>
            <pc:docMk/>
            <pc:sldMk cId="1542234497" sldId="2147482167"/>
            <ac:spMk id="10" creationId="{267C574E-6EC1-33B1-10DB-3CA1B809B835}"/>
          </ac:spMkLst>
        </pc:spChg>
        <pc:picChg chg="add del mod ord">
          <ac:chgData name="セイ ヨウ" userId="763805c10ad28a2a" providerId="LiveId" clId="{76457E06-0EF9-4728-A0D4-922D9B9D09A1}" dt="2023-11-28T02:59:18.542" v="2713" actId="21"/>
          <ac:picMkLst>
            <pc:docMk/>
            <pc:sldMk cId="1542234497" sldId="2147482167"/>
            <ac:picMk id="2" creationId="{8C33CB91-4661-E61B-7C0D-4C64886EDE6D}"/>
          </ac:picMkLst>
        </pc:picChg>
        <pc:picChg chg="add mod">
          <ac:chgData name="セイ ヨウ" userId="763805c10ad28a2a" providerId="LiveId" clId="{76457E06-0EF9-4728-A0D4-922D9B9D09A1}" dt="2023-11-30T03:43:06.057" v="21565"/>
          <ac:picMkLst>
            <pc:docMk/>
            <pc:sldMk cId="1542234497" sldId="2147482167"/>
            <ac:picMk id="2" creationId="{BE5D1EF7-851B-D25A-4E40-AF2C0997BB35}"/>
          </ac:picMkLst>
        </pc:picChg>
        <pc:picChg chg="add del mod">
          <ac:chgData name="セイ ヨウ" userId="763805c10ad28a2a" providerId="LiveId" clId="{76457E06-0EF9-4728-A0D4-922D9B9D09A1}" dt="2023-11-28T02:59:18.542" v="2713" actId="21"/>
          <ac:picMkLst>
            <pc:docMk/>
            <pc:sldMk cId="1542234497" sldId="2147482167"/>
            <ac:picMk id="5" creationId="{0F2C9542-0781-22FD-C40E-5F34641019EC}"/>
          </ac:picMkLst>
        </pc:picChg>
        <pc:picChg chg="add del mod">
          <ac:chgData name="セイ ヨウ" userId="763805c10ad28a2a" providerId="LiveId" clId="{76457E06-0EF9-4728-A0D4-922D9B9D09A1}" dt="2023-11-28T02:59:18.542" v="2713" actId="21"/>
          <ac:picMkLst>
            <pc:docMk/>
            <pc:sldMk cId="1542234497" sldId="2147482167"/>
            <ac:picMk id="8" creationId="{A72ECCA1-25CF-64C0-3C85-514FC378A7EA}"/>
          </ac:picMkLst>
        </pc:picChg>
        <pc:picChg chg="add mod">
          <ac:chgData name="セイ ヨウ" userId="763805c10ad28a2a" providerId="LiveId" clId="{76457E06-0EF9-4728-A0D4-922D9B9D09A1}" dt="2023-11-28T03:51:15.267" v="4544"/>
          <ac:picMkLst>
            <pc:docMk/>
            <pc:sldMk cId="1542234497" sldId="2147482167"/>
            <ac:picMk id="11" creationId="{15C71346-13D5-C54C-7866-5E32D6BDED9D}"/>
          </ac:picMkLst>
        </pc:picChg>
        <pc:picChg chg="add mod">
          <ac:chgData name="セイ ヨウ" userId="763805c10ad28a2a" providerId="LiveId" clId="{76457E06-0EF9-4728-A0D4-922D9B9D09A1}" dt="2023-11-29T16:25:46.694" v="15777" actId="1076"/>
          <ac:picMkLst>
            <pc:docMk/>
            <pc:sldMk cId="1542234497" sldId="2147482167"/>
            <ac:picMk id="12" creationId="{2DD23682-9D56-5595-D0AF-06789A86155D}"/>
          </ac:picMkLst>
        </pc:picChg>
        <pc:picChg chg="add mod">
          <ac:chgData name="セイ ヨウ" userId="763805c10ad28a2a" providerId="LiveId" clId="{76457E06-0EF9-4728-A0D4-922D9B9D09A1}" dt="2023-11-28T03:51:15.267" v="4544"/>
          <ac:picMkLst>
            <pc:docMk/>
            <pc:sldMk cId="1542234497" sldId="2147482167"/>
            <ac:picMk id="13" creationId="{5F4F0E84-AA17-09DA-14FE-40B18823A9BD}"/>
          </ac:picMkLst>
        </pc:picChg>
      </pc:sldChg>
      <pc:sldChg chg="add del">
        <pc:chgData name="セイ ヨウ" userId="763805c10ad28a2a" providerId="LiveId" clId="{76457E06-0EF9-4728-A0D4-922D9B9D09A1}" dt="2023-11-28T00:49:10.929" v="585" actId="47"/>
        <pc:sldMkLst>
          <pc:docMk/>
          <pc:sldMk cId="1743221101" sldId="2147482167"/>
        </pc:sldMkLst>
      </pc:sldChg>
      <pc:sldChg chg="add del">
        <pc:chgData name="セイ ヨウ" userId="763805c10ad28a2a" providerId="LiveId" clId="{76457E06-0EF9-4728-A0D4-922D9B9D09A1}" dt="2023-11-28T01:00:34.737" v="602"/>
        <pc:sldMkLst>
          <pc:docMk/>
          <pc:sldMk cId="3895604246" sldId="2147482167"/>
        </pc:sldMkLst>
      </pc:sldChg>
      <pc:sldChg chg="addSp delSp modSp add mod">
        <pc:chgData name="セイ ヨウ" userId="763805c10ad28a2a" providerId="LiveId" clId="{76457E06-0EF9-4728-A0D4-922D9B9D09A1}" dt="2023-12-01T16:12:05.370" v="32254"/>
        <pc:sldMkLst>
          <pc:docMk/>
          <pc:sldMk cId="432297356" sldId="2147482168"/>
        </pc:sldMkLst>
        <pc:spChg chg="add mod">
          <ac:chgData name="セイ ヨウ" userId="763805c10ad28a2a" providerId="LiveId" clId="{76457E06-0EF9-4728-A0D4-922D9B9D09A1}" dt="2023-11-29T16:31:02.424" v="15843" actId="1076"/>
          <ac:spMkLst>
            <pc:docMk/>
            <pc:sldMk cId="432297356" sldId="2147482168"/>
            <ac:spMk id="4" creationId="{6A2BB60D-EC63-F316-BD7E-59A23609DAA7}"/>
          </ac:spMkLst>
        </pc:spChg>
        <pc:spChg chg="add mod">
          <ac:chgData name="セイ ヨウ" userId="763805c10ad28a2a" providerId="LiveId" clId="{76457E06-0EF9-4728-A0D4-922D9B9D09A1}" dt="2023-11-29T16:21:24.440" v="15690" actId="255"/>
          <ac:spMkLst>
            <pc:docMk/>
            <pc:sldMk cId="432297356" sldId="2147482168"/>
            <ac:spMk id="5" creationId="{5F37E341-7765-F48C-704A-11297491C4CA}"/>
          </ac:spMkLst>
        </pc:spChg>
        <pc:spChg chg="mod">
          <ac:chgData name="セイ ヨウ" userId="763805c10ad28a2a" providerId="LiveId" clId="{76457E06-0EF9-4728-A0D4-922D9B9D09A1}" dt="2023-12-01T16:12:05.370" v="32254"/>
          <ac:spMkLst>
            <pc:docMk/>
            <pc:sldMk cId="432297356" sldId="2147482168"/>
            <ac:spMk id="6" creationId="{8F3A1E0A-362B-4880-D1AA-3942F1ABC56B}"/>
          </ac:spMkLst>
        </pc:spChg>
        <pc:spChg chg="add del mod">
          <ac:chgData name="セイ ヨウ" userId="763805c10ad28a2a" providerId="LiveId" clId="{76457E06-0EF9-4728-A0D4-922D9B9D09A1}" dt="2023-11-28T02:40:46.504" v="2134" actId="478"/>
          <ac:spMkLst>
            <pc:docMk/>
            <pc:sldMk cId="432297356" sldId="2147482168"/>
            <ac:spMk id="8" creationId="{3447DD12-9AC2-943A-AA15-DF48645B7C83}"/>
          </ac:spMkLst>
        </pc:spChg>
        <pc:spChg chg="add mod">
          <ac:chgData name="セイ ヨウ" userId="763805c10ad28a2a" providerId="LiveId" clId="{76457E06-0EF9-4728-A0D4-922D9B9D09A1}" dt="2023-11-29T16:31:08.835" v="15845" actId="1076"/>
          <ac:spMkLst>
            <pc:docMk/>
            <pc:sldMk cId="432297356" sldId="2147482168"/>
            <ac:spMk id="8" creationId="{C84373A0-DD0E-83C0-0AEF-E46EDA989851}"/>
          </ac:spMkLst>
        </pc:spChg>
        <pc:spChg chg="mod">
          <ac:chgData name="セイ ヨウ" userId="763805c10ad28a2a" providerId="LiveId" clId="{76457E06-0EF9-4728-A0D4-922D9B9D09A1}" dt="2023-11-29T16:24:24.043" v="15735" actId="255"/>
          <ac:spMkLst>
            <pc:docMk/>
            <pc:sldMk cId="432297356" sldId="2147482168"/>
            <ac:spMk id="9" creationId="{8CA7BD4B-136A-B6C0-ADA6-88D8819AB26E}"/>
          </ac:spMkLst>
        </pc:spChg>
        <pc:spChg chg="add mod">
          <ac:chgData name="セイ ヨウ" userId="763805c10ad28a2a" providerId="LiveId" clId="{76457E06-0EF9-4728-A0D4-922D9B9D09A1}" dt="2023-11-29T16:24:09.419" v="15733" actId="255"/>
          <ac:spMkLst>
            <pc:docMk/>
            <pc:sldMk cId="432297356" sldId="2147482168"/>
            <ac:spMk id="10" creationId="{C7902534-7B63-4E9F-E892-F9AA800550F0}"/>
          </ac:spMkLst>
        </pc:spChg>
        <pc:spChg chg="add mod">
          <ac:chgData name="セイ ヨウ" userId="763805c10ad28a2a" providerId="LiveId" clId="{76457E06-0EF9-4728-A0D4-922D9B9D09A1}" dt="2023-11-29T16:30:59.844" v="15842" actId="1076"/>
          <ac:spMkLst>
            <pc:docMk/>
            <pc:sldMk cId="432297356" sldId="2147482168"/>
            <ac:spMk id="14" creationId="{F9F4606B-8480-C3CF-6666-385738D85FBC}"/>
          </ac:spMkLst>
        </pc:spChg>
        <pc:spChg chg="add mod">
          <ac:chgData name="セイ ヨウ" userId="763805c10ad28a2a" providerId="LiveId" clId="{76457E06-0EF9-4728-A0D4-922D9B9D09A1}" dt="2023-11-29T16:31:05.223" v="15844" actId="1076"/>
          <ac:spMkLst>
            <pc:docMk/>
            <pc:sldMk cId="432297356" sldId="2147482168"/>
            <ac:spMk id="15" creationId="{0CBB3703-2648-A874-26C4-8BA0B75EB337}"/>
          </ac:spMkLst>
        </pc:spChg>
        <pc:picChg chg="add mod modCrop">
          <ac:chgData name="セイ ヨウ" userId="763805c10ad28a2a" providerId="LiveId" clId="{76457E06-0EF9-4728-A0D4-922D9B9D09A1}" dt="2023-11-28T02:58:06.287" v="2700" actId="732"/>
          <ac:picMkLst>
            <pc:docMk/>
            <pc:sldMk cId="432297356" sldId="2147482168"/>
            <ac:picMk id="3" creationId="{27CFD862-F9D2-EB27-2852-1284ABCE690E}"/>
          </ac:picMkLst>
        </pc:picChg>
        <pc:picChg chg="add mod">
          <ac:chgData name="セイ ヨウ" userId="763805c10ad28a2a" providerId="LiveId" clId="{76457E06-0EF9-4728-A0D4-922D9B9D09A1}" dt="2023-11-30T03:42:04.113" v="21542"/>
          <ac:picMkLst>
            <pc:docMk/>
            <pc:sldMk cId="432297356" sldId="2147482168"/>
            <ac:picMk id="11" creationId="{62AB8E2A-6993-564C-68DE-8B3FCA947FBE}"/>
          </ac:picMkLst>
        </pc:picChg>
        <pc:picChg chg="del mod">
          <ac:chgData name="セイ ヨウ" userId="763805c10ad28a2a" providerId="LiveId" clId="{76457E06-0EF9-4728-A0D4-922D9B9D09A1}" dt="2023-11-28T02:40:41.625" v="2131" actId="478"/>
          <ac:picMkLst>
            <pc:docMk/>
            <pc:sldMk cId="432297356" sldId="2147482168"/>
            <ac:picMk id="11" creationId="{75557231-E887-D841-0794-579E78FDBD0F}"/>
          </ac:picMkLst>
        </pc:picChg>
        <pc:picChg chg="add mod">
          <ac:chgData name="セイ ヨウ" userId="763805c10ad28a2a" providerId="LiveId" clId="{76457E06-0EF9-4728-A0D4-922D9B9D09A1}" dt="2023-11-28T02:57:53.944" v="2697" actId="1076"/>
          <ac:picMkLst>
            <pc:docMk/>
            <pc:sldMk cId="432297356" sldId="2147482168"/>
            <ac:picMk id="13" creationId="{CFE1600F-A0D5-7D1D-483B-46EF2306E043}"/>
          </ac:picMkLst>
        </pc:picChg>
        <pc:picChg chg="add del">
          <ac:chgData name="セイ ヨウ" userId="763805c10ad28a2a" providerId="LiveId" clId="{76457E06-0EF9-4728-A0D4-922D9B9D09A1}" dt="2023-11-28T02:59:03.285" v="2705" actId="22"/>
          <ac:picMkLst>
            <pc:docMk/>
            <pc:sldMk cId="432297356" sldId="2147482168"/>
            <ac:picMk id="17" creationId="{AFD9B599-1C8B-F0D8-A047-07EC096B90EB}"/>
          </ac:picMkLst>
        </pc:picChg>
        <pc:picChg chg="del">
          <ac:chgData name="セイ ヨウ" userId="763805c10ad28a2a" providerId="LiveId" clId="{76457E06-0EF9-4728-A0D4-922D9B9D09A1}" dt="2023-11-28T02:39:38.936" v="2090" actId="478"/>
          <ac:picMkLst>
            <pc:docMk/>
            <pc:sldMk cId="432297356" sldId="2147482168"/>
            <ac:picMk id="23" creationId="{0B9CC84F-3F7C-F097-1BB6-8609A05513E3}"/>
          </ac:picMkLst>
        </pc:picChg>
      </pc:sldChg>
      <pc:sldChg chg="addSp delSp modSp add mod">
        <pc:chgData name="セイ ヨウ" userId="763805c10ad28a2a" providerId="LiveId" clId="{76457E06-0EF9-4728-A0D4-922D9B9D09A1}" dt="2023-12-01T16:12:07.607" v="32255"/>
        <pc:sldMkLst>
          <pc:docMk/>
          <pc:sldMk cId="2031785313" sldId="2147482169"/>
        </pc:sldMkLst>
        <pc:spChg chg="del">
          <ac:chgData name="セイ ヨウ" userId="763805c10ad28a2a" providerId="LiveId" clId="{76457E06-0EF9-4728-A0D4-922D9B9D09A1}" dt="2023-11-28T02:59:10.247" v="2710" actId="478"/>
          <ac:spMkLst>
            <pc:docMk/>
            <pc:sldMk cId="2031785313" sldId="2147482169"/>
            <ac:spMk id="5" creationId="{5F37E341-7765-F48C-704A-11297491C4CA}"/>
          </ac:spMkLst>
        </pc:spChg>
        <pc:spChg chg="add mod">
          <ac:chgData name="セイ ヨウ" userId="763805c10ad28a2a" providerId="LiveId" clId="{76457E06-0EF9-4728-A0D4-922D9B9D09A1}" dt="2023-11-29T16:31:50.442" v="15853" actId="1076"/>
          <ac:spMkLst>
            <pc:docMk/>
            <pc:sldMk cId="2031785313" sldId="2147482169"/>
            <ac:spMk id="5" creationId="{6F15811D-6C57-BCA3-2989-82D226219BC2}"/>
          </ac:spMkLst>
        </pc:spChg>
        <pc:spChg chg="mod">
          <ac:chgData name="セイ ヨウ" userId="763805c10ad28a2a" providerId="LiveId" clId="{76457E06-0EF9-4728-A0D4-922D9B9D09A1}" dt="2023-12-01T16:12:07.607" v="32255"/>
          <ac:spMkLst>
            <pc:docMk/>
            <pc:sldMk cId="2031785313" sldId="2147482169"/>
            <ac:spMk id="6" creationId="{8F3A1E0A-362B-4880-D1AA-3942F1ABC56B}"/>
          </ac:spMkLst>
        </pc:spChg>
        <pc:spChg chg="mod">
          <ac:chgData name="セイ ヨウ" userId="763805c10ad28a2a" providerId="LiveId" clId="{76457E06-0EF9-4728-A0D4-922D9B9D09A1}" dt="2023-11-30T07:06:55.857" v="21618" actId="20577"/>
          <ac:spMkLst>
            <pc:docMk/>
            <pc:sldMk cId="2031785313" sldId="2147482169"/>
            <ac:spMk id="9" creationId="{8CA7BD4B-136A-B6C0-ADA6-88D8819AB26E}"/>
          </ac:spMkLst>
        </pc:spChg>
        <pc:spChg chg="del">
          <ac:chgData name="セイ ヨウ" userId="763805c10ad28a2a" providerId="LiveId" clId="{76457E06-0EF9-4728-A0D4-922D9B9D09A1}" dt="2023-11-28T02:59:08.962" v="2709" actId="478"/>
          <ac:spMkLst>
            <pc:docMk/>
            <pc:sldMk cId="2031785313" sldId="2147482169"/>
            <ac:spMk id="10" creationId="{C7902534-7B63-4E9F-E892-F9AA800550F0}"/>
          </ac:spMkLst>
        </pc:spChg>
        <pc:spChg chg="del">
          <ac:chgData name="セイ ヨウ" userId="763805c10ad28a2a" providerId="LiveId" clId="{76457E06-0EF9-4728-A0D4-922D9B9D09A1}" dt="2023-11-28T02:59:23.703" v="2716" actId="478"/>
          <ac:spMkLst>
            <pc:docMk/>
            <pc:sldMk cId="2031785313" sldId="2147482169"/>
            <ac:spMk id="14" creationId="{F9F4606B-8480-C3CF-6666-385738D85FBC}"/>
          </ac:spMkLst>
        </pc:spChg>
        <pc:spChg chg="del">
          <ac:chgData name="セイ ヨウ" userId="763805c10ad28a2a" providerId="LiveId" clId="{76457E06-0EF9-4728-A0D4-922D9B9D09A1}" dt="2023-11-28T02:59:24.809" v="2717" actId="478"/>
          <ac:spMkLst>
            <pc:docMk/>
            <pc:sldMk cId="2031785313" sldId="2147482169"/>
            <ac:spMk id="15" creationId="{0CBB3703-2648-A874-26C4-8BA0B75EB337}"/>
          </ac:spMkLst>
        </pc:spChg>
        <pc:picChg chg="add mod">
          <ac:chgData name="セイ ヨウ" userId="763805c10ad28a2a" providerId="LiveId" clId="{76457E06-0EF9-4728-A0D4-922D9B9D09A1}" dt="2023-12-01T08:05:41.570" v="30703" actId="1076"/>
          <ac:picMkLst>
            <pc:docMk/>
            <pc:sldMk cId="2031785313" sldId="2147482169"/>
            <ac:picMk id="2" creationId="{EAAD0398-86E0-6685-B47C-BAC1A15365E1}"/>
          </ac:picMkLst>
        </pc:picChg>
        <pc:picChg chg="del">
          <ac:chgData name="セイ ヨウ" userId="763805c10ad28a2a" providerId="LiveId" clId="{76457E06-0EF9-4728-A0D4-922D9B9D09A1}" dt="2023-11-28T02:59:07.437" v="2707" actId="478"/>
          <ac:picMkLst>
            <pc:docMk/>
            <pc:sldMk cId="2031785313" sldId="2147482169"/>
            <ac:picMk id="3" creationId="{27CFD862-F9D2-EB27-2852-1284ABCE690E}"/>
          </ac:picMkLst>
        </pc:picChg>
        <pc:picChg chg="add mod">
          <ac:chgData name="セイ ヨウ" userId="763805c10ad28a2a" providerId="LiveId" clId="{76457E06-0EF9-4728-A0D4-922D9B9D09A1}" dt="2023-11-29T16:31:44.613" v="15851" actId="1076"/>
          <ac:picMkLst>
            <pc:docMk/>
            <pc:sldMk cId="2031785313" sldId="2147482169"/>
            <ac:picMk id="4" creationId="{9A706514-2369-6BCF-CE35-7BF22E37BD85}"/>
          </ac:picMkLst>
        </pc:picChg>
        <pc:picChg chg="add mod">
          <ac:chgData name="セイ ヨウ" userId="763805c10ad28a2a" providerId="LiveId" clId="{76457E06-0EF9-4728-A0D4-922D9B9D09A1}" dt="2023-12-01T08:05:43.093" v="30704" actId="1076"/>
          <ac:picMkLst>
            <pc:docMk/>
            <pc:sldMk cId="2031785313" sldId="2147482169"/>
            <ac:picMk id="7" creationId="{13849B8E-4451-46E0-C1A0-3D6178792623}"/>
          </ac:picMkLst>
        </pc:picChg>
        <pc:picChg chg="add mod">
          <ac:chgData name="セイ ヨウ" userId="763805c10ad28a2a" providerId="LiveId" clId="{76457E06-0EF9-4728-A0D4-922D9B9D09A1}" dt="2023-11-30T03:42:07.526" v="21545"/>
          <ac:picMkLst>
            <pc:docMk/>
            <pc:sldMk cId="2031785313" sldId="2147482169"/>
            <ac:picMk id="8" creationId="{BFE40E4A-1CE2-F36B-1189-220D83EE73F3}"/>
          </ac:picMkLst>
        </pc:picChg>
        <pc:picChg chg="del">
          <ac:chgData name="セイ ヨウ" userId="763805c10ad28a2a" providerId="LiveId" clId="{76457E06-0EF9-4728-A0D4-922D9B9D09A1}" dt="2023-11-28T02:59:07.830" v="2708" actId="478"/>
          <ac:picMkLst>
            <pc:docMk/>
            <pc:sldMk cId="2031785313" sldId="2147482169"/>
            <ac:picMk id="13" creationId="{CFE1600F-A0D5-7D1D-483B-46EF2306E043}"/>
          </ac:picMkLst>
        </pc:picChg>
      </pc:sldChg>
      <pc:sldChg chg="addSp delSp modSp add mod">
        <pc:chgData name="セイ ヨウ" userId="763805c10ad28a2a" providerId="LiveId" clId="{76457E06-0EF9-4728-A0D4-922D9B9D09A1}" dt="2023-12-01T16:12:01.605" v="32253"/>
        <pc:sldMkLst>
          <pc:docMk/>
          <pc:sldMk cId="3975286235" sldId="2147482170"/>
        </pc:sldMkLst>
        <pc:spChg chg="add mod">
          <ac:chgData name="セイ ヨウ" userId="763805c10ad28a2a" providerId="LiveId" clId="{76457E06-0EF9-4728-A0D4-922D9B9D09A1}" dt="2023-11-29T16:30:00.659" v="15837" actId="1076"/>
          <ac:spMkLst>
            <pc:docMk/>
            <pc:sldMk cId="3975286235" sldId="2147482170"/>
            <ac:spMk id="4" creationId="{351DDBDB-6147-544C-5472-AC50B9EC0A22}"/>
          </ac:spMkLst>
        </pc:spChg>
        <pc:spChg chg="mod">
          <ac:chgData name="セイ ヨウ" userId="763805c10ad28a2a" providerId="LiveId" clId="{76457E06-0EF9-4728-A0D4-922D9B9D09A1}" dt="2023-12-01T16:12:01.605" v="32253"/>
          <ac:spMkLst>
            <pc:docMk/>
            <pc:sldMk cId="3975286235" sldId="2147482170"/>
            <ac:spMk id="6" creationId="{8F3A1E0A-362B-4880-D1AA-3942F1ABC56B}"/>
          </ac:spMkLst>
        </pc:spChg>
        <pc:spChg chg="mod">
          <ac:chgData name="セイ ヨウ" userId="763805c10ad28a2a" providerId="LiveId" clId="{76457E06-0EF9-4728-A0D4-922D9B9D09A1}" dt="2023-11-29T16:24:18.937" v="15734" actId="255"/>
          <ac:spMkLst>
            <pc:docMk/>
            <pc:sldMk cId="3975286235" sldId="2147482170"/>
            <ac:spMk id="9" creationId="{8CA7BD4B-136A-B6C0-ADA6-88D8819AB26E}"/>
          </ac:spMkLst>
        </pc:spChg>
        <pc:picChg chg="add mod">
          <ac:chgData name="セイ ヨウ" userId="763805c10ad28a2a" providerId="LiveId" clId="{76457E06-0EF9-4728-A0D4-922D9B9D09A1}" dt="2023-11-29T16:24:07.697" v="15727" actId="1076"/>
          <ac:picMkLst>
            <pc:docMk/>
            <pc:sldMk cId="3975286235" sldId="2147482170"/>
            <ac:picMk id="3" creationId="{3300ADA1-5E30-8DAE-BA0E-2DFF01A1C69F}"/>
          </ac:picMkLst>
        </pc:picChg>
        <pc:picChg chg="add mod">
          <ac:chgData name="セイ ヨウ" userId="763805c10ad28a2a" providerId="LiveId" clId="{76457E06-0EF9-4728-A0D4-922D9B9D09A1}" dt="2023-11-30T03:42:05.640" v="21543"/>
          <ac:picMkLst>
            <pc:docMk/>
            <pc:sldMk cId="3975286235" sldId="2147482170"/>
            <ac:picMk id="5" creationId="{98840050-7796-2171-72BA-E208C7E59290}"/>
          </ac:picMkLst>
        </pc:picChg>
        <pc:picChg chg="mod">
          <ac:chgData name="セイ ヨウ" userId="763805c10ad28a2a" providerId="LiveId" clId="{76457E06-0EF9-4728-A0D4-922D9B9D09A1}" dt="2023-11-29T16:24:07.918" v="15729" actId="1076"/>
          <ac:picMkLst>
            <pc:docMk/>
            <pc:sldMk cId="3975286235" sldId="2147482170"/>
            <ac:picMk id="11" creationId="{75557231-E887-D841-0794-579E78FDBD0F}"/>
          </ac:picMkLst>
        </pc:picChg>
        <pc:picChg chg="del mod">
          <ac:chgData name="セイ ヨウ" userId="763805c10ad28a2a" providerId="LiveId" clId="{76457E06-0EF9-4728-A0D4-922D9B9D09A1}" dt="2023-11-28T07:43:55.877" v="9193" actId="478"/>
          <ac:picMkLst>
            <pc:docMk/>
            <pc:sldMk cId="3975286235" sldId="2147482170"/>
            <ac:picMk id="23" creationId="{0B9CC84F-3F7C-F097-1BB6-8609A05513E3}"/>
          </ac:picMkLst>
        </pc:picChg>
      </pc:sldChg>
      <pc:sldChg chg="addSp delSp modSp add mod">
        <pc:chgData name="セイ ヨウ" userId="763805c10ad28a2a" providerId="LiveId" clId="{76457E06-0EF9-4728-A0D4-922D9B9D09A1}" dt="2023-12-03T05:10:19.992" v="41463" actId="1038"/>
        <pc:sldMkLst>
          <pc:docMk/>
          <pc:sldMk cId="589095929" sldId="2147482171"/>
        </pc:sldMkLst>
        <pc:spChg chg="add mod ord">
          <ac:chgData name="セイ ヨウ" userId="763805c10ad28a2a" providerId="LiveId" clId="{76457E06-0EF9-4728-A0D4-922D9B9D09A1}" dt="2023-11-29T00:40:59.651" v="10771" actId="14100"/>
          <ac:spMkLst>
            <pc:docMk/>
            <pc:sldMk cId="589095929" sldId="2147482171"/>
            <ac:spMk id="2" creationId="{8DB6FAA4-6CB9-EE6F-5649-2719AB0012A9}"/>
          </ac:spMkLst>
        </pc:spChg>
        <pc:spChg chg="add del mod">
          <ac:chgData name="セイ ヨウ" userId="763805c10ad28a2a" providerId="LiveId" clId="{76457E06-0EF9-4728-A0D4-922D9B9D09A1}" dt="2023-11-28T03:19:04.925" v="3720" actId="478"/>
          <ac:spMkLst>
            <pc:docMk/>
            <pc:sldMk cId="589095929" sldId="2147482171"/>
            <ac:spMk id="3" creationId="{3E31C87E-0073-5329-2720-4B7305539FBA}"/>
          </ac:spMkLst>
        </pc:spChg>
        <pc:spChg chg="add mod">
          <ac:chgData name="セイ ヨウ" userId="763805c10ad28a2a" providerId="LiveId" clId="{76457E06-0EF9-4728-A0D4-922D9B9D09A1}" dt="2023-11-29T00:40:57.597" v="10770" actId="1076"/>
          <ac:spMkLst>
            <pc:docMk/>
            <pc:sldMk cId="589095929" sldId="2147482171"/>
            <ac:spMk id="3" creationId="{EAE781C6-1407-EB45-BF6F-FAC71E36843C}"/>
          </ac:spMkLst>
        </pc:spChg>
        <pc:spChg chg="add del mod">
          <ac:chgData name="セイ ヨウ" userId="763805c10ad28a2a" providerId="LiveId" clId="{76457E06-0EF9-4728-A0D4-922D9B9D09A1}" dt="2023-11-28T03:19:04.485" v="3719" actId="478"/>
          <ac:spMkLst>
            <pc:docMk/>
            <pc:sldMk cId="589095929" sldId="2147482171"/>
            <ac:spMk id="5" creationId="{511EAB5B-2BBF-4E1A-83EA-0B3992B5669E}"/>
          </ac:spMkLst>
        </pc:spChg>
        <pc:spChg chg="mod">
          <ac:chgData name="セイ ヨウ" userId="763805c10ad28a2a" providerId="LiveId" clId="{76457E06-0EF9-4728-A0D4-922D9B9D09A1}" dt="2023-11-29T03:56:37.130" v="10954" actId="6549"/>
          <ac:spMkLst>
            <pc:docMk/>
            <pc:sldMk cId="589095929" sldId="2147482171"/>
            <ac:spMk id="6" creationId="{8F3A1E0A-362B-4880-D1AA-3942F1ABC56B}"/>
          </ac:spMkLst>
        </pc:spChg>
        <pc:spChg chg="add mod">
          <ac:chgData name="セイ ヨウ" userId="763805c10ad28a2a" providerId="LiveId" clId="{76457E06-0EF9-4728-A0D4-922D9B9D09A1}" dt="2023-11-29T13:08:29.905" v="14125" actId="207"/>
          <ac:spMkLst>
            <pc:docMk/>
            <pc:sldMk cId="589095929" sldId="2147482171"/>
            <ac:spMk id="8" creationId="{737A6621-55B1-8909-15BA-9A4260BD78AA}"/>
          </ac:spMkLst>
        </pc:spChg>
        <pc:spChg chg="del">
          <ac:chgData name="セイ ヨウ" userId="763805c10ad28a2a" providerId="LiveId" clId="{76457E06-0EF9-4728-A0D4-922D9B9D09A1}" dt="2023-11-28T03:17:05.862" v="3645" actId="478"/>
          <ac:spMkLst>
            <pc:docMk/>
            <pc:sldMk cId="589095929" sldId="2147482171"/>
            <ac:spMk id="9" creationId="{8CA7BD4B-136A-B6C0-ADA6-88D8819AB26E}"/>
          </ac:spMkLst>
        </pc:spChg>
        <pc:spChg chg="add mod">
          <ac:chgData name="セイ ヨウ" userId="763805c10ad28a2a" providerId="LiveId" clId="{76457E06-0EF9-4728-A0D4-922D9B9D09A1}" dt="2023-11-29T00:09:38.199" v="10031" actId="14100"/>
          <ac:spMkLst>
            <pc:docMk/>
            <pc:sldMk cId="589095929" sldId="2147482171"/>
            <ac:spMk id="10" creationId="{A76E3185-225D-9F63-7DDB-F9A83F18F4DB}"/>
          </ac:spMkLst>
        </pc:spChg>
        <pc:spChg chg="add mod ord">
          <ac:chgData name="セイ ヨウ" userId="763805c10ad28a2a" providerId="LiveId" clId="{76457E06-0EF9-4728-A0D4-922D9B9D09A1}" dt="2023-11-29T00:52:08.368" v="10881" actId="14100"/>
          <ac:spMkLst>
            <pc:docMk/>
            <pc:sldMk cId="589095929" sldId="2147482171"/>
            <ac:spMk id="11" creationId="{1CA51881-2996-C280-C1CB-3E161850923B}"/>
          </ac:spMkLst>
        </pc:spChg>
        <pc:spChg chg="add mod ord">
          <ac:chgData name="セイ ヨウ" userId="763805c10ad28a2a" providerId="LiveId" clId="{76457E06-0EF9-4728-A0D4-922D9B9D09A1}" dt="2023-11-29T00:08:17.377" v="9915" actId="14100"/>
          <ac:spMkLst>
            <pc:docMk/>
            <pc:sldMk cId="589095929" sldId="2147482171"/>
            <ac:spMk id="12" creationId="{BE9B9A1B-801A-6DFE-4B7C-ED5E62C868E3}"/>
          </ac:spMkLst>
        </pc:spChg>
        <pc:spChg chg="add mod">
          <ac:chgData name="セイ ヨウ" userId="763805c10ad28a2a" providerId="LiveId" clId="{76457E06-0EF9-4728-A0D4-922D9B9D09A1}" dt="2023-11-29T00:43:00.695" v="10798" actId="14100"/>
          <ac:spMkLst>
            <pc:docMk/>
            <pc:sldMk cId="589095929" sldId="2147482171"/>
            <ac:spMk id="13" creationId="{B9A22911-C2C5-0B18-43FB-35743A159241}"/>
          </ac:spMkLst>
        </pc:spChg>
        <pc:spChg chg="add mod">
          <ac:chgData name="セイ ヨウ" userId="763805c10ad28a2a" providerId="LiveId" clId="{76457E06-0EF9-4728-A0D4-922D9B9D09A1}" dt="2023-11-29T00:50:24.205" v="10852" actId="14100"/>
          <ac:spMkLst>
            <pc:docMk/>
            <pc:sldMk cId="589095929" sldId="2147482171"/>
            <ac:spMk id="14" creationId="{30A3463A-330B-2D9D-32AE-BB73B6777DF1}"/>
          </ac:spMkLst>
        </pc:spChg>
        <pc:spChg chg="add mod">
          <ac:chgData name="セイ ヨウ" userId="763805c10ad28a2a" providerId="LiveId" clId="{76457E06-0EF9-4728-A0D4-922D9B9D09A1}" dt="2023-11-29T00:08:24.211" v="9917" actId="1076"/>
          <ac:spMkLst>
            <pc:docMk/>
            <pc:sldMk cId="589095929" sldId="2147482171"/>
            <ac:spMk id="15" creationId="{B2499422-336F-AFE7-CDE8-A72C86F28FA3}"/>
          </ac:spMkLst>
        </pc:spChg>
        <pc:spChg chg="add mod">
          <ac:chgData name="セイ ヨウ" userId="763805c10ad28a2a" providerId="LiveId" clId="{76457E06-0EF9-4728-A0D4-922D9B9D09A1}" dt="2023-11-29T00:09:22.002" v="10029" actId="1035"/>
          <ac:spMkLst>
            <pc:docMk/>
            <pc:sldMk cId="589095929" sldId="2147482171"/>
            <ac:spMk id="16" creationId="{344F5BD0-7C07-A630-1C03-BFEE370C8AD0}"/>
          </ac:spMkLst>
        </pc:spChg>
        <pc:spChg chg="add mod">
          <ac:chgData name="セイ ヨウ" userId="763805c10ad28a2a" providerId="LiveId" clId="{76457E06-0EF9-4728-A0D4-922D9B9D09A1}" dt="2023-12-03T05:05:00.319" v="41335" actId="20577"/>
          <ac:spMkLst>
            <pc:docMk/>
            <pc:sldMk cId="589095929" sldId="2147482171"/>
            <ac:spMk id="17" creationId="{54D51692-6A0A-56E7-54DC-CBEE8BAD007F}"/>
          </ac:spMkLst>
        </pc:spChg>
        <pc:spChg chg="add del mod">
          <ac:chgData name="セイ ヨウ" userId="763805c10ad28a2a" providerId="LiveId" clId="{76457E06-0EF9-4728-A0D4-922D9B9D09A1}" dt="2023-11-29T00:33:34.734" v="10667" actId="478"/>
          <ac:spMkLst>
            <pc:docMk/>
            <pc:sldMk cId="589095929" sldId="2147482171"/>
            <ac:spMk id="18" creationId="{F085A775-FC1A-567E-9647-678956A32B16}"/>
          </ac:spMkLst>
        </pc:spChg>
        <pc:spChg chg="add del mod">
          <ac:chgData name="セイ ヨウ" userId="763805c10ad28a2a" providerId="LiveId" clId="{76457E06-0EF9-4728-A0D4-922D9B9D09A1}" dt="2023-11-28T03:22:40.745" v="3911" actId="478"/>
          <ac:spMkLst>
            <pc:docMk/>
            <pc:sldMk cId="589095929" sldId="2147482171"/>
            <ac:spMk id="18" creationId="{F7C7A1E6-A8BA-4D0D-E187-3A2B07E45A92}"/>
          </ac:spMkLst>
        </pc:spChg>
        <pc:spChg chg="add del mod">
          <ac:chgData name="セイ ヨウ" userId="763805c10ad28a2a" providerId="LiveId" clId="{76457E06-0EF9-4728-A0D4-922D9B9D09A1}" dt="2023-11-29T00:33:40.190" v="10669" actId="478"/>
          <ac:spMkLst>
            <pc:docMk/>
            <pc:sldMk cId="589095929" sldId="2147482171"/>
            <ac:spMk id="19" creationId="{309F1D04-6A74-7DD4-03E5-66843DEF3440}"/>
          </ac:spMkLst>
        </pc:spChg>
        <pc:spChg chg="add del mod">
          <ac:chgData name="セイ ヨウ" userId="763805c10ad28a2a" providerId="LiveId" clId="{76457E06-0EF9-4728-A0D4-922D9B9D09A1}" dt="2023-11-28T03:22:40.049" v="3910" actId="478"/>
          <ac:spMkLst>
            <pc:docMk/>
            <pc:sldMk cId="589095929" sldId="2147482171"/>
            <ac:spMk id="19" creationId="{47F25AB2-ECD8-795C-63BD-51717C836C12}"/>
          </ac:spMkLst>
        </pc:spChg>
        <pc:spChg chg="add mod">
          <ac:chgData name="セイ ヨウ" userId="763805c10ad28a2a" providerId="LiveId" clId="{76457E06-0EF9-4728-A0D4-922D9B9D09A1}" dt="2023-11-29T00:52:03.057" v="10880" actId="1076"/>
          <ac:spMkLst>
            <pc:docMk/>
            <pc:sldMk cId="589095929" sldId="2147482171"/>
            <ac:spMk id="20" creationId="{7F659051-BC37-8704-46E7-700C1FC20841}"/>
          </ac:spMkLst>
        </pc:spChg>
        <pc:spChg chg="add mod">
          <ac:chgData name="セイ ヨウ" userId="763805c10ad28a2a" providerId="LiveId" clId="{76457E06-0EF9-4728-A0D4-922D9B9D09A1}" dt="2023-11-29T00:52:01.496" v="10878" actId="255"/>
          <ac:spMkLst>
            <pc:docMk/>
            <pc:sldMk cId="589095929" sldId="2147482171"/>
            <ac:spMk id="21" creationId="{FFB7A499-A942-EC53-138A-123F8E4D7D72}"/>
          </ac:spMkLst>
        </pc:spChg>
        <pc:spChg chg="add mod ord">
          <ac:chgData name="セイ ヨウ" userId="763805c10ad28a2a" providerId="LiveId" clId="{76457E06-0EF9-4728-A0D4-922D9B9D09A1}" dt="2023-11-29T00:54:29.067" v="10911" actId="14100"/>
          <ac:spMkLst>
            <pc:docMk/>
            <pc:sldMk cId="589095929" sldId="2147482171"/>
            <ac:spMk id="26" creationId="{F32FECDB-9E26-F351-0036-3D2C163433FF}"/>
          </ac:spMkLst>
        </pc:spChg>
        <pc:spChg chg="add mod ord">
          <ac:chgData name="セイ ヨウ" userId="763805c10ad28a2a" providerId="LiveId" clId="{76457E06-0EF9-4728-A0D4-922D9B9D09A1}" dt="2023-11-29T00:44:40.149" v="10830" actId="166"/>
          <ac:spMkLst>
            <pc:docMk/>
            <pc:sldMk cId="589095929" sldId="2147482171"/>
            <ac:spMk id="27" creationId="{7ECE4D85-0755-CF4E-16A3-A07DD56575A1}"/>
          </ac:spMkLst>
        </pc:spChg>
        <pc:spChg chg="add mod">
          <ac:chgData name="セイ ヨウ" userId="763805c10ad28a2a" providerId="LiveId" clId="{76457E06-0EF9-4728-A0D4-922D9B9D09A1}" dt="2023-11-29T00:54:31.670" v="10912" actId="1076"/>
          <ac:spMkLst>
            <pc:docMk/>
            <pc:sldMk cId="589095929" sldId="2147482171"/>
            <ac:spMk id="28" creationId="{768DE7C6-0836-ACD6-FE02-277C444FDB24}"/>
          </ac:spMkLst>
        </pc:spChg>
        <pc:spChg chg="add mod">
          <ac:chgData name="セイ ヨウ" userId="763805c10ad28a2a" providerId="LiveId" clId="{76457E06-0EF9-4728-A0D4-922D9B9D09A1}" dt="2023-11-29T00:54:56.219" v="10917" actId="1076"/>
          <ac:spMkLst>
            <pc:docMk/>
            <pc:sldMk cId="589095929" sldId="2147482171"/>
            <ac:spMk id="30" creationId="{3551078B-16EC-3C83-34A0-9DA393A74471}"/>
          </ac:spMkLst>
        </pc:spChg>
        <pc:spChg chg="add mod">
          <ac:chgData name="セイ ヨウ" userId="763805c10ad28a2a" providerId="LiveId" clId="{76457E06-0EF9-4728-A0D4-922D9B9D09A1}" dt="2023-11-29T13:09:07.147" v="14126" actId="207"/>
          <ac:spMkLst>
            <pc:docMk/>
            <pc:sldMk cId="589095929" sldId="2147482171"/>
            <ac:spMk id="34" creationId="{64562B0A-EDFB-4FB4-3B88-5CE8FBD6BB6A}"/>
          </ac:spMkLst>
        </pc:spChg>
        <pc:spChg chg="add mod">
          <ac:chgData name="セイ ヨウ" userId="763805c10ad28a2a" providerId="LiveId" clId="{76457E06-0EF9-4728-A0D4-922D9B9D09A1}" dt="2023-11-29T00:47:32.061" v="10835" actId="1076"/>
          <ac:spMkLst>
            <pc:docMk/>
            <pc:sldMk cId="589095929" sldId="2147482171"/>
            <ac:spMk id="39" creationId="{0469C5B0-44CD-5155-35A3-0127FB6DAD9D}"/>
          </ac:spMkLst>
        </pc:spChg>
        <pc:spChg chg="add mod ord">
          <ac:chgData name="セイ ヨウ" userId="763805c10ad28a2a" providerId="LiveId" clId="{76457E06-0EF9-4728-A0D4-922D9B9D09A1}" dt="2023-11-29T00:07:00.238" v="9879" actId="1035"/>
          <ac:spMkLst>
            <pc:docMk/>
            <pc:sldMk cId="589095929" sldId="2147482171"/>
            <ac:spMk id="44" creationId="{662B5BFC-38CB-8719-79F3-7732148362AD}"/>
          </ac:spMkLst>
        </pc:spChg>
        <pc:spChg chg="add mod">
          <ac:chgData name="セイ ヨウ" userId="763805c10ad28a2a" providerId="LiveId" clId="{76457E06-0EF9-4728-A0D4-922D9B9D09A1}" dt="2023-11-29T00:07:10.304" v="9881" actId="14100"/>
          <ac:spMkLst>
            <pc:docMk/>
            <pc:sldMk cId="589095929" sldId="2147482171"/>
            <ac:spMk id="45" creationId="{38E59351-64D2-29FB-1039-86EDDB869EF9}"/>
          </ac:spMkLst>
        </pc:spChg>
        <pc:spChg chg="add mod">
          <ac:chgData name="セイ ヨウ" userId="763805c10ad28a2a" providerId="LiveId" clId="{76457E06-0EF9-4728-A0D4-922D9B9D09A1}" dt="2023-11-29T00:07:00.238" v="9879" actId="1035"/>
          <ac:spMkLst>
            <pc:docMk/>
            <pc:sldMk cId="589095929" sldId="2147482171"/>
            <ac:spMk id="46" creationId="{772C82A6-12C2-15EB-EE5C-D9F549F0F1BB}"/>
          </ac:spMkLst>
        </pc:spChg>
        <pc:spChg chg="add mod">
          <ac:chgData name="セイ ヨウ" userId="763805c10ad28a2a" providerId="LiveId" clId="{76457E06-0EF9-4728-A0D4-922D9B9D09A1}" dt="2023-11-29T00:07:00.238" v="9879" actId="1035"/>
          <ac:spMkLst>
            <pc:docMk/>
            <pc:sldMk cId="589095929" sldId="2147482171"/>
            <ac:spMk id="47" creationId="{2B1D1388-8AD4-2473-870E-8AE8BBF6E121}"/>
          </ac:spMkLst>
        </pc:spChg>
        <pc:spChg chg="add mod">
          <ac:chgData name="セイ ヨウ" userId="763805c10ad28a2a" providerId="LiveId" clId="{76457E06-0EF9-4728-A0D4-922D9B9D09A1}" dt="2023-11-29T00:07:30.027" v="9886" actId="14100"/>
          <ac:spMkLst>
            <pc:docMk/>
            <pc:sldMk cId="589095929" sldId="2147482171"/>
            <ac:spMk id="48" creationId="{F64F9051-7AEE-27D2-783C-2140FCFDB214}"/>
          </ac:spMkLst>
        </pc:spChg>
        <pc:spChg chg="add mod">
          <ac:chgData name="セイ ヨウ" userId="763805c10ad28a2a" providerId="LiveId" clId="{76457E06-0EF9-4728-A0D4-922D9B9D09A1}" dt="2023-11-29T00:07:44.733" v="9891" actId="14100"/>
          <ac:spMkLst>
            <pc:docMk/>
            <pc:sldMk cId="589095929" sldId="2147482171"/>
            <ac:spMk id="49" creationId="{708C8FFF-D8DB-D103-1910-B313C7757E63}"/>
          </ac:spMkLst>
        </pc:spChg>
        <pc:spChg chg="add mod">
          <ac:chgData name="セイ ヨウ" userId="763805c10ad28a2a" providerId="LiveId" clId="{76457E06-0EF9-4728-A0D4-922D9B9D09A1}" dt="2023-11-29T00:07:26.749" v="9885" actId="1076"/>
          <ac:spMkLst>
            <pc:docMk/>
            <pc:sldMk cId="589095929" sldId="2147482171"/>
            <ac:spMk id="50" creationId="{DCBA5CCC-7298-262D-60E8-BF517AB82B39}"/>
          </ac:spMkLst>
        </pc:spChg>
        <pc:spChg chg="add del mod">
          <ac:chgData name="セイ ヨウ" userId="763805c10ad28a2a" providerId="LiveId" clId="{76457E06-0EF9-4728-A0D4-922D9B9D09A1}" dt="2023-11-28T03:35:16.992" v="4228" actId="478"/>
          <ac:spMkLst>
            <pc:docMk/>
            <pc:sldMk cId="589095929" sldId="2147482171"/>
            <ac:spMk id="51" creationId="{C1EFA6D4-7DD6-5C0A-BD61-69DF18A24CC0}"/>
          </ac:spMkLst>
        </pc:spChg>
        <pc:spChg chg="add del mod">
          <ac:chgData name="セイ ヨウ" userId="763805c10ad28a2a" providerId="LiveId" clId="{76457E06-0EF9-4728-A0D4-922D9B9D09A1}" dt="2023-11-29T00:40:18.081" v="10761" actId="478"/>
          <ac:spMkLst>
            <pc:docMk/>
            <pc:sldMk cId="589095929" sldId="2147482171"/>
            <ac:spMk id="52" creationId="{3938EBEC-EE74-7338-88CF-A1326DE4E0C8}"/>
          </ac:spMkLst>
        </pc:spChg>
        <pc:spChg chg="add del mod">
          <ac:chgData name="セイ ヨウ" userId="763805c10ad28a2a" providerId="LiveId" clId="{76457E06-0EF9-4728-A0D4-922D9B9D09A1}" dt="2023-11-28T03:35:47.454" v="4236" actId="478"/>
          <ac:spMkLst>
            <pc:docMk/>
            <pc:sldMk cId="589095929" sldId="2147482171"/>
            <ac:spMk id="52" creationId="{F36CDD5E-5DC6-B381-0138-788DD807A82E}"/>
          </ac:spMkLst>
        </pc:spChg>
        <pc:spChg chg="add mod">
          <ac:chgData name="セイ ヨウ" userId="763805c10ad28a2a" providerId="LiveId" clId="{76457E06-0EF9-4728-A0D4-922D9B9D09A1}" dt="2023-11-29T00:48:13.849" v="10843" actId="14100"/>
          <ac:spMkLst>
            <pc:docMk/>
            <pc:sldMk cId="589095929" sldId="2147482171"/>
            <ac:spMk id="53" creationId="{457DE8EB-96D4-1380-BCF5-4C3176791790}"/>
          </ac:spMkLst>
        </pc:spChg>
        <pc:spChg chg="add del mod">
          <ac:chgData name="セイ ヨウ" userId="763805c10ad28a2a" providerId="LiveId" clId="{76457E06-0EF9-4728-A0D4-922D9B9D09A1}" dt="2023-11-28T03:35:45.391" v="4235" actId="478"/>
          <ac:spMkLst>
            <pc:docMk/>
            <pc:sldMk cId="589095929" sldId="2147482171"/>
            <ac:spMk id="53" creationId="{5F65D4AA-3070-1177-6400-09F11A5F0316}"/>
          </ac:spMkLst>
        </pc:spChg>
        <pc:spChg chg="add mod ord">
          <ac:chgData name="セイ ヨウ" userId="763805c10ad28a2a" providerId="LiveId" clId="{76457E06-0EF9-4728-A0D4-922D9B9D09A1}" dt="2023-11-29T00:55:31.362" v="10919" actId="14100"/>
          <ac:spMkLst>
            <pc:docMk/>
            <pc:sldMk cId="589095929" sldId="2147482171"/>
            <ac:spMk id="55" creationId="{AD15BC51-9E6C-6A06-63E5-551E766CFA8B}"/>
          </ac:spMkLst>
        </pc:spChg>
        <pc:spChg chg="add mod">
          <ac:chgData name="セイ ヨウ" userId="763805c10ad28a2a" providerId="LiveId" clId="{76457E06-0EF9-4728-A0D4-922D9B9D09A1}" dt="2023-12-03T05:09:37.652" v="41451" actId="14100"/>
          <ac:spMkLst>
            <pc:docMk/>
            <pc:sldMk cId="589095929" sldId="2147482171"/>
            <ac:spMk id="56" creationId="{A373523B-6B83-F3D0-0D8A-98D21F207534}"/>
          </ac:spMkLst>
        </pc:spChg>
        <pc:spChg chg="add mod">
          <ac:chgData name="セイ ヨウ" userId="763805c10ad28a2a" providerId="LiveId" clId="{76457E06-0EF9-4728-A0D4-922D9B9D09A1}" dt="2023-12-03T05:05:08.386" v="41353" actId="1037"/>
          <ac:spMkLst>
            <pc:docMk/>
            <pc:sldMk cId="589095929" sldId="2147482171"/>
            <ac:spMk id="57" creationId="{F675A427-ACA3-A27B-1E69-7CFF49264621}"/>
          </ac:spMkLst>
        </pc:spChg>
        <pc:spChg chg="add mod">
          <ac:chgData name="セイ ヨウ" userId="763805c10ad28a2a" providerId="LiveId" clId="{76457E06-0EF9-4728-A0D4-922D9B9D09A1}" dt="2023-11-29T00:51:18.328" v="10863" actId="14100"/>
          <ac:spMkLst>
            <pc:docMk/>
            <pc:sldMk cId="589095929" sldId="2147482171"/>
            <ac:spMk id="58" creationId="{214D63DD-C116-414E-C5A6-52D5BA728DDD}"/>
          </ac:spMkLst>
        </pc:spChg>
        <pc:spChg chg="add del mod">
          <ac:chgData name="セイ ヨウ" userId="763805c10ad28a2a" providerId="LiveId" clId="{76457E06-0EF9-4728-A0D4-922D9B9D09A1}" dt="2023-11-28T03:39:23.349" v="4304" actId="478"/>
          <ac:spMkLst>
            <pc:docMk/>
            <pc:sldMk cId="589095929" sldId="2147482171"/>
            <ac:spMk id="58" creationId="{97EF0485-5A4D-8BC9-4EA9-E05B6C4E9013}"/>
          </ac:spMkLst>
        </pc:spChg>
        <pc:spChg chg="add mod">
          <ac:chgData name="セイ ヨウ" userId="763805c10ad28a2a" providerId="LiveId" clId="{76457E06-0EF9-4728-A0D4-922D9B9D09A1}" dt="2023-11-29T00:11:12.789" v="10075" actId="1076"/>
          <ac:spMkLst>
            <pc:docMk/>
            <pc:sldMk cId="589095929" sldId="2147482171"/>
            <ac:spMk id="60" creationId="{264D4D71-CBB9-296B-54E5-A4B761CF6054}"/>
          </ac:spMkLst>
        </pc:spChg>
        <pc:spChg chg="add mod">
          <ac:chgData name="セイ ヨウ" userId="763805c10ad28a2a" providerId="LiveId" clId="{76457E06-0EF9-4728-A0D4-922D9B9D09A1}" dt="2023-11-29T00:11:12.789" v="10075" actId="1076"/>
          <ac:spMkLst>
            <pc:docMk/>
            <pc:sldMk cId="589095929" sldId="2147482171"/>
            <ac:spMk id="61" creationId="{974633A3-C107-BE60-7494-1C8689ACF32A}"/>
          </ac:spMkLst>
        </pc:spChg>
        <pc:spChg chg="add mod">
          <ac:chgData name="セイ ヨウ" userId="763805c10ad28a2a" providerId="LiveId" clId="{76457E06-0EF9-4728-A0D4-922D9B9D09A1}" dt="2023-11-29T00:09:34.421" v="10030" actId="1076"/>
          <ac:spMkLst>
            <pc:docMk/>
            <pc:sldMk cId="589095929" sldId="2147482171"/>
            <ac:spMk id="64" creationId="{FC922611-A046-1303-7DF9-568416D7EF45}"/>
          </ac:spMkLst>
        </pc:spChg>
        <pc:spChg chg="add mod">
          <ac:chgData name="セイ ヨウ" userId="763805c10ad28a2a" providerId="LiveId" clId="{76457E06-0EF9-4728-A0D4-922D9B9D09A1}" dt="2023-11-29T00:36:18.261" v="10706" actId="1076"/>
          <ac:spMkLst>
            <pc:docMk/>
            <pc:sldMk cId="589095929" sldId="2147482171"/>
            <ac:spMk id="65" creationId="{06809B80-256B-3092-16B2-DB20856D5F42}"/>
          </ac:spMkLst>
        </pc:spChg>
        <pc:spChg chg="add mod">
          <ac:chgData name="セイ ヨウ" userId="763805c10ad28a2a" providerId="LiveId" clId="{76457E06-0EF9-4728-A0D4-922D9B9D09A1}" dt="2023-11-29T00:52:17.224" v="10882" actId="1076"/>
          <ac:spMkLst>
            <pc:docMk/>
            <pc:sldMk cId="589095929" sldId="2147482171"/>
            <ac:spMk id="68" creationId="{BD5A952E-42D3-4FB5-5635-4FD7E201D0F6}"/>
          </ac:spMkLst>
        </pc:spChg>
        <pc:spChg chg="add mod">
          <ac:chgData name="セイ ヨウ" userId="763805c10ad28a2a" providerId="LiveId" clId="{76457E06-0EF9-4728-A0D4-922D9B9D09A1}" dt="2023-11-29T00:51:50.323" v="10874" actId="1038"/>
          <ac:spMkLst>
            <pc:docMk/>
            <pc:sldMk cId="589095929" sldId="2147482171"/>
            <ac:spMk id="69" creationId="{C453D3A5-EADA-F2DD-78BF-7F2CFB10A751}"/>
          </ac:spMkLst>
        </pc:spChg>
        <pc:spChg chg="add mod">
          <ac:chgData name="セイ ヨウ" userId="763805c10ad28a2a" providerId="LiveId" clId="{76457E06-0EF9-4728-A0D4-922D9B9D09A1}" dt="2023-11-29T00:51:50.323" v="10874" actId="1038"/>
          <ac:spMkLst>
            <pc:docMk/>
            <pc:sldMk cId="589095929" sldId="2147482171"/>
            <ac:spMk id="70" creationId="{BE373D65-59E7-1B50-9420-2DA9112C1AAE}"/>
          </ac:spMkLst>
        </pc:spChg>
        <pc:spChg chg="add del mod">
          <ac:chgData name="セイ ヨウ" userId="763805c10ad28a2a" providerId="LiveId" clId="{76457E06-0EF9-4728-A0D4-922D9B9D09A1}" dt="2023-11-28T03:47:10.714" v="4495" actId="478"/>
          <ac:spMkLst>
            <pc:docMk/>
            <pc:sldMk cId="589095929" sldId="2147482171"/>
            <ac:spMk id="71" creationId="{BB9AB0D6-94C6-1C68-9959-2157AF826EA8}"/>
          </ac:spMkLst>
        </pc:spChg>
        <pc:spChg chg="add del mod">
          <ac:chgData name="セイ ヨウ" userId="763805c10ad28a2a" providerId="LiveId" clId="{76457E06-0EF9-4728-A0D4-922D9B9D09A1}" dt="2023-11-29T00:43:34.190" v="10805" actId="478"/>
          <ac:spMkLst>
            <pc:docMk/>
            <pc:sldMk cId="589095929" sldId="2147482171"/>
            <ac:spMk id="72" creationId="{E10EC21A-3FB5-C5CD-B3FE-8CD4E0C03395}"/>
          </ac:spMkLst>
        </pc:spChg>
        <pc:spChg chg="add del mod">
          <ac:chgData name="セイ ヨウ" userId="763805c10ad28a2a" providerId="LiveId" clId="{76457E06-0EF9-4728-A0D4-922D9B9D09A1}" dt="2023-11-29T00:43:43.721" v="10809" actId="478"/>
          <ac:spMkLst>
            <pc:docMk/>
            <pc:sldMk cId="589095929" sldId="2147482171"/>
            <ac:spMk id="73" creationId="{29024F28-0990-3062-6297-3656E0C07E85}"/>
          </ac:spMkLst>
        </pc:spChg>
        <pc:spChg chg="add mod">
          <ac:chgData name="セイ ヨウ" userId="763805c10ad28a2a" providerId="LiveId" clId="{76457E06-0EF9-4728-A0D4-922D9B9D09A1}" dt="2023-11-29T00:44:35.776" v="10829" actId="1076"/>
          <ac:spMkLst>
            <pc:docMk/>
            <pc:sldMk cId="589095929" sldId="2147482171"/>
            <ac:spMk id="74" creationId="{842208B0-279B-0BC1-1E01-07C5A9811536}"/>
          </ac:spMkLst>
        </pc:spChg>
        <pc:spChg chg="add mod">
          <ac:chgData name="セイ ヨウ" userId="763805c10ad28a2a" providerId="LiveId" clId="{76457E06-0EF9-4728-A0D4-922D9B9D09A1}" dt="2023-11-30T03:42:25.447" v="21552" actId="1076"/>
          <ac:spMkLst>
            <pc:docMk/>
            <pc:sldMk cId="589095929" sldId="2147482171"/>
            <ac:spMk id="76" creationId="{1C72D93F-5478-F1B8-B1D1-AB3A7FA2C649}"/>
          </ac:spMkLst>
        </pc:spChg>
        <pc:spChg chg="add del mod">
          <ac:chgData name="セイ ヨウ" userId="763805c10ad28a2a" providerId="LiveId" clId="{76457E06-0EF9-4728-A0D4-922D9B9D09A1}" dt="2023-11-30T01:47:35.005" v="19974" actId="478"/>
          <ac:spMkLst>
            <pc:docMk/>
            <pc:sldMk cId="589095929" sldId="2147482171"/>
            <ac:spMk id="77" creationId="{AE19BB40-93D6-367F-B374-60BB49AA1476}"/>
          </ac:spMkLst>
        </pc:spChg>
        <pc:spChg chg="add del mod">
          <ac:chgData name="セイ ヨウ" userId="763805c10ad28a2a" providerId="LiveId" clId="{76457E06-0EF9-4728-A0D4-922D9B9D09A1}" dt="2023-11-29T15:15:05.284" v="14132" actId="478"/>
          <ac:spMkLst>
            <pc:docMk/>
            <pc:sldMk cId="589095929" sldId="2147482171"/>
            <ac:spMk id="78" creationId="{BF3A2CF1-815F-6F02-C9DB-08336B6D3BF3}"/>
          </ac:spMkLst>
        </pc:spChg>
        <pc:spChg chg="add del mod">
          <ac:chgData name="セイ ヨウ" userId="763805c10ad28a2a" providerId="LiveId" clId="{76457E06-0EF9-4728-A0D4-922D9B9D09A1}" dt="2023-11-30T01:47:33.984" v="19972" actId="478"/>
          <ac:spMkLst>
            <pc:docMk/>
            <pc:sldMk cId="589095929" sldId="2147482171"/>
            <ac:spMk id="79" creationId="{4A148144-5B25-E41E-166C-88EEC3E33B54}"/>
          </ac:spMkLst>
        </pc:spChg>
        <pc:spChg chg="add del mod">
          <ac:chgData name="セイ ヨウ" userId="763805c10ad28a2a" providerId="LiveId" clId="{76457E06-0EF9-4728-A0D4-922D9B9D09A1}" dt="2023-11-30T01:47:36.451" v="19977" actId="478"/>
          <ac:spMkLst>
            <pc:docMk/>
            <pc:sldMk cId="589095929" sldId="2147482171"/>
            <ac:spMk id="82" creationId="{4D5C557A-CF0C-2F01-4DDF-D1F5E10C2417}"/>
          </ac:spMkLst>
        </pc:spChg>
        <pc:spChg chg="add del mod">
          <ac:chgData name="セイ ヨウ" userId="763805c10ad28a2a" providerId="LiveId" clId="{76457E06-0EF9-4728-A0D4-922D9B9D09A1}" dt="2023-11-30T01:47:35.524" v="19975" actId="478"/>
          <ac:spMkLst>
            <pc:docMk/>
            <pc:sldMk cId="589095929" sldId="2147482171"/>
            <ac:spMk id="83" creationId="{EBC08EFE-9AFA-25BD-F2CE-C543A04C0D8B}"/>
          </ac:spMkLst>
        </pc:spChg>
        <pc:spChg chg="add del mod">
          <ac:chgData name="セイ ヨウ" userId="763805c10ad28a2a" providerId="LiveId" clId="{76457E06-0EF9-4728-A0D4-922D9B9D09A1}" dt="2023-12-03T05:05:18.725" v="41355"/>
          <ac:spMkLst>
            <pc:docMk/>
            <pc:sldMk cId="589095929" sldId="2147482171"/>
            <ac:spMk id="86" creationId="{39AE8F64-0E66-1CE6-9C28-3AD5659F0CA9}"/>
          </ac:spMkLst>
        </pc:spChg>
        <pc:spChg chg="add del mod">
          <ac:chgData name="セイ ヨウ" userId="763805c10ad28a2a" providerId="LiveId" clId="{76457E06-0EF9-4728-A0D4-922D9B9D09A1}" dt="2023-12-03T05:05:18.725" v="41355"/>
          <ac:spMkLst>
            <pc:docMk/>
            <pc:sldMk cId="589095929" sldId="2147482171"/>
            <ac:spMk id="88" creationId="{E6446389-479F-BDC4-B8DA-37C68876F853}"/>
          </ac:spMkLst>
        </pc:spChg>
        <pc:spChg chg="add del mod">
          <ac:chgData name="セイ ヨウ" userId="763805c10ad28a2a" providerId="LiveId" clId="{76457E06-0EF9-4728-A0D4-922D9B9D09A1}" dt="2023-12-03T05:05:18.725" v="41355"/>
          <ac:spMkLst>
            <pc:docMk/>
            <pc:sldMk cId="589095929" sldId="2147482171"/>
            <ac:spMk id="89" creationId="{7A1B02F3-5AC1-656F-BC4E-80C293206982}"/>
          </ac:spMkLst>
        </pc:spChg>
        <pc:spChg chg="add mod">
          <ac:chgData name="セイ ヨウ" userId="763805c10ad28a2a" providerId="LiveId" clId="{76457E06-0EF9-4728-A0D4-922D9B9D09A1}" dt="2023-12-03T05:08:34.343" v="41441" actId="14100"/>
          <ac:spMkLst>
            <pc:docMk/>
            <pc:sldMk cId="589095929" sldId="2147482171"/>
            <ac:spMk id="91" creationId="{2C789F34-04C7-922D-4AE3-83551D3ABEC9}"/>
          </ac:spMkLst>
        </pc:spChg>
        <pc:spChg chg="add mod">
          <ac:chgData name="セイ ヨウ" userId="763805c10ad28a2a" providerId="LiveId" clId="{76457E06-0EF9-4728-A0D4-922D9B9D09A1}" dt="2023-12-03T05:08:17.148" v="41440" actId="1035"/>
          <ac:spMkLst>
            <pc:docMk/>
            <pc:sldMk cId="589095929" sldId="2147482171"/>
            <ac:spMk id="92" creationId="{7DD5147A-18BC-A388-E861-A4CDFCB15B5F}"/>
          </ac:spMkLst>
        </pc:spChg>
        <pc:picChg chg="del">
          <ac:chgData name="セイ ヨウ" userId="763805c10ad28a2a" providerId="LiveId" clId="{76457E06-0EF9-4728-A0D4-922D9B9D09A1}" dt="2023-11-28T03:17:06.727" v="3647" actId="478"/>
          <ac:picMkLst>
            <pc:docMk/>
            <pc:sldMk cId="589095929" sldId="2147482171"/>
            <ac:picMk id="2" creationId="{EAAD0398-86E0-6685-B47C-BAC1A15365E1}"/>
          </ac:picMkLst>
        </pc:picChg>
        <pc:picChg chg="del">
          <ac:chgData name="セイ ヨウ" userId="763805c10ad28a2a" providerId="LiveId" clId="{76457E06-0EF9-4728-A0D4-922D9B9D09A1}" dt="2023-11-28T03:17:06.348" v="3646" actId="478"/>
          <ac:picMkLst>
            <pc:docMk/>
            <pc:sldMk cId="589095929" sldId="2147482171"/>
            <ac:picMk id="4" creationId="{9A706514-2369-6BCF-CE35-7BF22E37BD85}"/>
          </ac:picMkLst>
        </pc:picChg>
        <pc:picChg chg="add mod">
          <ac:chgData name="セイ ヨウ" userId="763805c10ad28a2a" providerId="LiveId" clId="{76457E06-0EF9-4728-A0D4-922D9B9D09A1}" dt="2023-11-29T00:40:57.597" v="10770" actId="1076"/>
          <ac:picMkLst>
            <pc:docMk/>
            <pc:sldMk cId="589095929" sldId="2147482171"/>
            <ac:picMk id="5" creationId="{7BFAFAE4-E705-6C7C-20B1-EBB1DDD66FA7}"/>
          </ac:picMkLst>
        </pc:picChg>
        <pc:picChg chg="del">
          <ac:chgData name="セイ ヨウ" userId="763805c10ad28a2a" providerId="LiveId" clId="{76457E06-0EF9-4728-A0D4-922D9B9D09A1}" dt="2023-11-28T03:17:07.130" v="3648" actId="478"/>
          <ac:picMkLst>
            <pc:docMk/>
            <pc:sldMk cId="589095929" sldId="2147482171"/>
            <ac:picMk id="7" creationId="{13849B8E-4451-46E0-C1A0-3D6178792623}"/>
          </ac:picMkLst>
        </pc:picChg>
        <pc:picChg chg="add mod">
          <ac:chgData name="セイ ヨウ" userId="763805c10ad28a2a" providerId="LiveId" clId="{76457E06-0EF9-4728-A0D4-922D9B9D09A1}" dt="2023-11-29T00:12:03.838" v="10084" actId="1076"/>
          <ac:picMkLst>
            <pc:docMk/>
            <pc:sldMk cId="589095929" sldId="2147482171"/>
            <ac:picMk id="7" creationId="{A8651B1E-251B-1D46-10EC-E8E025C564D0}"/>
          </ac:picMkLst>
        </pc:picChg>
        <pc:picChg chg="add mod ord">
          <ac:chgData name="セイ ヨウ" userId="763805c10ad28a2a" providerId="LiveId" clId="{76457E06-0EF9-4728-A0D4-922D9B9D09A1}" dt="2023-11-29T00:35:49.249" v="10703" actId="166"/>
          <ac:picMkLst>
            <pc:docMk/>
            <pc:sldMk cId="589095929" sldId="2147482171"/>
            <ac:picMk id="9" creationId="{006F1EDE-0EC9-0480-FDFD-3AB3A48F32C3}"/>
          </ac:picMkLst>
        </pc:picChg>
        <pc:picChg chg="add mod">
          <ac:chgData name="セイ ヨウ" userId="763805c10ad28a2a" providerId="LiveId" clId="{76457E06-0EF9-4728-A0D4-922D9B9D09A1}" dt="2023-12-03T05:09:40.563" v="41452" actId="1076"/>
          <ac:picMkLst>
            <pc:docMk/>
            <pc:sldMk cId="589095929" sldId="2147482171"/>
            <ac:picMk id="22" creationId="{CDD44C2E-EB28-38F6-96E5-59ACAF2B7DFE}"/>
          </ac:picMkLst>
        </pc:picChg>
        <pc:picChg chg="add mod">
          <ac:chgData name="セイ ヨウ" userId="763805c10ad28a2a" providerId="LiveId" clId="{76457E06-0EF9-4728-A0D4-922D9B9D09A1}" dt="2023-11-29T00:07:00.238" v="9879" actId="1035"/>
          <ac:picMkLst>
            <pc:docMk/>
            <pc:sldMk cId="589095929" sldId="2147482171"/>
            <ac:picMk id="23" creationId="{63342FCF-AED7-50BB-9B19-76781F243622}"/>
          </ac:picMkLst>
        </pc:picChg>
        <pc:picChg chg="add mod">
          <ac:chgData name="セイ ヨウ" userId="763805c10ad28a2a" providerId="LiveId" clId="{76457E06-0EF9-4728-A0D4-922D9B9D09A1}" dt="2023-11-29T00:09:34.421" v="10030" actId="1076"/>
          <ac:picMkLst>
            <pc:docMk/>
            <pc:sldMk cId="589095929" sldId="2147482171"/>
            <ac:picMk id="24" creationId="{CED9609B-38F2-B061-78ED-F6D492C5BF00}"/>
          </ac:picMkLst>
        </pc:picChg>
        <pc:picChg chg="add mod">
          <ac:chgData name="セイ ヨウ" userId="763805c10ad28a2a" providerId="LiveId" clId="{76457E06-0EF9-4728-A0D4-922D9B9D09A1}" dt="2023-11-29T00:44:04.355" v="10825" actId="1076"/>
          <ac:picMkLst>
            <pc:docMk/>
            <pc:sldMk cId="589095929" sldId="2147482171"/>
            <ac:picMk id="25" creationId="{A7564AD7-5969-672E-60C4-2CE2BD86A6B7}"/>
          </ac:picMkLst>
        </pc:picChg>
        <pc:picChg chg="add del mod">
          <ac:chgData name="セイ ヨウ" userId="763805c10ad28a2a" providerId="LiveId" clId="{76457E06-0EF9-4728-A0D4-922D9B9D09A1}" dt="2023-11-28T03:24:21.500" v="3962" actId="478"/>
          <ac:picMkLst>
            <pc:docMk/>
            <pc:sldMk cId="589095929" sldId="2147482171"/>
            <ac:picMk id="26" creationId="{4D4B36F9-C7D8-BA77-2C7E-55A519DD7000}"/>
          </ac:picMkLst>
        </pc:picChg>
        <pc:picChg chg="add mod">
          <ac:chgData name="セイ ヨウ" userId="763805c10ad28a2a" providerId="LiveId" clId="{76457E06-0EF9-4728-A0D4-922D9B9D09A1}" dt="2023-11-29T00:07:00.238" v="9879" actId="1035"/>
          <ac:picMkLst>
            <pc:docMk/>
            <pc:sldMk cId="589095929" sldId="2147482171"/>
            <ac:picMk id="29" creationId="{79853C0B-61A4-04D5-72B5-E6920EA6A22F}"/>
          </ac:picMkLst>
        </pc:picChg>
        <pc:picChg chg="add mod">
          <ac:chgData name="セイ ヨウ" userId="763805c10ad28a2a" providerId="LiveId" clId="{76457E06-0EF9-4728-A0D4-922D9B9D09A1}" dt="2023-11-29T00:55:43.915" v="10920" actId="1076"/>
          <ac:picMkLst>
            <pc:docMk/>
            <pc:sldMk cId="589095929" sldId="2147482171"/>
            <ac:picMk id="31" creationId="{8B01E968-26A6-BC91-3150-C4369A8E108F}"/>
          </ac:picMkLst>
        </pc:picChg>
        <pc:picChg chg="add mod">
          <ac:chgData name="セイ ヨウ" userId="763805c10ad28a2a" providerId="LiveId" clId="{76457E06-0EF9-4728-A0D4-922D9B9D09A1}" dt="2023-11-29T00:07:55.929" v="9902" actId="1035"/>
          <ac:picMkLst>
            <pc:docMk/>
            <pc:sldMk cId="589095929" sldId="2147482171"/>
            <ac:picMk id="32" creationId="{E0E3BC51-A458-2517-440C-F996487410FE}"/>
          </ac:picMkLst>
        </pc:picChg>
        <pc:picChg chg="add mod">
          <ac:chgData name="セイ ヨウ" userId="763805c10ad28a2a" providerId="LiveId" clId="{76457E06-0EF9-4728-A0D4-922D9B9D09A1}" dt="2023-11-29T00:55:46.705" v="10921" actId="1076"/>
          <ac:picMkLst>
            <pc:docMk/>
            <pc:sldMk cId="589095929" sldId="2147482171"/>
            <ac:picMk id="33" creationId="{BD1F2C88-6642-837D-B455-FB0E3F54B171}"/>
          </ac:picMkLst>
        </pc:picChg>
        <pc:picChg chg="add mod">
          <ac:chgData name="セイ ヨウ" userId="763805c10ad28a2a" providerId="LiveId" clId="{76457E06-0EF9-4728-A0D4-922D9B9D09A1}" dt="2023-11-29T00:43:06.124" v="10799" actId="1076"/>
          <ac:picMkLst>
            <pc:docMk/>
            <pc:sldMk cId="589095929" sldId="2147482171"/>
            <ac:picMk id="35" creationId="{391E0F1E-36A2-3F41-9A40-7613ED387BB4}"/>
          </ac:picMkLst>
        </pc:picChg>
        <pc:picChg chg="add mod">
          <ac:chgData name="セイ ヨウ" userId="763805c10ad28a2a" providerId="LiveId" clId="{76457E06-0EF9-4728-A0D4-922D9B9D09A1}" dt="2023-11-29T00:09:22.002" v="10029" actId="1035"/>
          <ac:picMkLst>
            <pc:docMk/>
            <pc:sldMk cId="589095929" sldId="2147482171"/>
            <ac:picMk id="36" creationId="{1D8B63D1-B35A-BFD9-02C2-831303DD6C37}"/>
          </ac:picMkLst>
        </pc:picChg>
        <pc:picChg chg="add mod">
          <ac:chgData name="セイ ヨウ" userId="763805c10ad28a2a" providerId="LiveId" clId="{76457E06-0EF9-4728-A0D4-922D9B9D09A1}" dt="2023-11-29T00:55:51.845" v="10922" actId="1076"/>
          <ac:picMkLst>
            <pc:docMk/>
            <pc:sldMk cId="589095929" sldId="2147482171"/>
            <ac:picMk id="37" creationId="{E2BD5961-C7D4-1888-832F-B2CFF7070CFF}"/>
          </ac:picMkLst>
        </pc:picChg>
        <pc:picChg chg="add mod">
          <ac:chgData name="セイ ヨウ" userId="763805c10ad28a2a" providerId="LiveId" clId="{76457E06-0EF9-4728-A0D4-922D9B9D09A1}" dt="2023-12-03T05:07:24.829" v="41418" actId="1035"/>
          <ac:picMkLst>
            <pc:docMk/>
            <pc:sldMk cId="589095929" sldId="2147482171"/>
            <ac:picMk id="38" creationId="{78A822DD-499D-4732-5E10-63113139DE79}"/>
          </ac:picMkLst>
        </pc:picChg>
        <pc:picChg chg="add mod">
          <ac:chgData name="セイ ヨウ" userId="763805c10ad28a2a" providerId="LiveId" clId="{76457E06-0EF9-4728-A0D4-922D9B9D09A1}" dt="2023-11-29T00:07:40.437" v="9890" actId="1076"/>
          <ac:picMkLst>
            <pc:docMk/>
            <pc:sldMk cId="589095929" sldId="2147482171"/>
            <ac:picMk id="40" creationId="{63AFB07F-77B4-BD00-90F5-3B977FE84682}"/>
          </ac:picMkLst>
        </pc:picChg>
        <pc:picChg chg="add mod">
          <ac:chgData name="セイ ヨウ" userId="763805c10ad28a2a" providerId="LiveId" clId="{76457E06-0EF9-4728-A0D4-922D9B9D09A1}" dt="2023-11-29T00:47:24.048" v="10833" actId="1076"/>
          <ac:picMkLst>
            <pc:docMk/>
            <pc:sldMk cId="589095929" sldId="2147482171"/>
            <ac:picMk id="41" creationId="{137F3A5B-773F-2896-EF42-C06E7E10A18F}"/>
          </ac:picMkLst>
        </pc:picChg>
        <pc:picChg chg="add mod">
          <ac:chgData name="セイ ヨウ" userId="763805c10ad28a2a" providerId="LiveId" clId="{76457E06-0EF9-4728-A0D4-922D9B9D09A1}" dt="2023-12-03T05:07:24.829" v="41418" actId="1035"/>
          <ac:picMkLst>
            <pc:docMk/>
            <pc:sldMk cId="589095929" sldId="2147482171"/>
            <ac:picMk id="42" creationId="{4E86A637-4BD9-19DB-3B11-27EF3D1DB426}"/>
          </ac:picMkLst>
        </pc:picChg>
        <pc:picChg chg="add mod">
          <ac:chgData name="セイ ヨウ" userId="763805c10ad28a2a" providerId="LiveId" clId="{76457E06-0EF9-4728-A0D4-922D9B9D09A1}" dt="2023-11-29T00:07:40.437" v="9890" actId="1076"/>
          <ac:picMkLst>
            <pc:docMk/>
            <pc:sldMk cId="589095929" sldId="2147482171"/>
            <ac:picMk id="43" creationId="{C4B6A6E6-0647-EE33-1E55-F2CBE82358D3}"/>
          </ac:picMkLst>
        </pc:picChg>
        <pc:picChg chg="add mod">
          <ac:chgData name="セイ ヨウ" userId="763805c10ad28a2a" providerId="LiveId" clId="{76457E06-0EF9-4728-A0D4-922D9B9D09A1}" dt="2023-11-29T00:48:16.567" v="10844" actId="1076"/>
          <ac:picMkLst>
            <pc:docMk/>
            <pc:sldMk cId="589095929" sldId="2147482171"/>
            <ac:picMk id="51" creationId="{C3DF69BD-D512-2299-7E37-51ED70BFF073}"/>
          </ac:picMkLst>
        </pc:picChg>
        <pc:picChg chg="add mod">
          <ac:chgData name="セイ ヨウ" userId="763805c10ad28a2a" providerId="LiveId" clId="{76457E06-0EF9-4728-A0D4-922D9B9D09A1}" dt="2023-11-29T00:09:07.862" v="9965" actId="1076"/>
          <ac:picMkLst>
            <pc:docMk/>
            <pc:sldMk cId="589095929" sldId="2147482171"/>
            <ac:picMk id="54" creationId="{2D2B5E27-5D20-32D0-9C55-82B651AFF743}"/>
          </ac:picMkLst>
        </pc:picChg>
        <pc:picChg chg="add mod">
          <ac:chgData name="セイ ヨウ" userId="763805c10ad28a2a" providerId="LiveId" clId="{76457E06-0EF9-4728-A0D4-922D9B9D09A1}" dt="2023-11-29T00:11:12.789" v="10075" actId="1076"/>
          <ac:picMkLst>
            <pc:docMk/>
            <pc:sldMk cId="589095929" sldId="2147482171"/>
            <ac:picMk id="59" creationId="{3A63E673-6AE2-DA0D-96B5-A153C58A1A10}"/>
          </ac:picMkLst>
        </pc:picChg>
        <pc:picChg chg="add mod">
          <ac:chgData name="セイ ヨウ" userId="763805c10ad28a2a" providerId="LiveId" clId="{76457E06-0EF9-4728-A0D4-922D9B9D09A1}" dt="2023-11-29T00:09:34.421" v="10030" actId="1076"/>
          <ac:picMkLst>
            <pc:docMk/>
            <pc:sldMk cId="589095929" sldId="2147482171"/>
            <ac:picMk id="62" creationId="{CA45D944-DD14-FD18-5940-14AC75FAE8F8}"/>
          </ac:picMkLst>
        </pc:picChg>
        <pc:picChg chg="add mod">
          <ac:chgData name="セイ ヨウ" userId="763805c10ad28a2a" providerId="LiveId" clId="{76457E06-0EF9-4728-A0D4-922D9B9D09A1}" dt="2023-11-29T00:09:34.421" v="10030" actId="1076"/>
          <ac:picMkLst>
            <pc:docMk/>
            <pc:sldMk cId="589095929" sldId="2147482171"/>
            <ac:picMk id="63" creationId="{020C92D5-9520-8DAC-5797-F4DDD3721CC3}"/>
          </ac:picMkLst>
        </pc:picChg>
        <pc:picChg chg="add mod">
          <ac:chgData name="セイ ヨウ" userId="763805c10ad28a2a" providerId="LiveId" clId="{76457E06-0EF9-4728-A0D4-922D9B9D09A1}" dt="2023-11-29T00:51:50.323" v="10874" actId="1038"/>
          <ac:picMkLst>
            <pc:docMk/>
            <pc:sldMk cId="589095929" sldId="2147482171"/>
            <ac:picMk id="66" creationId="{72AD3DC7-0205-F342-F3D6-41E4101FD32E}"/>
          </ac:picMkLst>
        </pc:picChg>
        <pc:picChg chg="add mod">
          <ac:chgData name="セイ ヨウ" userId="763805c10ad28a2a" providerId="LiveId" clId="{76457E06-0EF9-4728-A0D4-922D9B9D09A1}" dt="2023-11-29T00:51:50.323" v="10874" actId="1038"/>
          <ac:picMkLst>
            <pc:docMk/>
            <pc:sldMk cId="589095929" sldId="2147482171"/>
            <ac:picMk id="67" creationId="{703DA7F1-0E35-4889-10FB-18B6CBC8940C}"/>
          </ac:picMkLst>
        </pc:picChg>
        <pc:picChg chg="add mod">
          <ac:chgData name="セイ ヨウ" userId="763805c10ad28a2a" providerId="LiveId" clId="{76457E06-0EF9-4728-A0D4-922D9B9D09A1}" dt="2023-11-29T00:48:45.196" v="10845" actId="1076"/>
          <ac:picMkLst>
            <pc:docMk/>
            <pc:sldMk cId="589095929" sldId="2147482171"/>
            <ac:picMk id="71" creationId="{2B5ECCA0-53C3-F630-B7CE-EB9C28A3176C}"/>
          </ac:picMkLst>
        </pc:picChg>
        <pc:picChg chg="add mod">
          <ac:chgData name="セイ ヨウ" userId="763805c10ad28a2a" providerId="LiveId" clId="{76457E06-0EF9-4728-A0D4-922D9B9D09A1}" dt="2023-11-29T00:48:55.415" v="10850" actId="1076"/>
          <ac:picMkLst>
            <pc:docMk/>
            <pc:sldMk cId="589095929" sldId="2147482171"/>
            <ac:picMk id="75" creationId="{06C762AA-AB2A-6E37-7231-725629CE8B1E}"/>
          </ac:picMkLst>
        </pc:picChg>
        <pc:picChg chg="add del mod">
          <ac:chgData name="セイ ヨウ" userId="763805c10ad28a2a" providerId="LiveId" clId="{76457E06-0EF9-4728-A0D4-922D9B9D09A1}" dt="2023-11-29T15:15:39.415" v="14181" actId="478"/>
          <ac:picMkLst>
            <pc:docMk/>
            <pc:sldMk cId="589095929" sldId="2147482171"/>
            <ac:picMk id="80" creationId="{E3C7B35B-73E3-D403-C5E4-F725DF014380}"/>
          </ac:picMkLst>
        </pc:picChg>
        <pc:picChg chg="add del mod">
          <ac:chgData name="セイ ヨウ" userId="763805c10ad28a2a" providerId="LiveId" clId="{76457E06-0EF9-4728-A0D4-922D9B9D09A1}" dt="2023-11-30T01:47:34.519" v="19973" actId="478"/>
          <ac:picMkLst>
            <pc:docMk/>
            <pc:sldMk cId="589095929" sldId="2147482171"/>
            <ac:picMk id="81" creationId="{A125C5E9-BE6E-CAE2-C8AC-3CABA2437F60}"/>
          </ac:picMkLst>
        </pc:picChg>
        <pc:picChg chg="add del mod">
          <ac:chgData name="セイ ヨウ" userId="763805c10ad28a2a" providerId="LiveId" clId="{76457E06-0EF9-4728-A0D4-922D9B9D09A1}" dt="2023-11-30T01:47:36.136" v="19976" actId="478"/>
          <ac:picMkLst>
            <pc:docMk/>
            <pc:sldMk cId="589095929" sldId="2147482171"/>
            <ac:picMk id="84" creationId="{37CB1516-BD5B-09C1-23C6-16921BD602ED}"/>
          </ac:picMkLst>
        </pc:picChg>
        <pc:picChg chg="add mod">
          <ac:chgData name="セイ ヨウ" userId="763805c10ad28a2a" providerId="LiveId" clId="{76457E06-0EF9-4728-A0D4-922D9B9D09A1}" dt="2023-11-30T03:42:10.656" v="21547"/>
          <ac:picMkLst>
            <pc:docMk/>
            <pc:sldMk cId="589095929" sldId="2147482171"/>
            <ac:picMk id="85" creationId="{2A052E78-4C64-6458-04F3-95843D5DE96E}"/>
          </ac:picMkLst>
        </pc:picChg>
        <pc:picChg chg="add del mod">
          <ac:chgData name="セイ ヨウ" userId="763805c10ad28a2a" providerId="LiveId" clId="{76457E06-0EF9-4728-A0D4-922D9B9D09A1}" dt="2023-12-03T05:05:18.725" v="41355"/>
          <ac:picMkLst>
            <pc:docMk/>
            <pc:sldMk cId="589095929" sldId="2147482171"/>
            <ac:picMk id="87" creationId="{C4AF896B-D0B0-20BC-58BC-1BF64C7FDE89}"/>
          </ac:picMkLst>
        </pc:picChg>
        <pc:picChg chg="add mod">
          <ac:chgData name="セイ ヨウ" userId="763805c10ad28a2a" providerId="LiveId" clId="{76457E06-0EF9-4728-A0D4-922D9B9D09A1}" dt="2023-12-03T05:10:19.992" v="41463" actId="1038"/>
          <ac:picMkLst>
            <pc:docMk/>
            <pc:sldMk cId="589095929" sldId="2147482171"/>
            <ac:picMk id="90" creationId="{F1709DFB-38D8-FCCA-1CE2-33248D769A93}"/>
          </ac:picMkLst>
        </pc:picChg>
        <pc:picChg chg="add mod">
          <ac:chgData name="セイ ヨウ" userId="763805c10ad28a2a" providerId="LiveId" clId="{76457E06-0EF9-4728-A0D4-922D9B9D09A1}" dt="2023-12-03T05:10:19.992" v="41463" actId="1038"/>
          <ac:picMkLst>
            <pc:docMk/>
            <pc:sldMk cId="589095929" sldId="2147482171"/>
            <ac:picMk id="93" creationId="{4BC1BCEA-202F-782E-2E12-BFDE091909E7}"/>
          </ac:picMkLst>
        </pc:picChg>
        <pc:cxnChg chg="add mod">
          <ac:chgData name="セイ ヨウ" userId="763805c10ad28a2a" providerId="LiveId" clId="{76457E06-0EF9-4728-A0D4-922D9B9D09A1}" dt="2023-12-03T05:10:10.696" v="41459" actId="208"/>
          <ac:cxnSpMkLst>
            <pc:docMk/>
            <pc:sldMk cId="589095929" sldId="2147482171"/>
            <ac:cxnSpMk id="95" creationId="{4E25637B-EE96-6E4A-C434-01BCA913914E}"/>
          </ac:cxnSpMkLst>
        </pc:cxnChg>
      </pc:sldChg>
      <pc:sldChg chg="addSp modSp add mod ord">
        <pc:chgData name="セイ ヨウ" userId="763805c10ad28a2a" providerId="LiveId" clId="{76457E06-0EF9-4728-A0D4-922D9B9D09A1}" dt="2023-11-30T03:43:04.752" v="21564"/>
        <pc:sldMkLst>
          <pc:docMk/>
          <pc:sldMk cId="2843160038" sldId="2147482172"/>
        </pc:sldMkLst>
        <pc:spChg chg="mod">
          <ac:chgData name="セイ ヨウ" userId="763805c10ad28a2a" providerId="LiveId" clId="{76457E06-0EF9-4728-A0D4-922D9B9D09A1}" dt="2023-11-28T07:33:14.227" v="8783" actId="20577"/>
          <ac:spMkLst>
            <pc:docMk/>
            <pc:sldMk cId="2843160038" sldId="2147482172"/>
            <ac:spMk id="6" creationId="{8F3A1E0A-362B-4880-D1AA-3942F1ABC56B}"/>
          </ac:spMkLst>
        </pc:spChg>
        <pc:picChg chg="add mod">
          <ac:chgData name="セイ ヨウ" userId="763805c10ad28a2a" providerId="LiveId" clId="{76457E06-0EF9-4728-A0D4-922D9B9D09A1}" dt="2023-11-30T03:43:04.752" v="21564"/>
          <ac:picMkLst>
            <pc:docMk/>
            <pc:sldMk cId="2843160038" sldId="2147482172"/>
            <ac:picMk id="4" creationId="{FA5BDBDB-34AA-5B80-25CB-2AF0269B28CA}"/>
          </ac:picMkLst>
        </pc:picChg>
      </pc:sldChg>
      <pc:sldChg chg="addSp delSp modSp add del mod ord">
        <pc:chgData name="セイ ヨウ" userId="763805c10ad28a2a" providerId="LiveId" clId="{76457E06-0EF9-4728-A0D4-922D9B9D09A1}" dt="2023-11-28T03:51:27.951" v="4553" actId="47"/>
        <pc:sldMkLst>
          <pc:docMk/>
          <pc:sldMk cId="936576401" sldId="2147482173"/>
        </pc:sldMkLst>
        <pc:spChg chg="mod">
          <ac:chgData name="セイ ヨウ" userId="763805c10ad28a2a" providerId="LiveId" clId="{76457E06-0EF9-4728-A0D4-922D9B9D09A1}" dt="2023-11-28T03:51:23.455" v="4551" actId="6549"/>
          <ac:spMkLst>
            <pc:docMk/>
            <pc:sldMk cId="936576401" sldId="2147482173"/>
            <ac:spMk id="9" creationId="{8CA7BD4B-136A-B6C0-ADA6-88D8819AB26E}"/>
          </ac:spMkLst>
        </pc:spChg>
        <pc:picChg chg="del">
          <ac:chgData name="セイ ヨウ" userId="763805c10ad28a2a" providerId="LiveId" clId="{76457E06-0EF9-4728-A0D4-922D9B9D09A1}" dt="2023-11-28T03:51:20.855" v="4549" actId="478"/>
          <ac:picMkLst>
            <pc:docMk/>
            <pc:sldMk cId="936576401" sldId="2147482173"/>
            <ac:picMk id="2" creationId="{EAAD0398-86E0-6685-B47C-BAC1A15365E1}"/>
          </ac:picMkLst>
        </pc:picChg>
        <pc:picChg chg="add del mod">
          <ac:chgData name="セイ ヨウ" userId="763805c10ad28a2a" providerId="LiveId" clId="{76457E06-0EF9-4728-A0D4-922D9B9D09A1}" dt="2023-11-28T03:51:20.047" v="4547" actId="478"/>
          <ac:picMkLst>
            <pc:docMk/>
            <pc:sldMk cId="936576401" sldId="2147482173"/>
            <ac:picMk id="3" creationId="{246F2682-54A2-FD16-657A-7D304E8F410F}"/>
          </ac:picMkLst>
        </pc:picChg>
        <pc:picChg chg="del">
          <ac:chgData name="セイ ヨウ" userId="763805c10ad28a2a" providerId="LiveId" clId="{76457E06-0EF9-4728-A0D4-922D9B9D09A1}" dt="2023-11-28T03:51:19.576" v="4546" actId="478"/>
          <ac:picMkLst>
            <pc:docMk/>
            <pc:sldMk cId="936576401" sldId="2147482173"/>
            <ac:picMk id="4" creationId="{9A706514-2369-6BCF-CE35-7BF22E37BD85}"/>
          </ac:picMkLst>
        </pc:picChg>
        <pc:picChg chg="add del mod">
          <ac:chgData name="セイ ヨウ" userId="763805c10ad28a2a" providerId="LiveId" clId="{76457E06-0EF9-4728-A0D4-922D9B9D09A1}" dt="2023-11-28T03:51:19.182" v="4545" actId="478"/>
          <ac:picMkLst>
            <pc:docMk/>
            <pc:sldMk cId="936576401" sldId="2147482173"/>
            <ac:picMk id="5" creationId="{823F34D5-0819-2C53-9248-A39A26EA4C8E}"/>
          </ac:picMkLst>
        </pc:picChg>
        <pc:picChg chg="del">
          <ac:chgData name="セイ ヨウ" userId="763805c10ad28a2a" providerId="LiveId" clId="{76457E06-0EF9-4728-A0D4-922D9B9D09A1}" dt="2023-11-28T03:51:21.200" v="4550" actId="478"/>
          <ac:picMkLst>
            <pc:docMk/>
            <pc:sldMk cId="936576401" sldId="2147482173"/>
            <ac:picMk id="7" creationId="{13849B8E-4451-46E0-C1A0-3D6178792623}"/>
          </ac:picMkLst>
        </pc:picChg>
        <pc:picChg chg="add del mod">
          <ac:chgData name="セイ ヨウ" userId="763805c10ad28a2a" providerId="LiveId" clId="{76457E06-0EF9-4728-A0D4-922D9B9D09A1}" dt="2023-11-28T03:51:20.524" v="4548" actId="478"/>
          <ac:picMkLst>
            <pc:docMk/>
            <pc:sldMk cId="936576401" sldId="2147482173"/>
            <ac:picMk id="8" creationId="{5EDD4FCF-F96D-6BBD-AE4A-7CE7234697D0}"/>
          </ac:picMkLst>
        </pc:picChg>
      </pc:sldChg>
      <pc:sldChg chg="addSp delSp modSp add mod">
        <pc:chgData name="セイ ヨウ" userId="763805c10ad28a2a" providerId="LiveId" clId="{76457E06-0EF9-4728-A0D4-922D9B9D09A1}" dt="2023-11-30T03:43:08.223" v="21566"/>
        <pc:sldMkLst>
          <pc:docMk/>
          <pc:sldMk cId="2148512457" sldId="2147482174"/>
        </pc:sldMkLst>
        <pc:spChg chg="mod">
          <ac:chgData name="セイ ヨウ" userId="763805c10ad28a2a" providerId="LiveId" clId="{76457E06-0EF9-4728-A0D4-922D9B9D09A1}" dt="2023-11-29T03:57:42.342" v="11000" actId="20577"/>
          <ac:spMkLst>
            <pc:docMk/>
            <pc:sldMk cId="2148512457" sldId="2147482174"/>
            <ac:spMk id="10" creationId="{267C574E-6EC1-33B1-10DB-3CA1B809B835}"/>
          </ac:spMkLst>
        </pc:spChg>
        <pc:picChg chg="add mod">
          <ac:chgData name="セイ ヨウ" userId="763805c10ad28a2a" providerId="LiveId" clId="{76457E06-0EF9-4728-A0D4-922D9B9D09A1}" dt="2023-11-30T03:43:08.223" v="21566"/>
          <ac:picMkLst>
            <pc:docMk/>
            <pc:sldMk cId="2148512457" sldId="2147482174"/>
            <ac:picMk id="2" creationId="{04D3A7CB-5757-72FE-9180-52B2055DE592}"/>
          </ac:picMkLst>
        </pc:picChg>
        <pc:picChg chg="add del">
          <ac:chgData name="セイ ヨウ" userId="763805c10ad28a2a" providerId="LiveId" clId="{76457E06-0EF9-4728-A0D4-922D9B9D09A1}" dt="2023-11-28T03:58:05.387" v="5063" actId="478"/>
          <ac:picMkLst>
            <pc:docMk/>
            <pc:sldMk cId="2148512457" sldId="2147482174"/>
            <ac:picMk id="4" creationId="{0DE40D6F-6261-397D-736B-50136C3EC2D3}"/>
          </ac:picMkLst>
        </pc:picChg>
        <pc:picChg chg="del">
          <ac:chgData name="セイ ヨウ" userId="763805c10ad28a2a" providerId="LiveId" clId="{76457E06-0EF9-4728-A0D4-922D9B9D09A1}" dt="2023-11-28T03:51:57.698" v="4586" actId="478"/>
          <ac:picMkLst>
            <pc:docMk/>
            <pc:sldMk cId="2148512457" sldId="2147482174"/>
            <ac:picMk id="11" creationId="{15C71346-13D5-C54C-7866-5E32D6BDED9D}"/>
          </ac:picMkLst>
        </pc:picChg>
        <pc:picChg chg="del">
          <ac:chgData name="セイ ヨウ" userId="763805c10ad28a2a" providerId="LiveId" clId="{76457E06-0EF9-4728-A0D4-922D9B9D09A1}" dt="2023-11-28T03:51:57.176" v="4585" actId="478"/>
          <ac:picMkLst>
            <pc:docMk/>
            <pc:sldMk cId="2148512457" sldId="2147482174"/>
            <ac:picMk id="12" creationId="{2DD23682-9D56-5595-D0AF-06789A86155D}"/>
          </ac:picMkLst>
        </pc:picChg>
        <pc:picChg chg="del">
          <ac:chgData name="セイ ヨウ" userId="763805c10ad28a2a" providerId="LiveId" clId="{76457E06-0EF9-4728-A0D4-922D9B9D09A1}" dt="2023-11-28T03:51:58.132" v="4587" actId="478"/>
          <ac:picMkLst>
            <pc:docMk/>
            <pc:sldMk cId="2148512457" sldId="2147482174"/>
            <ac:picMk id="13" creationId="{5F4F0E84-AA17-09DA-14FE-40B18823A9BD}"/>
          </ac:picMkLst>
        </pc:picChg>
      </pc:sldChg>
      <pc:sldChg chg="addSp modSp add mod">
        <pc:chgData name="セイ ヨウ" userId="763805c10ad28a2a" providerId="LiveId" clId="{76457E06-0EF9-4728-A0D4-922D9B9D09A1}" dt="2023-11-30T03:43:09.859" v="21567"/>
        <pc:sldMkLst>
          <pc:docMk/>
          <pc:sldMk cId="2478056443" sldId="2147482175"/>
        </pc:sldMkLst>
        <pc:spChg chg="add mod">
          <ac:chgData name="セイ ヨウ" userId="763805c10ad28a2a" providerId="LiveId" clId="{76457E06-0EF9-4728-A0D4-922D9B9D09A1}" dt="2023-11-28T04:26:10.452" v="7126" actId="20577"/>
          <ac:spMkLst>
            <pc:docMk/>
            <pc:sldMk cId="2478056443" sldId="2147482175"/>
            <ac:spMk id="2" creationId="{735D7A46-4897-FB15-3D66-AD1374AAE882}"/>
          </ac:spMkLst>
        </pc:spChg>
        <pc:spChg chg="add mod">
          <ac:chgData name="セイ ヨウ" userId="763805c10ad28a2a" providerId="LiveId" clId="{76457E06-0EF9-4728-A0D4-922D9B9D09A1}" dt="2023-11-28T04:08:09.642" v="5649" actId="1076"/>
          <ac:spMkLst>
            <pc:docMk/>
            <pc:sldMk cId="2478056443" sldId="2147482175"/>
            <ac:spMk id="5" creationId="{0E550797-0B12-DEE1-03CD-2F03DFA50688}"/>
          </ac:spMkLst>
        </pc:spChg>
        <pc:spChg chg="mod">
          <ac:chgData name="セイ ヨウ" userId="763805c10ad28a2a" providerId="LiveId" clId="{76457E06-0EF9-4728-A0D4-922D9B9D09A1}" dt="2023-11-30T02:33:44.767" v="21323" actId="20577"/>
          <ac:spMkLst>
            <pc:docMk/>
            <pc:sldMk cId="2478056443" sldId="2147482175"/>
            <ac:spMk id="10" creationId="{267C574E-6EC1-33B1-10DB-3CA1B809B835}"/>
          </ac:spMkLst>
        </pc:spChg>
        <pc:picChg chg="mod">
          <ac:chgData name="セイ ヨウ" userId="763805c10ad28a2a" providerId="LiveId" clId="{76457E06-0EF9-4728-A0D4-922D9B9D09A1}" dt="2023-11-28T04:25:43.905" v="7064" actId="1076"/>
          <ac:picMkLst>
            <pc:docMk/>
            <pc:sldMk cId="2478056443" sldId="2147482175"/>
            <ac:picMk id="4" creationId="{0DE40D6F-6261-397D-736B-50136C3EC2D3}"/>
          </ac:picMkLst>
        </pc:picChg>
        <pc:picChg chg="add mod">
          <ac:chgData name="セイ ヨウ" userId="763805c10ad28a2a" providerId="LiveId" clId="{76457E06-0EF9-4728-A0D4-922D9B9D09A1}" dt="2023-11-30T03:43:09.859" v="21567"/>
          <ac:picMkLst>
            <pc:docMk/>
            <pc:sldMk cId="2478056443" sldId="2147482175"/>
            <ac:picMk id="7" creationId="{20C9CB9E-9129-9199-8705-E2090A5291FC}"/>
          </ac:picMkLst>
        </pc:picChg>
        <pc:picChg chg="add mod ord">
          <ac:chgData name="セイ ヨウ" userId="763805c10ad28a2a" providerId="LiveId" clId="{76457E06-0EF9-4728-A0D4-922D9B9D09A1}" dt="2023-11-28T04:08:07.704" v="5648" actId="1076"/>
          <ac:picMkLst>
            <pc:docMk/>
            <pc:sldMk cId="2478056443" sldId="2147482175"/>
            <ac:picMk id="8" creationId="{25C90A09-6E80-D3BC-186F-DE0E8CF910AE}"/>
          </ac:picMkLst>
        </pc:picChg>
      </pc:sldChg>
      <pc:sldChg chg="addSp delSp modSp add mod">
        <pc:chgData name="セイ ヨウ" userId="763805c10ad28a2a" providerId="LiveId" clId="{76457E06-0EF9-4728-A0D4-922D9B9D09A1}" dt="2023-12-03T05:59:48.574" v="44021" actId="1036"/>
        <pc:sldMkLst>
          <pc:docMk/>
          <pc:sldMk cId="1242347532" sldId="2147482176"/>
        </pc:sldMkLst>
        <pc:spChg chg="mod ord">
          <ac:chgData name="セイ ヨウ" userId="763805c10ad28a2a" providerId="LiveId" clId="{76457E06-0EF9-4728-A0D4-922D9B9D09A1}" dt="2023-12-03T05:59:48.574" v="44021" actId="1036"/>
          <ac:spMkLst>
            <pc:docMk/>
            <pc:sldMk cId="1242347532" sldId="2147482176"/>
            <ac:spMk id="2" creationId="{735D7A46-4897-FB15-3D66-AD1374AAE882}"/>
          </ac:spMkLst>
        </pc:spChg>
        <pc:spChg chg="del">
          <ac:chgData name="セイ ヨウ" userId="763805c10ad28a2a" providerId="LiveId" clId="{76457E06-0EF9-4728-A0D4-922D9B9D09A1}" dt="2023-11-28T04:08:24.610" v="5685" actId="478"/>
          <ac:spMkLst>
            <pc:docMk/>
            <pc:sldMk cId="1242347532" sldId="2147482176"/>
            <ac:spMk id="5" creationId="{0E550797-0B12-DEE1-03CD-2F03DFA50688}"/>
          </ac:spMkLst>
        </pc:spChg>
        <pc:spChg chg="mod">
          <ac:chgData name="セイ ヨウ" userId="763805c10ad28a2a" providerId="LiveId" clId="{76457E06-0EF9-4728-A0D4-922D9B9D09A1}" dt="2023-11-29T16:24:01.775" v="15715" actId="255"/>
          <ac:spMkLst>
            <pc:docMk/>
            <pc:sldMk cId="1242347532" sldId="2147482176"/>
            <ac:spMk id="10" creationId="{267C574E-6EC1-33B1-10DB-3CA1B809B835}"/>
          </ac:spMkLst>
        </pc:spChg>
        <pc:picChg chg="del">
          <ac:chgData name="セイ ヨウ" userId="763805c10ad28a2a" providerId="LiveId" clId="{76457E06-0EF9-4728-A0D4-922D9B9D09A1}" dt="2023-11-28T04:08:22.666" v="5683" actId="478"/>
          <ac:picMkLst>
            <pc:docMk/>
            <pc:sldMk cId="1242347532" sldId="2147482176"/>
            <ac:picMk id="4" creationId="{0DE40D6F-6261-397D-736B-50136C3EC2D3}"/>
          </ac:picMkLst>
        </pc:picChg>
        <pc:picChg chg="add mod">
          <ac:chgData name="セイ ヨウ" userId="763805c10ad28a2a" providerId="LiveId" clId="{76457E06-0EF9-4728-A0D4-922D9B9D09A1}" dt="2023-11-30T03:43:11.241" v="21568"/>
          <ac:picMkLst>
            <pc:docMk/>
            <pc:sldMk cId="1242347532" sldId="2147482176"/>
            <ac:picMk id="4" creationId="{7364281A-271E-394D-75CB-B1512AC75DC5}"/>
          </ac:picMkLst>
        </pc:picChg>
        <pc:picChg chg="del">
          <ac:chgData name="セイ ヨウ" userId="763805c10ad28a2a" providerId="LiveId" clId="{76457E06-0EF9-4728-A0D4-922D9B9D09A1}" dt="2023-11-28T04:08:23.373" v="5684" actId="478"/>
          <ac:picMkLst>
            <pc:docMk/>
            <pc:sldMk cId="1242347532" sldId="2147482176"/>
            <ac:picMk id="8" creationId="{25C90A09-6E80-D3BC-186F-DE0E8CF910AE}"/>
          </ac:picMkLst>
        </pc:picChg>
        <pc:picChg chg="add mod modCrop">
          <ac:chgData name="セイ ヨウ" userId="763805c10ad28a2a" providerId="LiveId" clId="{76457E06-0EF9-4728-A0D4-922D9B9D09A1}" dt="2023-11-28T04:11:02.879" v="5985" actId="1076"/>
          <ac:picMkLst>
            <pc:docMk/>
            <pc:sldMk cId="1242347532" sldId="2147482176"/>
            <ac:picMk id="9" creationId="{79B57ED1-680D-D9E0-5BEB-F8CFACE97639}"/>
          </ac:picMkLst>
        </pc:picChg>
        <pc:picChg chg="add mod">
          <ac:chgData name="セイ ヨウ" userId="763805c10ad28a2a" providerId="LiveId" clId="{76457E06-0EF9-4728-A0D4-922D9B9D09A1}" dt="2023-11-28T04:11:04.003" v="5986" actId="1076"/>
          <ac:picMkLst>
            <pc:docMk/>
            <pc:sldMk cId="1242347532" sldId="2147482176"/>
            <ac:picMk id="12" creationId="{63BEC409-FD1C-5657-8BF1-73A7C943ACE1}"/>
          </ac:picMkLst>
        </pc:picChg>
      </pc:sldChg>
      <pc:sldChg chg="addSp delSp modSp add mod">
        <pc:chgData name="セイ ヨウ" userId="763805c10ad28a2a" providerId="LiveId" clId="{76457E06-0EF9-4728-A0D4-922D9B9D09A1}" dt="2023-11-30T03:43:12.737" v="21569"/>
        <pc:sldMkLst>
          <pc:docMk/>
          <pc:sldMk cId="232698701" sldId="2147482177"/>
        </pc:sldMkLst>
        <pc:spChg chg="mod ord">
          <ac:chgData name="セイ ヨウ" userId="763805c10ad28a2a" providerId="LiveId" clId="{76457E06-0EF9-4728-A0D4-922D9B9D09A1}" dt="2023-11-28T04:19:07.257" v="6453" actId="1076"/>
          <ac:spMkLst>
            <pc:docMk/>
            <pc:sldMk cId="232698701" sldId="2147482177"/>
            <ac:spMk id="2" creationId="{735D7A46-4897-FB15-3D66-AD1374AAE882}"/>
          </ac:spMkLst>
        </pc:spChg>
        <pc:spChg chg="mod">
          <ac:chgData name="セイ ヨウ" userId="763805c10ad28a2a" providerId="LiveId" clId="{76457E06-0EF9-4728-A0D4-922D9B9D09A1}" dt="2023-11-28T04:12:59.677" v="6110" actId="20577"/>
          <ac:spMkLst>
            <pc:docMk/>
            <pc:sldMk cId="232698701" sldId="2147482177"/>
            <ac:spMk id="10" creationId="{267C574E-6EC1-33B1-10DB-3CA1B809B835}"/>
          </ac:spMkLst>
        </pc:spChg>
        <pc:picChg chg="add mod">
          <ac:chgData name="セイ ヨウ" userId="763805c10ad28a2a" providerId="LiveId" clId="{76457E06-0EF9-4728-A0D4-922D9B9D09A1}" dt="2023-11-30T03:43:12.737" v="21569"/>
          <ac:picMkLst>
            <pc:docMk/>
            <pc:sldMk cId="232698701" sldId="2147482177"/>
            <ac:picMk id="4" creationId="{A1F7BA4A-F5ED-2BFC-141C-E89ACD1CA785}"/>
          </ac:picMkLst>
        </pc:picChg>
        <pc:picChg chg="add mod modCrop">
          <ac:chgData name="セイ ヨウ" userId="763805c10ad28a2a" providerId="LiveId" clId="{76457E06-0EF9-4728-A0D4-922D9B9D09A1}" dt="2023-11-28T04:14:30.753" v="6385" actId="1076"/>
          <ac:picMkLst>
            <pc:docMk/>
            <pc:sldMk cId="232698701" sldId="2147482177"/>
            <ac:picMk id="5" creationId="{08C3908E-5BD7-1D76-2B3A-0566E5E00ED3}"/>
          </ac:picMkLst>
        </pc:picChg>
        <pc:picChg chg="add mod">
          <ac:chgData name="セイ ヨウ" userId="763805c10ad28a2a" providerId="LiveId" clId="{76457E06-0EF9-4728-A0D4-922D9B9D09A1}" dt="2023-11-28T04:14:41.572" v="6386" actId="1076"/>
          <ac:picMkLst>
            <pc:docMk/>
            <pc:sldMk cId="232698701" sldId="2147482177"/>
            <ac:picMk id="8" creationId="{DBCCF80D-E118-A93F-341D-2A4049FFAF9B}"/>
          </ac:picMkLst>
        </pc:picChg>
        <pc:picChg chg="del">
          <ac:chgData name="セイ ヨウ" userId="763805c10ad28a2a" providerId="LiveId" clId="{76457E06-0EF9-4728-A0D4-922D9B9D09A1}" dt="2023-11-28T04:11:25.694" v="6018" actId="478"/>
          <ac:picMkLst>
            <pc:docMk/>
            <pc:sldMk cId="232698701" sldId="2147482177"/>
            <ac:picMk id="9" creationId="{79B57ED1-680D-D9E0-5BEB-F8CFACE97639}"/>
          </ac:picMkLst>
        </pc:picChg>
        <pc:picChg chg="del">
          <ac:chgData name="セイ ヨウ" userId="763805c10ad28a2a" providerId="LiveId" clId="{76457E06-0EF9-4728-A0D4-922D9B9D09A1}" dt="2023-11-28T04:11:26.040" v="6019" actId="478"/>
          <ac:picMkLst>
            <pc:docMk/>
            <pc:sldMk cId="232698701" sldId="2147482177"/>
            <ac:picMk id="12" creationId="{63BEC409-FD1C-5657-8BF1-73A7C943ACE1}"/>
          </ac:picMkLst>
        </pc:picChg>
        <pc:picChg chg="add del">
          <ac:chgData name="セイ ヨウ" userId="763805c10ad28a2a" providerId="LiveId" clId="{76457E06-0EF9-4728-A0D4-922D9B9D09A1}" dt="2023-11-28T04:15:16.167" v="6410" actId="22"/>
          <ac:picMkLst>
            <pc:docMk/>
            <pc:sldMk cId="232698701" sldId="2147482177"/>
            <ac:picMk id="13" creationId="{EFA1E507-5D6A-69F9-FFDA-77C7E3BB4E32}"/>
          </ac:picMkLst>
        </pc:picChg>
      </pc:sldChg>
      <pc:sldChg chg="addSp delSp modSp add mod">
        <pc:chgData name="セイ ヨウ" userId="763805c10ad28a2a" providerId="LiveId" clId="{76457E06-0EF9-4728-A0D4-922D9B9D09A1}" dt="2023-11-30T03:43:13.499" v="21570"/>
        <pc:sldMkLst>
          <pc:docMk/>
          <pc:sldMk cId="2740002720" sldId="2147482178"/>
        </pc:sldMkLst>
        <pc:spChg chg="mod ord">
          <ac:chgData name="セイ ヨウ" userId="763805c10ad28a2a" providerId="LiveId" clId="{76457E06-0EF9-4728-A0D4-922D9B9D09A1}" dt="2023-11-28T07:38:18.287" v="8986" actId="6549"/>
          <ac:spMkLst>
            <pc:docMk/>
            <pc:sldMk cId="2740002720" sldId="2147482178"/>
            <ac:spMk id="2" creationId="{735D7A46-4897-FB15-3D66-AD1374AAE882}"/>
          </ac:spMkLst>
        </pc:spChg>
        <pc:spChg chg="mod">
          <ac:chgData name="セイ ヨウ" userId="763805c10ad28a2a" providerId="LiveId" clId="{76457E06-0EF9-4728-A0D4-922D9B9D09A1}" dt="2023-11-28T04:19:18.413" v="6494" actId="20577"/>
          <ac:spMkLst>
            <pc:docMk/>
            <pc:sldMk cId="2740002720" sldId="2147482178"/>
            <ac:spMk id="10" creationId="{267C574E-6EC1-33B1-10DB-3CA1B809B835}"/>
          </ac:spMkLst>
        </pc:spChg>
        <pc:spChg chg="add mod">
          <ac:chgData name="セイ ヨウ" userId="763805c10ad28a2a" providerId="LiveId" clId="{76457E06-0EF9-4728-A0D4-922D9B9D09A1}" dt="2023-11-28T04:25:38.213" v="7063" actId="1076"/>
          <ac:spMkLst>
            <pc:docMk/>
            <pc:sldMk cId="2740002720" sldId="2147482178"/>
            <ac:spMk id="12" creationId="{C8C002DF-2804-7D3E-293D-82D0F4746E31}"/>
          </ac:spMkLst>
        </pc:spChg>
        <pc:picChg chg="add mod">
          <ac:chgData name="セイ ヨウ" userId="763805c10ad28a2a" providerId="LiveId" clId="{76457E06-0EF9-4728-A0D4-922D9B9D09A1}" dt="2023-11-30T03:43:13.499" v="21570"/>
          <ac:picMkLst>
            <pc:docMk/>
            <pc:sldMk cId="2740002720" sldId="2147482178"/>
            <ac:picMk id="4" creationId="{72A888CD-B0E6-82AD-61E2-C6B2EAC1B46C}"/>
          </ac:picMkLst>
        </pc:picChg>
        <pc:picChg chg="del">
          <ac:chgData name="セイ ヨウ" userId="763805c10ad28a2a" providerId="LiveId" clId="{76457E06-0EF9-4728-A0D4-922D9B9D09A1}" dt="2023-11-28T04:17:59.937" v="6413" actId="478"/>
          <ac:picMkLst>
            <pc:docMk/>
            <pc:sldMk cId="2740002720" sldId="2147482178"/>
            <ac:picMk id="5" creationId="{08C3908E-5BD7-1D76-2B3A-0566E5E00ED3}"/>
          </ac:picMkLst>
        </pc:picChg>
        <pc:picChg chg="add mod modCrop">
          <ac:chgData name="セイ ヨウ" userId="763805c10ad28a2a" providerId="LiveId" clId="{76457E06-0EF9-4728-A0D4-922D9B9D09A1}" dt="2023-11-28T04:22:18.876" v="6787" actId="732"/>
          <ac:picMkLst>
            <pc:docMk/>
            <pc:sldMk cId="2740002720" sldId="2147482178"/>
            <ac:picMk id="7" creationId="{BED9D56A-24B4-2E14-3D5F-6A85B40F31E8}"/>
          </ac:picMkLst>
        </pc:picChg>
        <pc:picChg chg="del">
          <ac:chgData name="セイ ヨウ" userId="763805c10ad28a2a" providerId="LiveId" clId="{76457E06-0EF9-4728-A0D4-922D9B9D09A1}" dt="2023-11-28T04:17:59.514" v="6412" actId="478"/>
          <ac:picMkLst>
            <pc:docMk/>
            <pc:sldMk cId="2740002720" sldId="2147482178"/>
            <ac:picMk id="8" creationId="{DBCCF80D-E118-A93F-341D-2A4049FFAF9B}"/>
          </ac:picMkLst>
        </pc:picChg>
        <pc:picChg chg="add mod">
          <ac:chgData name="セイ ヨウ" userId="763805c10ad28a2a" providerId="LiveId" clId="{76457E06-0EF9-4728-A0D4-922D9B9D09A1}" dt="2023-11-28T04:19:33.184" v="6502" actId="1076"/>
          <ac:picMkLst>
            <pc:docMk/>
            <pc:sldMk cId="2740002720" sldId="2147482178"/>
            <ac:picMk id="11" creationId="{3515965B-F315-D292-8AD2-FCD4D0CDD462}"/>
          </ac:picMkLst>
        </pc:picChg>
        <pc:picChg chg="add mod modCrop">
          <ac:chgData name="セイ ヨウ" userId="763805c10ad28a2a" providerId="LiveId" clId="{76457E06-0EF9-4728-A0D4-922D9B9D09A1}" dt="2023-11-28T04:22:24.955" v="6789" actId="14100"/>
          <ac:picMkLst>
            <pc:docMk/>
            <pc:sldMk cId="2740002720" sldId="2147482178"/>
            <ac:picMk id="14" creationId="{3A37246C-89C6-B2A7-3B3E-AFF28D2482BA}"/>
          </ac:picMkLst>
        </pc:picChg>
      </pc:sldChg>
      <pc:sldChg chg="add del ord">
        <pc:chgData name="セイ ヨウ" userId="763805c10ad28a2a" providerId="LiveId" clId="{76457E06-0EF9-4728-A0D4-922D9B9D09A1}" dt="2023-11-28T04:37:15.175" v="7698" actId="47"/>
        <pc:sldMkLst>
          <pc:docMk/>
          <pc:sldMk cId="2437942422" sldId="2147482179"/>
        </pc:sldMkLst>
      </pc:sldChg>
      <pc:sldChg chg="addSp delSp modSp add mod">
        <pc:chgData name="セイ ヨウ" userId="763805c10ad28a2a" providerId="LiveId" clId="{76457E06-0EF9-4728-A0D4-922D9B9D09A1}" dt="2023-12-01T16:01:54.759" v="31571" actId="1076"/>
        <pc:sldMkLst>
          <pc:docMk/>
          <pc:sldMk cId="1367818598" sldId="2147482180"/>
        </pc:sldMkLst>
        <pc:spChg chg="del">
          <ac:chgData name="セイ ヨウ" userId="763805c10ad28a2a" providerId="LiveId" clId="{76457E06-0EF9-4728-A0D4-922D9B9D09A1}" dt="2023-11-28T04:33:08.299" v="7314" actId="478"/>
          <ac:spMkLst>
            <pc:docMk/>
            <pc:sldMk cId="1367818598" sldId="2147482180"/>
            <ac:spMk id="2" creationId="{735D7A46-4897-FB15-3D66-AD1374AAE882}"/>
          </ac:spMkLst>
        </pc:spChg>
        <pc:spChg chg="mod">
          <ac:chgData name="セイ ヨウ" userId="763805c10ad28a2a" providerId="LiveId" clId="{76457E06-0EF9-4728-A0D4-922D9B9D09A1}" dt="2023-11-28T04:36:23.137" v="7695" actId="20577"/>
          <ac:spMkLst>
            <pc:docMk/>
            <pc:sldMk cId="1367818598" sldId="2147482180"/>
            <ac:spMk id="10" creationId="{267C574E-6EC1-33B1-10DB-3CA1B809B835}"/>
          </ac:spMkLst>
        </pc:spChg>
        <pc:spChg chg="mod">
          <ac:chgData name="セイ ヨウ" userId="763805c10ad28a2a" providerId="LiveId" clId="{76457E06-0EF9-4728-A0D4-922D9B9D09A1}" dt="2023-12-01T16:01:54.759" v="31571" actId="1076"/>
          <ac:spMkLst>
            <pc:docMk/>
            <pc:sldMk cId="1367818598" sldId="2147482180"/>
            <ac:spMk id="12" creationId="{C8C002DF-2804-7D3E-293D-82D0F4746E31}"/>
          </ac:spMkLst>
        </pc:spChg>
        <pc:spChg chg="add mod">
          <ac:chgData name="セイ ヨウ" userId="763805c10ad28a2a" providerId="LiveId" clId="{76457E06-0EF9-4728-A0D4-922D9B9D09A1}" dt="2023-11-28T07:37:47.833" v="8985" actId="1076"/>
          <ac:spMkLst>
            <pc:docMk/>
            <pc:sldMk cId="1367818598" sldId="2147482180"/>
            <ac:spMk id="16" creationId="{F6824FCD-BAA3-6F5A-5086-117152891645}"/>
          </ac:spMkLst>
        </pc:spChg>
        <pc:spChg chg="add mod">
          <ac:chgData name="セイ ヨウ" userId="763805c10ad28a2a" providerId="LiveId" clId="{76457E06-0EF9-4728-A0D4-922D9B9D09A1}" dt="2023-12-01T15:28:29.530" v="30774" actId="1076"/>
          <ac:spMkLst>
            <pc:docMk/>
            <pc:sldMk cId="1367818598" sldId="2147482180"/>
            <ac:spMk id="17" creationId="{50D0F1F0-10B7-2504-F770-19CCC5E80CCA}"/>
          </ac:spMkLst>
        </pc:spChg>
        <pc:spChg chg="add del mod">
          <ac:chgData name="セイ ヨウ" userId="763805c10ad28a2a" providerId="LiveId" clId="{76457E06-0EF9-4728-A0D4-922D9B9D09A1}" dt="2023-11-28T04:38:09.905" v="7836" actId="478"/>
          <ac:spMkLst>
            <pc:docMk/>
            <pc:sldMk cId="1367818598" sldId="2147482180"/>
            <ac:spMk id="18" creationId="{E7DAF410-D06E-C08E-7BF7-72CB4A818324}"/>
          </ac:spMkLst>
        </pc:spChg>
        <pc:spChg chg="add mod">
          <ac:chgData name="セイ ヨウ" userId="763805c10ad28a2a" providerId="LiveId" clId="{76457E06-0EF9-4728-A0D4-922D9B9D09A1}" dt="2023-12-01T15:28:35.817" v="30775" actId="1076"/>
          <ac:spMkLst>
            <pc:docMk/>
            <pc:sldMk cId="1367818598" sldId="2147482180"/>
            <ac:spMk id="19" creationId="{6816DAFB-E766-2B2C-8ED2-68609B179389}"/>
          </ac:spMkLst>
        </pc:spChg>
        <pc:picChg chg="add mod">
          <ac:chgData name="セイ ヨウ" userId="763805c10ad28a2a" providerId="LiveId" clId="{76457E06-0EF9-4728-A0D4-922D9B9D09A1}" dt="2023-11-30T03:43:14.924" v="21571"/>
          <ac:picMkLst>
            <pc:docMk/>
            <pc:sldMk cId="1367818598" sldId="2147482180"/>
            <ac:picMk id="2" creationId="{875F7177-CBDB-36D2-5F65-F8C29958BEE1}"/>
          </ac:picMkLst>
        </pc:picChg>
        <pc:picChg chg="add del mod">
          <ac:chgData name="セイ ヨウ" userId="763805c10ad28a2a" providerId="LiveId" clId="{76457E06-0EF9-4728-A0D4-922D9B9D09A1}" dt="2023-11-28T04:32:54.202" v="7306" actId="478"/>
          <ac:picMkLst>
            <pc:docMk/>
            <pc:sldMk cId="1367818598" sldId="2147482180"/>
            <ac:picMk id="5" creationId="{9F12A65A-0CE3-E791-09D2-A4565E5D01C9}"/>
          </ac:picMkLst>
        </pc:picChg>
        <pc:picChg chg="del">
          <ac:chgData name="セイ ヨウ" userId="763805c10ad28a2a" providerId="LiveId" clId="{76457E06-0EF9-4728-A0D4-922D9B9D09A1}" dt="2023-11-28T04:29:15.884" v="7278" actId="478"/>
          <ac:picMkLst>
            <pc:docMk/>
            <pc:sldMk cId="1367818598" sldId="2147482180"/>
            <ac:picMk id="7" creationId="{BED9D56A-24B4-2E14-3D5F-6A85B40F31E8}"/>
          </ac:picMkLst>
        </pc:picChg>
        <pc:picChg chg="add mod ord">
          <ac:chgData name="セイ ヨウ" userId="763805c10ad28a2a" providerId="LiveId" clId="{76457E06-0EF9-4728-A0D4-922D9B9D09A1}" dt="2023-11-28T07:37:02.826" v="8973" actId="14100"/>
          <ac:picMkLst>
            <pc:docMk/>
            <pc:sldMk cId="1367818598" sldId="2147482180"/>
            <ac:picMk id="9" creationId="{B71DAF40-F655-75FE-5C66-A1199F84924D}"/>
          </ac:picMkLst>
        </pc:picChg>
        <pc:picChg chg="del">
          <ac:chgData name="セイ ヨウ" userId="763805c10ad28a2a" providerId="LiveId" clId="{76457E06-0EF9-4728-A0D4-922D9B9D09A1}" dt="2023-11-28T04:29:15.490" v="7277" actId="478"/>
          <ac:picMkLst>
            <pc:docMk/>
            <pc:sldMk cId="1367818598" sldId="2147482180"/>
            <ac:picMk id="11" creationId="{3515965B-F315-D292-8AD2-FCD4D0CDD462}"/>
          </ac:picMkLst>
        </pc:picChg>
        <pc:picChg chg="del">
          <ac:chgData name="セイ ヨウ" userId="763805c10ad28a2a" providerId="LiveId" clId="{76457E06-0EF9-4728-A0D4-922D9B9D09A1}" dt="2023-11-28T04:29:17.146" v="7279" actId="478"/>
          <ac:picMkLst>
            <pc:docMk/>
            <pc:sldMk cId="1367818598" sldId="2147482180"/>
            <ac:picMk id="14" creationId="{3A37246C-89C6-B2A7-3B3E-AFF28D2482BA}"/>
          </ac:picMkLst>
        </pc:picChg>
        <pc:picChg chg="add mod">
          <ac:chgData name="セイ ヨウ" userId="763805c10ad28a2a" providerId="LiveId" clId="{76457E06-0EF9-4728-A0D4-922D9B9D09A1}" dt="2023-11-28T07:37:26.431" v="8978" actId="1076"/>
          <ac:picMkLst>
            <pc:docMk/>
            <pc:sldMk cId="1367818598" sldId="2147482180"/>
            <ac:picMk id="15" creationId="{8AE45F29-EA43-436C-5DBC-57280A592B77}"/>
          </ac:picMkLst>
        </pc:picChg>
      </pc:sldChg>
      <pc:sldChg chg="addSp delSp modSp add mod">
        <pc:chgData name="セイ ヨウ" userId="763805c10ad28a2a" providerId="LiveId" clId="{76457E06-0EF9-4728-A0D4-922D9B9D09A1}" dt="2023-12-01T16:02:05.557" v="31572" actId="1076"/>
        <pc:sldMkLst>
          <pc:docMk/>
          <pc:sldMk cId="4129524661" sldId="2147482181"/>
        </pc:sldMkLst>
        <pc:spChg chg="add mod">
          <ac:chgData name="セイ ヨウ" userId="763805c10ad28a2a" providerId="LiveId" clId="{76457E06-0EF9-4728-A0D4-922D9B9D09A1}" dt="2023-12-01T15:34:50.526" v="30888" actId="1076"/>
          <ac:spMkLst>
            <pc:docMk/>
            <pc:sldMk cId="4129524661" sldId="2147482181"/>
            <ac:spMk id="8" creationId="{8CB23E28-BF57-F59C-140C-55C2EA655ADA}"/>
          </ac:spMkLst>
        </pc:spChg>
        <pc:spChg chg="mod">
          <ac:chgData name="セイ ヨウ" userId="763805c10ad28a2a" providerId="LiveId" clId="{76457E06-0EF9-4728-A0D4-922D9B9D09A1}" dt="2023-11-28T04:41:47.750" v="7930" actId="20577"/>
          <ac:spMkLst>
            <pc:docMk/>
            <pc:sldMk cId="4129524661" sldId="2147482181"/>
            <ac:spMk id="10" creationId="{267C574E-6EC1-33B1-10DB-3CA1B809B835}"/>
          </ac:spMkLst>
        </pc:spChg>
        <pc:spChg chg="add mod">
          <ac:chgData name="セイ ヨウ" userId="763805c10ad28a2a" providerId="LiveId" clId="{76457E06-0EF9-4728-A0D4-922D9B9D09A1}" dt="2023-12-01T15:34:47.650" v="30887" actId="1076"/>
          <ac:spMkLst>
            <pc:docMk/>
            <pc:sldMk cId="4129524661" sldId="2147482181"/>
            <ac:spMk id="11" creationId="{BAE2C343-9EA0-4993-BD1A-DB2D0C3C43F5}"/>
          </ac:spMkLst>
        </pc:spChg>
        <pc:spChg chg="del">
          <ac:chgData name="セイ ヨウ" userId="763805c10ad28a2a" providerId="LiveId" clId="{76457E06-0EF9-4728-A0D4-922D9B9D09A1}" dt="2023-11-28T04:41:40.018" v="7913" actId="478"/>
          <ac:spMkLst>
            <pc:docMk/>
            <pc:sldMk cId="4129524661" sldId="2147482181"/>
            <ac:spMk id="12" creationId="{C8C002DF-2804-7D3E-293D-82D0F4746E31}"/>
          </ac:spMkLst>
        </pc:spChg>
        <pc:spChg chg="mod ord">
          <ac:chgData name="セイ ヨウ" userId="763805c10ad28a2a" providerId="LiveId" clId="{76457E06-0EF9-4728-A0D4-922D9B9D09A1}" dt="2023-12-01T15:34:16.896" v="30866" actId="1076"/>
          <ac:spMkLst>
            <pc:docMk/>
            <pc:sldMk cId="4129524661" sldId="2147482181"/>
            <ac:spMk id="16" creationId="{F6824FCD-BAA3-6F5A-5086-117152891645}"/>
          </ac:spMkLst>
        </pc:spChg>
        <pc:spChg chg="del">
          <ac:chgData name="セイ ヨウ" userId="763805c10ad28a2a" providerId="LiveId" clId="{76457E06-0EF9-4728-A0D4-922D9B9D09A1}" dt="2023-11-28T04:41:38.435" v="7912" actId="478"/>
          <ac:spMkLst>
            <pc:docMk/>
            <pc:sldMk cId="4129524661" sldId="2147482181"/>
            <ac:spMk id="17" creationId="{50D0F1F0-10B7-2504-F770-19CCC5E80CCA}"/>
          </ac:spMkLst>
        </pc:spChg>
        <pc:picChg chg="add mod">
          <ac:chgData name="セイ ヨウ" userId="763805c10ad28a2a" providerId="LiveId" clId="{76457E06-0EF9-4728-A0D4-922D9B9D09A1}" dt="2023-11-30T03:43:16.150" v="21572"/>
          <ac:picMkLst>
            <pc:docMk/>
            <pc:sldMk cId="4129524661" sldId="2147482181"/>
            <ac:picMk id="2" creationId="{F9617810-10FF-E483-FA9E-22D019D91E9D}"/>
          </ac:picMkLst>
        </pc:picChg>
        <pc:picChg chg="add mod ord modCrop">
          <ac:chgData name="セイ ヨウ" userId="763805c10ad28a2a" providerId="LiveId" clId="{76457E06-0EF9-4728-A0D4-922D9B9D09A1}" dt="2023-12-01T15:33:50.068" v="30855" actId="14100"/>
          <ac:picMkLst>
            <pc:docMk/>
            <pc:sldMk cId="4129524661" sldId="2147482181"/>
            <ac:picMk id="4" creationId="{260F7D69-812D-967E-BB54-013ECBC000C0}"/>
          </ac:picMkLst>
        </pc:picChg>
        <pc:picChg chg="add del mod ord">
          <ac:chgData name="セイ ヨウ" userId="763805c10ad28a2a" providerId="LiveId" clId="{76457E06-0EF9-4728-A0D4-922D9B9D09A1}" dt="2023-12-01T15:32:29.556" v="30832" actId="478"/>
          <ac:picMkLst>
            <pc:docMk/>
            <pc:sldMk cId="4129524661" sldId="2147482181"/>
            <ac:picMk id="7" creationId="{4FA5794E-BCFD-515F-26A6-804080BBF9BE}"/>
          </ac:picMkLst>
        </pc:picChg>
        <pc:picChg chg="del">
          <ac:chgData name="セイ ヨウ" userId="763805c10ad28a2a" providerId="LiveId" clId="{76457E06-0EF9-4728-A0D4-922D9B9D09A1}" dt="2023-11-28T04:39:21.877" v="7846" actId="478"/>
          <ac:picMkLst>
            <pc:docMk/>
            <pc:sldMk cId="4129524661" sldId="2147482181"/>
            <ac:picMk id="9" creationId="{B71DAF40-F655-75FE-5C66-A1199F84924D}"/>
          </ac:picMkLst>
        </pc:picChg>
        <pc:picChg chg="add del mod">
          <ac:chgData name="セイ ヨウ" userId="763805c10ad28a2a" providerId="LiveId" clId="{76457E06-0EF9-4728-A0D4-922D9B9D09A1}" dt="2023-12-01T15:32:52.765" v="30837" actId="478"/>
          <ac:picMkLst>
            <pc:docMk/>
            <pc:sldMk cId="4129524661" sldId="2147482181"/>
            <ac:picMk id="9" creationId="{D6BD2A77-E23C-5CDC-78F8-99E6F44C11CB}"/>
          </ac:picMkLst>
        </pc:picChg>
        <pc:picChg chg="add del mod ord">
          <ac:chgData name="セイ ヨウ" userId="763805c10ad28a2a" providerId="LiveId" clId="{76457E06-0EF9-4728-A0D4-922D9B9D09A1}" dt="2023-12-01T15:33:15.671" v="30841" actId="478"/>
          <ac:picMkLst>
            <pc:docMk/>
            <pc:sldMk cId="4129524661" sldId="2147482181"/>
            <ac:picMk id="13" creationId="{D969FA22-8ADF-B186-FBFE-433690EFAC90}"/>
          </ac:picMkLst>
        </pc:picChg>
        <pc:picChg chg="add del mod">
          <ac:chgData name="セイ ヨウ" userId="763805c10ad28a2a" providerId="LiveId" clId="{76457E06-0EF9-4728-A0D4-922D9B9D09A1}" dt="2023-12-01T15:33:02.598" v="30840" actId="478"/>
          <ac:picMkLst>
            <pc:docMk/>
            <pc:sldMk cId="4129524661" sldId="2147482181"/>
            <ac:picMk id="15" creationId="{84CCF678-4E38-A56B-49E2-DC259B678B3C}"/>
          </ac:picMkLst>
        </pc:picChg>
        <pc:picChg chg="del">
          <ac:chgData name="セイ ヨウ" userId="763805c10ad28a2a" providerId="LiveId" clId="{76457E06-0EF9-4728-A0D4-922D9B9D09A1}" dt="2023-11-28T04:39:22.307" v="7847" actId="478"/>
          <ac:picMkLst>
            <pc:docMk/>
            <pc:sldMk cId="4129524661" sldId="2147482181"/>
            <ac:picMk id="15" creationId="{8AE45F29-EA43-436C-5DBC-57280A592B77}"/>
          </ac:picMkLst>
        </pc:picChg>
        <pc:picChg chg="add mod ord">
          <ac:chgData name="セイ ヨウ" userId="763805c10ad28a2a" providerId="LiveId" clId="{76457E06-0EF9-4728-A0D4-922D9B9D09A1}" dt="2023-12-01T15:34:23.394" v="30869" actId="1076"/>
          <ac:picMkLst>
            <pc:docMk/>
            <pc:sldMk cId="4129524661" sldId="2147482181"/>
            <ac:picMk id="18" creationId="{2F52BE6F-BB8F-560B-08D3-0EBCA1B8EF41}"/>
          </ac:picMkLst>
        </pc:picChg>
        <pc:picChg chg="add mod">
          <ac:chgData name="セイ ヨウ" userId="763805c10ad28a2a" providerId="LiveId" clId="{76457E06-0EF9-4728-A0D4-922D9B9D09A1}" dt="2023-12-01T16:02:05.557" v="31572" actId="1076"/>
          <ac:picMkLst>
            <pc:docMk/>
            <pc:sldMk cId="4129524661" sldId="2147482181"/>
            <ac:picMk id="20" creationId="{A1EC1A43-AC9D-21CA-8887-8DB825085660}"/>
          </ac:picMkLst>
        </pc:picChg>
      </pc:sldChg>
      <pc:sldChg chg="addSp delSp modSp add mod">
        <pc:chgData name="セイ ヨウ" userId="763805c10ad28a2a" providerId="LiveId" clId="{76457E06-0EF9-4728-A0D4-922D9B9D09A1}" dt="2023-12-03T06:01:00.162" v="44031" actId="14100"/>
        <pc:sldMkLst>
          <pc:docMk/>
          <pc:sldMk cId="4233709699" sldId="2147482182"/>
        </pc:sldMkLst>
        <pc:spChg chg="add del mod">
          <ac:chgData name="セイ ヨウ" userId="763805c10ad28a2a" providerId="LiveId" clId="{76457E06-0EF9-4728-A0D4-922D9B9D09A1}" dt="2023-12-03T04:59:17.873" v="41199" actId="478"/>
          <ac:spMkLst>
            <pc:docMk/>
            <pc:sldMk cId="4233709699" sldId="2147482182"/>
            <ac:spMk id="4" creationId="{29356C3C-718C-CA68-9FD6-475A747DCA68}"/>
          </ac:spMkLst>
        </pc:spChg>
        <pc:spChg chg="add mod">
          <ac:chgData name="セイ ヨウ" userId="763805c10ad28a2a" providerId="LiveId" clId="{76457E06-0EF9-4728-A0D4-922D9B9D09A1}" dt="2023-12-03T04:59:18.206" v="41200"/>
          <ac:spMkLst>
            <pc:docMk/>
            <pc:sldMk cId="4233709699" sldId="2147482182"/>
            <ac:spMk id="5" creationId="{21710D0A-54C0-D87E-3F2D-8573098CF33D}"/>
          </ac:spMkLst>
        </pc:spChg>
        <pc:spChg chg="add mod">
          <ac:chgData name="セイ ヨウ" userId="763805c10ad28a2a" providerId="LiveId" clId="{76457E06-0EF9-4728-A0D4-922D9B9D09A1}" dt="2023-12-03T06:00:40.302" v="44025" actId="14100"/>
          <ac:spMkLst>
            <pc:docMk/>
            <pc:sldMk cId="4233709699" sldId="2147482182"/>
            <ac:spMk id="7" creationId="{A3B3A465-FADA-350A-DCA4-6C6717570250}"/>
          </ac:spMkLst>
        </pc:spChg>
        <pc:spChg chg="add mod">
          <ac:chgData name="セイ ヨウ" userId="763805c10ad28a2a" providerId="LiveId" clId="{76457E06-0EF9-4728-A0D4-922D9B9D09A1}" dt="2023-12-03T06:00:45.225" v="44027" actId="1076"/>
          <ac:spMkLst>
            <pc:docMk/>
            <pc:sldMk cId="4233709699" sldId="2147482182"/>
            <ac:spMk id="8" creationId="{4D576D43-E0E6-456B-8337-887FD3F0129E}"/>
          </ac:spMkLst>
        </pc:spChg>
        <pc:spChg chg="del">
          <ac:chgData name="セイ ヨウ" userId="763805c10ad28a2a" providerId="LiveId" clId="{76457E06-0EF9-4728-A0D4-922D9B9D09A1}" dt="2023-11-28T04:49:33.084" v="8502" actId="478"/>
          <ac:spMkLst>
            <pc:docMk/>
            <pc:sldMk cId="4233709699" sldId="2147482182"/>
            <ac:spMk id="8" creationId="{8CB23E28-BF57-F59C-140C-55C2EA655ADA}"/>
          </ac:spMkLst>
        </pc:spChg>
        <pc:spChg chg="add mod">
          <ac:chgData name="セイ ヨウ" userId="763805c10ad28a2a" providerId="LiveId" clId="{76457E06-0EF9-4728-A0D4-922D9B9D09A1}" dt="2023-12-03T06:01:00.162" v="44031" actId="14100"/>
          <ac:spMkLst>
            <pc:docMk/>
            <pc:sldMk cId="4233709699" sldId="2147482182"/>
            <ac:spMk id="9" creationId="{888AE760-71DC-2922-492B-153AEB7FF600}"/>
          </ac:spMkLst>
        </pc:spChg>
        <pc:spChg chg="mod">
          <ac:chgData name="セイ ヨウ" userId="763805c10ad28a2a" providerId="LiveId" clId="{76457E06-0EF9-4728-A0D4-922D9B9D09A1}" dt="2023-11-28T04:50:31.063" v="8549" actId="20577"/>
          <ac:spMkLst>
            <pc:docMk/>
            <pc:sldMk cId="4233709699" sldId="2147482182"/>
            <ac:spMk id="10" creationId="{267C574E-6EC1-33B1-10DB-3CA1B809B835}"/>
          </ac:spMkLst>
        </pc:spChg>
        <pc:spChg chg="del">
          <ac:chgData name="セイ ヨウ" userId="763805c10ad28a2a" providerId="LiveId" clId="{76457E06-0EF9-4728-A0D4-922D9B9D09A1}" dt="2023-11-28T04:49:33.886" v="8503" actId="478"/>
          <ac:spMkLst>
            <pc:docMk/>
            <pc:sldMk cId="4233709699" sldId="2147482182"/>
            <ac:spMk id="11" creationId="{BAE2C343-9EA0-4993-BD1A-DB2D0C3C43F5}"/>
          </ac:spMkLst>
        </pc:spChg>
        <pc:spChg chg="add mod">
          <ac:chgData name="セイ ヨウ" userId="763805c10ad28a2a" providerId="LiveId" clId="{76457E06-0EF9-4728-A0D4-922D9B9D09A1}" dt="2023-12-01T18:32:01.437" v="40531" actId="14100"/>
          <ac:spMkLst>
            <pc:docMk/>
            <pc:sldMk cId="4233709699" sldId="2147482182"/>
            <ac:spMk id="13" creationId="{13C63449-803E-143E-8A88-7ABAF78A113B}"/>
          </ac:spMkLst>
        </pc:spChg>
        <pc:spChg chg="del">
          <ac:chgData name="セイ ヨウ" userId="763805c10ad28a2a" providerId="LiveId" clId="{76457E06-0EF9-4728-A0D4-922D9B9D09A1}" dt="2023-11-28T04:49:32.189" v="8501" actId="478"/>
          <ac:spMkLst>
            <pc:docMk/>
            <pc:sldMk cId="4233709699" sldId="2147482182"/>
            <ac:spMk id="16" creationId="{F6824FCD-BAA3-6F5A-5086-117152891645}"/>
          </ac:spMkLst>
        </pc:spChg>
        <pc:spChg chg="add mod">
          <ac:chgData name="セイ ヨウ" userId="763805c10ad28a2a" providerId="LiveId" clId="{76457E06-0EF9-4728-A0D4-922D9B9D09A1}" dt="2023-12-03T04:59:37.527" v="41201" actId="14100"/>
          <ac:spMkLst>
            <pc:docMk/>
            <pc:sldMk cId="4233709699" sldId="2147482182"/>
            <ac:spMk id="19" creationId="{44D5D3EB-919A-5402-1CC6-A783698B19E3}"/>
          </ac:spMkLst>
        </pc:spChg>
        <pc:picChg chg="add mod">
          <ac:chgData name="セイ ヨウ" userId="763805c10ad28a2a" providerId="LiveId" clId="{76457E06-0EF9-4728-A0D4-922D9B9D09A1}" dt="2023-11-30T03:43:17.455" v="21573"/>
          <ac:picMkLst>
            <pc:docMk/>
            <pc:sldMk cId="4233709699" sldId="2147482182"/>
            <ac:picMk id="2" creationId="{5E7D6BC5-BC1F-8F7A-C7A8-C444ABD20F00}"/>
          </ac:picMkLst>
        </pc:picChg>
        <pc:picChg chg="del">
          <ac:chgData name="セイ ヨウ" userId="763805c10ad28a2a" providerId="LiveId" clId="{76457E06-0EF9-4728-A0D4-922D9B9D09A1}" dt="2023-11-28T04:49:30.262" v="8500" actId="478"/>
          <ac:picMkLst>
            <pc:docMk/>
            <pc:sldMk cId="4233709699" sldId="2147482182"/>
            <ac:picMk id="4" creationId="{260F7D69-812D-967E-BB54-013ECBC000C0}"/>
          </ac:picMkLst>
        </pc:picChg>
        <pc:picChg chg="add del mod">
          <ac:chgData name="セイ ヨウ" userId="763805c10ad28a2a" providerId="LiveId" clId="{76457E06-0EF9-4728-A0D4-922D9B9D09A1}" dt="2023-11-28T07:40:12.497" v="8993" actId="478"/>
          <ac:picMkLst>
            <pc:docMk/>
            <pc:sldMk cId="4233709699" sldId="2147482182"/>
            <ac:picMk id="5" creationId="{9922886E-3797-7D49-EEFE-41D4E32FC095}"/>
          </ac:picMkLst>
        </pc:picChg>
        <pc:picChg chg="del">
          <ac:chgData name="セイ ヨウ" userId="763805c10ad28a2a" providerId="LiveId" clId="{76457E06-0EF9-4728-A0D4-922D9B9D09A1}" dt="2023-11-28T04:49:29.657" v="8499" actId="478"/>
          <ac:picMkLst>
            <pc:docMk/>
            <pc:sldMk cId="4233709699" sldId="2147482182"/>
            <ac:picMk id="7" creationId="{4FA5794E-BCFD-515F-26A6-804080BBF9BE}"/>
          </ac:picMkLst>
        </pc:picChg>
        <pc:picChg chg="add mod">
          <ac:chgData name="セイ ヨウ" userId="763805c10ad28a2a" providerId="LiveId" clId="{76457E06-0EF9-4728-A0D4-922D9B9D09A1}" dt="2023-12-01T15:35:36.419" v="30927" actId="1076"/>
          <ac:picMkLst>
            <pc:docMk/>
            <pc:sldMk cId="4233709699" sldId="2147482182"/>
            <ac:picMk id="12" creationId="{00F60FE9-EE8E-F796-4173-1EE9138B96F1}"/>
          </ac:picMkLst>
        </pc:picChg>
        <pc:picChg chg="add del mod ord">
          <ac:chgData name="セイ ヨウ" userId="763805c10ad28a2a" providerId="LiveId" clId="{76457E06-0EF9-4728-A0D4-922D9B9D09A1}" dt="2023-11-28T07:40:41.782" v="8999" actId="478"/>
          <ac:picMkLst>
            <pc:docMk/>
            <pc:sldMk cId="4233709699" sldId="2147482182"/>
            <ac:picMk id="15" creationId="{A8706EF8-DB88-0519-707D-912D64F0CDD3}"/>
          </ac:picMkLst>
        </pc:picChg>
        <pc:picChg chg="add mod ord">
          <ac:chgData name="セイ ヨウ" userId="763805c10ad28a2a" providerId="LiveId" clId="{76457E06-0EF9-4728-A0D4-922D9B9D09A1}" dt="2023-11-28T07:40:45.651" v="9001" actId="208"/>
          <ac:picMkLst>
            <pc:docMk/>
            <pc:sldMk cId="4233709699" sldId="2147482182"/>
            <ac:picMk id="18" creationId="{DFAC3A21-8E7E-A4DF-12F8-9B861F79F0B3}"/>
          </ac:picMkLst>
        </pc:picChg>
      </pc:sldChg>
      <pc:sldChg chg="add del">
        <pc:chgData name="セイ ヨウ" userId="763805c10ad28a2a" providerId="LiveId" clId="{76457E06-0EF9-4728-A0D4-922D9B9D09A1}" dt="2023-11-29T08:24:30.995" v="13461" actId="47"/>
        <pc:sldMkLst>
          <pc:docMk/>
          <pc:sldMk cId="2556712383" sldId="2147482183"/>
        </pc:sldMkLst>
      </pc:sldChg>
      <pc:sldChg chg="addSp modSp add mod">
        <pc:chgData name="セイ ヨウ" userId="763805c10ad28a2a" providerId="LiveId" clId="{76457E06-0EF9-4728-A0D4-922D9B9D09A1}" dt="2023-12-01T16:13:56.830" v="32343" actId="20577"/>
        <pc:sldMkLst>
          <pc:docMk/>
          <pc:sldMk cId="2166022119" sldId="2147482184"/>
        </pc:sldMkLst>
        <pc:spChg chg="mod">
          <ac:chgData name="セイ ヨウ" userId="763805c10ad28a2a" providerId="LiveId" clId="{76457E06-0EF9-4728-A0D4-922D9B9D09A1}" dt="2023-12-01T16:13:56.830" v="32343" actId="20577"/>
          <ac:spMkLst>
            <pc:docMk/>
            <pc:sldMk cId="2166022119" sldId="2147482184"/>
            <ac:spMk id="10" creationId="{267C574E-6EC1-33B1-10DB-3CA1B809B835}"/>
          </ac:spMkLst>
        </pc:spChg>
        <pc:picChg chg="add mod">
          <ac:chgData name="セイ ヨウ" userId="763805c10ad28a2a" providerId="LiveId" clId="{76457E06-0EF9-4728-A0D4-922D9B9D09A1}" dt="2023-11-30T03:43:18.728" v="21574"/>
          <ac:picMkLst>
            <pc:docMk/>
            <pc:sldMk cId="2166022119" sldId="2147482184"/>
            <ac:picMk id="2" creationId="{819D1D26-FC21-AE0F-D139-595C35C69251}"/>
          </ac:picMkLst>
        </pc:picChg>
      </pc:sldChg>
      <pc:sldChg chg="add">
        <pc:chgData name="セイ ヨウ" userId="763805c10ad28a2a" providerId="LiveId" clId="{76457E06-0EF9-4728-A0D4-922D9B9D09A1}" dt="2023-12-01T16:14:07.426" v="32345"/>
        <pc:sldMkLst>
          <pc:docMk/>
          <pc:sldMk cId="3730020418" sldId="2147482185"/>
        </pc:sldMkLst>
      </pc:sldChg>
      <pc:sldChg chg="addSp delSp modSp add del mod">
        <pc:chgData name="セイ ヨウ" userId="763805c10ad28a2a" providerId="LiveId" clId="{76457E06-0EF9-4728-A0D4-922D9B9D09A1}" dt="2023-12-01T16:14:04.983" v="32344" actId="2696"/>
        <pc:sldMkLst>
          <pc:docMk/>
          <pc:sldMk cId="4278899073" sldId="2147482185"/>
        </pc:sldMkLst>
        <pc:spChg chg="add mod">
          <ac:chgData name="セイ ヨウ" userId="763805c10ad28a2a" providerId="LiveId" clId="{76457E06-0EF9-4728-A0D4-922D9B9D09A1}" dt="2023-11-29T04:19:06.453" v="11274" actId="1076"/>
          <ac:spMkLst>
            <pc:docMk/>
            <pc:sldMk cId="4278899073" sldId="2147482185"/>
            <ac:spMk id="2" creationId="{0CA4E7AC-D720-1EE2-BBBA-68EF370187B1}"/>
          </ac:spMkLst>
        </pc:spChg>
        <pc:spChg chg="del">
          <ac:chgData name="セイ ヨウ" userId="763805c10ad28a2a" providerId="LiveId" clId="{76457E06-0EF9-4728-A0D4-922D9B9D09A1}" dt="2023-11-28T07:49:21.459" v="9522" actId="478"/>
          <ac:spMkLst>
            <pc:docMk/>
            <pc:sldMk cId="4278899073" sldId="2147482185"/>
            <ac:spMk id="2" creationId="{735D7A46-4897-FB15-3D66-AD1374AAE882}"/>
          </ac:spMkLst>
        </pc:spChg>
        <pc:spChg chg="mod">
          <ac:chgData name="セイ ヨウ" userId="763805c10ad28a2a" providerId="LiveId" clId="{76457E06-0EF9-4728-A0D4-922D9B9D09A1}" dt="2023-11-29T16:26:11.627" v="15779" actId="255"/>
          <ac:spMkLst>
            <pc:docMk/>
            <pc:sldMk cId="4278899073" sldId="2147482185"/>
            <ac:spMk id="10" creationId="{267C574E-6EC1-33B1-10DB-3CA1B809B835}"/>
          </ac:spMkLst>
        </pc:spChg>
        <pc:spChg chg="del mod ord">
          <ac:chgData name="セイ ヨウ" userId="763805c10ad28a2a" providerId="LiveId" clId="{76457E06-0EF9-4728-A0D4-922D9B9D09A1}" dt="2023-11-29T04:12:27.972" v="11179" actId="478"/>
          <ac:spMkLst>
            <pc:docMk/>
            <pc:sldMk cId="4278899073" sldId="2147482185"/>
            <ac:spMk id="12" creationId="{C8C002DF-2804-7D3E-293D-82D0F4746E31}"/>
          </ac:spMkLst>
        </pc:spChg>
        <pc:spChg chg="add mod">
          <ac:chgData name="セイ ヨウ" userId="763805c10ad28a2a" providerId="LiveId" clId="{76457E06-0EF9-4728-A0D4-922D9B9D09A1}" dt="2023-11-29T08:24:50.229" v="13463" actId="14100"/>
          <ac:spMkLst>
            <pc:docMk/>
            <pc:sldMk cId="4278899073" sldId="2147482185"/>
            <ac:spMk id="13" creationId="{AE313760-D274-AB5A-EE7B-F1358261F275}"/>
          </ac:spMkLst>
        </pc:spChg>
        <pc:picChg chg="add mod">
          <ac:chgData name="セイ ヨウ" userId="763805c10ad28a2a" providerId="LiveId" clId="{76457E06-0EF9-4728-A0D4-922D9B9D09A1}" dt="2023-11-30T03:43:21.022" v="21576"/>
          <ac:picMkLst>
            <pc:docMk/>
            <pc:sldMk cId="4278899073" sldId="2147482185"/>
            <ac:picMk id="4" creationId="{1639A6A5-8EA1-7B73-F774-E58AE953B5A8}"/>
          </ac:picMkLst>
        </pc:picChg>
        <pc:picChg chg="add del mod">
          <ac:chgData name="セイ ヨウ" userId="763805c10ad28a2a" providerId="LiveId" clId="{76457E06-0EF9-4728-A0D4-922D9B9D09A1}" dt="2023-11-28T07:58:11.561" v="9831" actId="478"/>
          <ac:picMkLst>
            <pc:docMk/>
            <pc:sldMk cId="4278899073" sldId="2147482185"/>
            <ac:picMk id="5" creationId="{7AE00F84-D5C6-263F-0DD0-F981923664A9}"/>
          </ac:picMkLst>
        </pc:picChg>
        <pc:picChg chg="del">
          <ac:chgData name="セイ ヨウ" userId="763805c10ad28a2a" providerId="LiveId" clId="{76457E06-0EF9-4728-A0D4-922D9B9D09A1}" dt="2023-11-28T07:49:18.841" v="9519" actId="478"/>
          <ac:picMkLst>
            <pc:docMk/>
            <pc:sldMk cId="4278899073" sldId="2147482185"/>
            <ac:picMk id="7" creationId="{BED9D56A-24B4-2E14-3D5F-6A85B40F31E8}"/>
          </ac:picMkLst>
        </pc:picChg>
        <pc:picChg chg="add del mod">
          <ac:chgData name="セイ ヨウ" userId="763805c10ad28a2a" providerId="LiveId" clId="{76457E06-0EF9-4728-A0D4-922D9B9D09A1}" dt="2023-11-28T07:58:11.937" v="9832" actId="478"/>
          <ac:picMkLst>
            <pc:docMk/>
            <pc:sldMk cId="4278899073" sldId="2147482185"/>
            <ac:picMk id="9" creationId="{3CC3F939-87C9-43AE-9448-27E27A5332D9}"/>
          </ac:picMkLst>
        </pc:picChg>
        <pc:picChg chg="del">
          <ac:chgData name="セイ ヨウ" userId="763805c10ad28a2a" providerId="LiveId" clId="{76457E06-0EF9-4728-A0D4-922D9B9D09A1}" dt="2023-11-28T07:49:19.804" v="9520" actId="478"/>
          <ac:picMkLst>
            <pc:docMk/>
            <pc:sldMk cId="4278899073" sldId="2147482185"/>
            <ac:picMk id="11" creationId="{3515965B-F315-D292-8AD2-FCD4D0CDD462}"/>
          </ac:picMkLst>
        </pc:picChg>
        <pc:picChg chg="del">
          <ac:chgData name="セイ ヨウ" userId="763805c10ad28a2a" providerId="LiveId" clId="{76457E06-0EF9-4728-A0D4-922D9B9D09A1}" dt="2023-11-28T07:49:20.390" v="9521" actId="478"/>
          <ac:picMkLst>
            <pc:docMk/>
            <pc:sldMk cId="4278899073" sldId="2147482185"/>
            <ac:picMk id="14" creationId="{3A37246C-89C6-B2A7-3B3E-AFF28D2482BA}"/>
          </ac:picMkLst>
        </pc:picChg>
        <pc:picChg chg="add mod ord modCrop">
          <ac:chgData name="セイ ヨウ" userId="763805c10ad28a2a" providerId="LiveId" clId="{76457E06-0EF9-4728-A0D4-922D9B9D09A1}" dt="2023-11-29T08:24:44.578" v="13462" actId="1076"/>
          <ac:picMkLst>
            <pc:docMk/>
            <pc:sldMk cId="4278899073" sldId="2147482185"/>
            <ac:picMk id="16" creationId="{4A33F9BC-563B-F241-C907-16D6A5BAA18D}"/>
          </ac:picMkLst>
        </pc:picChg>
      </pc:sldChg>
      <pc:sldChg chg="add">
        <pc:chgData name="セイ ヨウ" userId="763805c10ad28a2a" providerId="LiveId" clId="{76457E06-0EF9-4728-A0D4-922D9B9D09A1}" dt="2023-12-01T16:14:07.426" v="32345"/>
        <pc:sldMkLst>
          <pc:docMk/>
          <pc:sldMk cId="3606725298" sldId="2147482186"/>
        </pc:sldMkLst>
      </pc:sldChg>
      <pc:sldChg chg="addSp delSp modSp add del mod ord">
        <pc:chgData name="セイ ヨウ" userId="763805c10ad28a2a" providerId="LiveId" clId="{76457E06-0EF9-4728-A0D4-922D9B9D09A1}" dt="2023-12-01T16:14:04.983" v="32344" actId="2696"/>
        <pc:sldMkLst>
          <pc:docMk/>
          <pc:sldMk cId="3713534261" sldId="2147482186"/>
        </pc:sldMkLst>
        <pc:spChg chg="mod">
          <ac:chgData name="セイ ヨウ" userId="763805c10ad28a2a" providerId="LiveId" clId="{76457E06-0EF9-4728-A0D4-922D9B9D09A1}" dt="2023-11-29T16:26:04.927" v="15778" actId="255"/>
          <ac:spMkLst>
            <pc:docMk/>
            <pc:sldMk cId="3713534261" sldId="2147482186"/>
            <ac:spMk id="10" creationId="{267C574E-6EC1-33B1-10DB-3CA1B809B835}"/>
          </ac:spMkLst>
        </pc:spChg>
        <pc:spChg chg="mod">
          <ac:chgData name="セイ ヨウ" userId="763805c10ad28a2a" providerId="LiveId" clId="{76457E06-0EF9-4728-A0D4-922D9B9D09A1}" dt="2023-11-28T07:57:50.056" v="9827" actId="1076"/>
          <ac:spMkLst>
            <pc:docMk/>
            <pc:sldMk cId="3713534261" sldId="2147482186"/>
            <ac:spMk id="12" creationId="{C8C002DF-2804-7D3E-293D-82D0F4746E31}"/>
          </ac:spMkLst>
        </pc:spChg>
        <pc:spChg chg="mod">
          <ac:chgData name="セイ ヨウ" userId="763805c10ad28a2a" providerId="LiveId" clId="{76457E06-0EF9-4728-A0D4-922D9B9D09A1}" dt="2023-11-29T16:20:28.057" v="15682" actId="1076"/>
          <ac:spMkLst>
            <pc:docMk/>
            <pc:sldMk cId="3713534261" sldId="2147482186"/>
            <ac:spMk id="13" creationId="{AE313760-D274-AB5A-EE7B-F1358261F275}"/>
          </ac:spMkLst>
        </pc:spChg>
        <pc:picChg chg="add mod">
          <ac:chgData name="セイ ヨウ" userId="763805c10ad28a2a" providerId="LiveId" clId="{76457E06-0EF9-4728-A0D4-922D9B9D09A1}" dt="2023-11-30T03:43:19.812" v="21575"/>
          <ac:picMkLst>
            <pc:docMk/>
            <pc:sldMk cId="3713534261" sldId="2147482186"/>
            <ac:picMk id="2" creationId="{1C1F4162-9F33-51C6-1C1B-D1E1BFE32E86}"/>
          </ac:picMkLst>
        </pc:picChg>
        <pc:picChg chg="add mod ord">
          <ac:chgData name="セイ ヨウ" userId="763805c10ad28a2a" providerId="LiveId" clId="{76457E06-0EF9-4728-A0D4-922D9B9D09A1}" dt="2023-11-29T16:20:25.762" v="15681" actId="1076"/>
          <ac:picMkLst>
            <pc:docMk/>
            <pc:sldMk cId="3713534261" sldId="2147482186"/>
            <ac:picMk id="4" creationId="{4ACA40E0-0B0C-ED80-7641-8A34D263F7AA}"/>
          </ac:picMkLst>
        </pc:picChg>
        <pc:picChg chg="mod modCrop">
          <ac:chgData name="セイ ヨウ" userId="763805c10ad28a2a" providerId="LiveId" clId="{76457E06-0EF9-4728-A0D4-922D9B9D09A1}" dt="2023-11-29T16:20:23.685" v="15680" actId="1076"/>
          <ac:picMkLst>
            <pc:docMk/>
            <pc:sldMk cId="3713534261" sldId="2147482186"/>
            <ac:picMk id="5" creationId="{7AE00F84-D5C6-263F-0DD0-F981923664A9}"/>
          </ac:picMkLst>
        </pc:picChg>
        <pc:picChg chg="del">
          <ac:chgData name="セイ ヨウ" userId="763805c10ad28a2a" providerId="LiveId" clId="{76457E06-0EF9-4728-A0D4-922D9B9D09A1}" dt="2023-11-28T07:57:19.030" v="9810" actId="478"/>
          <ac:picMkLst>
            <pc:docMk/>
            <pc:sldMk cId="3713534261" sldId="2147482186"/>
            <ac:picMk id="9" creationId="{3CC3F939-87C9-43AE-9448-27E27A5332D9}"/>
          </ac:picMkLst>
        </pc:picChg>
      </pc:sldChg>
      <pc:sldChg chg="addSp delSp modSp add mod">
        <pc:chgData name="セイ ヨウ" userId="763805c10ad28a2a" providerId="LiveId" clId="{76457E06-0EF9-4728-A0D4-922D9B9D09A1}" dt="2023-12-01T16:12:11.777" v="32256"/>
        <pc:sldMkLst>
          <pc:docMk/>
          <pc:sldMk cId="573221720" sldId="2147482187"/>
        </pc:sldMkLst>
        <pc:spChg chg="mod">
          <ac:chgData name="セイ ヨウ" userId="763805c10ad28a2a" providerId="LiveId" clId="{76457E06-0EF9-4728-A0D4-922D9B9D09A1}" dt="2023-12-01T16:12:11.777" v="32256"/>
          <ac:spMkLst>
            <pc:docMk/>
            <pc:sldMk cId="573221720" sldId="2147482187"/>
            <ac:spMk id="6" creationId="{8F3A1E0A-362B-4880-D1AA-3942F1ABC56B}"/>
          </ac:spMkLst>
        </pc:spChg>
        <pc:spChg chg="mod">
          <ac:chgData name="セイ ヨウ" userId="763805c10ad28a2a" providerId="LiveId" clId="{76457E06-0EF9-4728-A0D4-922D9B9D09A1}" dt="2023-11-29T16:25:22.142" v="15769" actId="20577"/>
          <ac:spMkLst>
            <pc:docMk/>
            <pc:sldMk cId="573221720" sldId="2147482187"/>
            <ac:spMk id="9" creationId="{8CA7BD4B-136A-B6C0-ADA6-88D8819AB26E}"/>
          </ac:spMkLst>
        </pc:spChg>
        <pc:spChg chg="add mod">
          <ac:chgData name="セイ ヨウ" userId="763805c10ad28a2a" providerId="LiveId" clId="{76457E06-0EF9-4728-A0D4-922D9B9D09A1}" dt="2023-11-29T16:32:14.063" v="15857" actId="1076"/>
          <ac:spMkLst>
            <pc:docMk/>
            <pc:sldMk cId="573221720" sldId="2147482187"/>
            <ac:spMk id="13" creationId="{AFCB033D-AF30-60A9-F377-93247AC7ECC1}"/>
          </ac:spMkLst>
        </pc:spChg>
        <pc:spChg chg="add del mod">
          <ac:chgData name="セイ ヨウ" userId="763805c10ad28a2a" providerId="LiveId" clId="{76457E06-0EF9-4728-A0D4-922D9B9D09A1}" dt="2023-11-29T00:30:32.805" v="10508" actId="478"/>
          <ac:spMkLst>
            <pc:docMk/>
            <pc:sldMk cId="573221720" sldId="2147482187"/>
            <ac:spMk id="15" creationId="{B0BBE079-139D-48B4-884D-E2F898B60190}"/>
          </ac:spMkLst>
        </pc:spChg>
        <pc:spChg chg="add mod">
          <ac:chgData name="セイ ヨウ" userId="763805c10ad28a2a" providerId="LiveId" clId="{76457E06-0EF9-4728-A0D4-922D9B9D09A1}" dt="2023-11-29T00:31:55.660" v="10643" actId="1076"/>
          <ac:spMkLst>
            <pc:docMk/>
            <pc:sldMk cId="573221720" sldId="2147482187"/>
            <ac:spMk id="16" creationId="{BABCA6F7-4B79-CF9A-E9FC-48D0637C78C1}"/>
          </ac:spMkLst>
        </pc:spChg>
        <pc:spChg chg="add mod">
          <ac:chgData name="セイ ヨウ" userId="763805c10ad28a2a" providerId="LiveId" clId="{76457E06-0EF9-4728-A0D4-922D9B9D09A1}" dt="2023-11-29T16:32:26.571" v="15861" actId="255"/>
          <ac:spMkLst>
            <pc:docMk/>
            <pc:sldMk cId="573221720" sldId="2147482187"/>
            <ac:spMk id="18" creationId="{0B50FD4F-3748-3986-B50C-10F4A025094D}"/>
          </ac:spMkLst>
        </pc:spChg>
        <pc:picChg chg="del">
          <ac:chgData name="セイ ヨウ" userId="763805c10ad28a2a" providerId="LiveId" clId="{76457E06-0EF9-4728-A0D4-922D9B9D09A1}" dt="2023-11-29T00:18:14.935" v="10094" actId="478"/>
          <ac:picMkLst>
            <pc:docMk/>
            <pc:sldMk cId="573221720" sldId="2147482187"/>
            <ac:picMk id="2" creationId="{EAAD0398-86E0-6685-B47C-BAC1A15365E1}"/>
          </ac:picMkLst>
        </pc:picChg>
        <pc:picChg chg="del">
          <ac:chgData name="セイ ヨウ" userId="763805c10ad28a2a" providerId="LiveId" clId="{76457E06-0EF9-4728-A0D4-922D9B9D09A1}" dt="2023-11-29T00:18:14.338" v="10093" actId="478"/>
          <ac:picMkLst>
            <pc:docMk/>
            <pc:sldMk cId="573221720" sldId="2147482187"/>
            <ac:picMk id="4" creationId="{9A706514-2369-6BCF-CE35-7BF22E37BD85}"/>
          </ac:picMkLst>
        </pc:picChg>
        <pc:picChg chg="add mod">
          <ac:chgData name="セイ ヨウ" userId="763805c10ad28a2a" providerId="LiveId" clId="{76457E06-0EF9-4728-A0D4-922D9B9D09A1}" dt="2023-11-29T00:24:26.456" v="10380" actId="1076"/>
          <ac:picMkLst>
            <pc:docMk/>
            <pc:sldMk cId="573221720" sldId="2147482187"/>
            <ac:picMk id="5" creationId="{D692D553-FDA6-80FB-0BBC-BD947FC6FA0D}"/>
          </ac:picMkLst>
        </pc:picChg>
        <pc:picChg chg="del">
          <ac:chgData name="セイ ヨウ" userId="763805c10ad28a2a" providerId="LiveId" clId="{76457E06-0EF9-4728-A0D4-922D9B9D09A1}" dt="2023-11-29T00:18:15.358" v="10095" actId="478"/>
          <ac:picMkLst>
            <pc:docMk/>
            <pc:sldMk cId="573221720" sldId="2147482187"/>
            <ac:picMk id="7" creationId="{13849B8E-4451-46E0-C1A0-3D6178792623}"/>
          </ac:picMkLst>
        </pc:picChg>
        <pc:picChg chg="add mod">
          <ac:chgData name="セイ ヨウ" userId="763805c10ad28a2a" providerId="LiveId" clId="{76457E06-0EF9-4728-A0D4-922D9B9D09A1}" dt="2023-11-29T16:32:11.767" v="15856" actId="1076"/>
          <ac:picMkLst>
            <pc:docMk/>
            <pc:sldMk cId="573221720" sldId="2147482187"/>
            <ac:picMk id="10" creationId="{D6FD8215-E248-DB32-171A-AA9C3474500D}"/>
          </ac:picMkLst>
        </pc:picChg>
        <pc:picChg chg="add del">
          <ac:chgData name="セイ ヨウ" userId="763805c10ad28a2a" providerId="LiveId" clId="{76457E06-0EF9-4728-A0D4-922D9B9D09A1}" dt="2023-11-29T00:21:15.567" v="10192" actId="478"/>
          <ac:picMkLst>
            <pc:docMk/>
            <pc:sldMk cId="573221720" sldId="2147482187"/>
            <ac:picMk id="12" creationId="{EAC9FAF7-DC96-947F-50C0-56AC994B4787}"/>
          </ac:picMkLst>
        </pc:picChg>
        <pc:picChg chg="add mod">
          <ac:chgData name="セイ ヨウ" userId="763805c10ad28a2a" providerId="LiveId" clId="{76457E06-0EF9-4728-A0D4-922D9B9D09A1}" dt="2023-11-30T03:42:09.280" v="21546"/>
          <ac:picMkLst>
            <pc:docMk/>
            <pc:sldMk cId="573221720" sldId="2147482187"/>
            <ac:picMk id="19" creationId="{EAD25824-CDD6-310F-87E4-F0016DDC9D00}"/>
          </ac:picMkLst>
        </pc:picChg>
      </pc:sldChg>
      <pc:sldChg chg="addSp delSp modSp add mod">
        <pc:chgData name="セイ ヨウ" userId="763805c10ad28a2a" providerId="LiveId" clId="{76457E06-0EF9-4728-A0D4-922D9B9D09A1}" dt="2023-12-03T06:01:11.519" v="44034" actId="14100"/>
        <pc:sldMkLst>
          <pc:docMk/>
          <pc:sldMk cId="1549834935" sldId="2147482188"/>
        </pc:sldMkLst>
        <pc:spChg chg="mod">
          <ac:chgData name="セイ ヨウ" userId="763805c10ad28a2a" providerId="LiveId" clId="{76457E06-0EF9-4728-A0D4-922D9B9D09A1}" dt="2023-11-30T03:20:14.980" v="21482" actId="14100"/>
          <ac:spMkLst>
            <pc:docMk/>
            <pc:sldMk cId="1549834935" sldId="2147482188"/>
            <ac:spMk id="2" creationId="{0CA4E7AC-D720-1EE2-BBBA-68EF370187B1}"/>
          </ac:spMkLst>
        </pc:spChg>
        <pc:spChg chg="mod">
          <ac:chgData name="セイ ヨウ" userId="763805c10ad28a2a" providerId="LiveId" clId="{76457E06-0EF9-4728-A0D4-922D9B9D09A1}" dt="2023-11-29T16:26:22.004" v="15782" actId="6549"/>
          <ac:spMkLst>
            <pc:docMk/>
            <pc:sldMk cId="1549834935" sldId="2147482188"/>
            <ac:spMk id="10" creationId="{267C574E-6EC1-33B1-10DB-3CA1B809B835}"/>
          </ac:spMkLst>
        </pc:spChg>
        <pc:spChg chg="add mod">
          <ac:chgData name="セイ ヨウ" userId="763805c10ad28a2a" providerId="LiveId" clId="{76457E06-0EF9-4728-A0D4-922D9B9D09A1}" dt="2023-12-03T06:01:11.519" v="44034" actId="14100"/>
          <ac:spMkLst>
            <pc:docMk/>
            <pc:sldMk cId="1549834935" sldId="2147482188"/>
            <ac:spMk id="11" creationId="{D685957D-C545-4EFD-2B57-C130D385F1D2}"/>
          </ac:spMkLst>
        </pc:spChg>
        <pc:spChg chg="mod ord">
          <ac:chgData name="セイ ヨウ" userId="763805c10ad28a2a" providerId="LiveId" clId="{76457E06-0EF9-4728-A0D4-922D9B9D09A1}" dt="2023-11-30T03:20:22.256" v="21483" actId="14100"/>
          <ac:spMkLst>
            <pc:docMk/>
            <pc:sldMk cId="1549834935" sldId="2147482188"/>
            <ac:spMk id="13" creationId="{AE313760-D274-AB5A-EE7B-F1358261F275}"/>
          </ac:spMkLst>
        </pc:spChg>
        <pc:picChg chg="add mod ord">
          <ac:chgData name="セイ ヨウ" userId="763805c10ad28a2a" providerId="LiveId" clId="{76457E06-0EF9-4728-A0D4-922D9B9D09A1}" dt="2023-11-29T08:02:07.104" v="12321" actId="1076"/>
          <ac:picMkLst>
            <pc:docMk/>
            <pc:sldMk cId="1549834935" sldId="2147482188"/>
            <ac:picMk id="5" creationId="{8565449A-E3DB-F2C6-E543-5DE6BA850277}"/>
          </ac:picMkLst>
        </pc:picChg>
        <pc:picChg chg="add mod ord">
          <ac:chgData name="セイ ヨウ" userId="763805c10ad28a2a" providerId="LiveId" clId="{76457E06-0EF9-4728-A0D4-922D9B9D09A1}" dt="2023-11-29T16:26:25.319" v="15783" actId="1076"/>
          <ac:picMkLst>
            <pc:docMk/>
            <pc:sldMk cId="1549834935" sldId="2147482188"/>
            <ac:picMk id="8" creationId="{176BA3AD-E461-533E-23FB-596C1CADC39E}"/>
          </ac:picMkLst>
        </pc:picChg>
        <pc:picChg chg="add mod">
          <ac:chgData name="セイ ヨウ" userId="763805c10ad28a2a" providerId="LiveId" clId="{76457E06-0EF9-4728-A0D4-922D9B9D09A1}" dt="2023-11-30T03:43:22.158" v="21577"/>
          <ac:picMkLst>
            <pc:docMk/>
            <pc:sldMk cId="1549834935" sldId="2147482188"/>
            <ac:picMk id="9" creationId="{87A76B8E-A5F9-A388-53A4-0FF0A747EBFC}"/>
          </ac:picMkLst>
        </pc:picChg>
        <pc:picChg chg="del">
          <ac:chgData name="セイ ヨウ" userId="763805c10ad28a2a" providerId="LiveId" clId="{76457E06-0EF9-4728-A0D4-922D9B9D09A1}" dt="2023-11-29T04:19:22.073" v="11276" actId="478"/>
          <ac:picMkLst>
            <pc:docMk/>
            <pc:sldMk cId="1549834935" sldId="2147482188"/>
            <ac:picMk id="16" creationId="{4A33F9BC-563B-F241-C907-16D6A5BAA18D}"/>
          </ac:picMkLst>
        </pc:picChg>
      </pc:sldChg>
      <pc:sldChg chg="add del">
        <pc:chgData name="セイ ヨウ" userId="763805c10ad28a2a" providerId="LiveId" clId="{76457E06-0EF9-4728-A0D4-922D9B9D09A1}" dt="2023-11-29T00:18:17.652" v="10097"/>
        <pc:sldMkLst>
          <pc:docMk/>
          <pc:sldMk cId="2476244528" sldId="2147482188"/>
        </pc:sldMkLst>
      </pc:sldChg>
      <pc:sldChg chg="addSp delSp modSp add mod">
        <pc:chgData name="セイ ヨウ" userId="763805c10ad28a2a" providerId="LiveId" clId="{76457E06-0EF9-4728-A0D4-922D9B9D09A1}" dt="2023-12-01T18:33:17.102" v="40630" actId="1076"/>
        <pc:sldMkLst>
          <pc:docMk/>
          <pc:sldMk cId="1875645896" sldId="2147482189"/>
        </pc:sldMkLst>
        <pc:spChg chg="del">
          <ac:chgData name="セイ ヨウ" userId="763805c10ad28a2a" providerId="LiveId" clId="{76457E06-0EF9-4728-A0D4-922D9B9D09A1}" dt="2023-11-29T08:02:33.510" v="12376" actId="478"/>
          <ac:spMkLst>
            <pc:docMk/>
            <pc:sldMk cId="1875645896" sldId="2147482189"/>
            <ac:spMk id="2" creationId="{0CA4E7AC-D720-1EE2-BBBA-68EF370187B1}"/>
          </ac:spMkLst>
        </pc:spChg>
        <pc:spChg chg="add del mod">
          <ac:chgData name="セイ ヨウ" userId="763805c10ad28a2a" providerId="LiveId" clId="{76457E06-0EF9-4728-A0D4-922D9B9D09A1}" dt="2023-11-29T08:03:12.427" v="12381" actId="22"/>
          <ac:spMkLst>
            <pc:docMk/>
            <pc:sldMk cId="1875645896" sldId="2147482189"/>
            <ac:spMk id="7" creationId="{8513B838-5EE7-21FE-CD04-34872C2F7953}"/>
          </ac:spMkLst>
        </pc:spChg>
        <pc:spChg chg="mod">
          <ac:chgData name="セイ ヨウ" userId="763805c10ad28a2a" providerId="LiveId" clId="{76457E06-0EF9-4728-A0D4-922D9B9D09A1}" dt="2023-11-29T16:26:32.202" v="15784" actId="255"/>
          <ac:spMkLst>
            <pc:docMk/>
            <pc:sldMk cId="1875645896" sldId="2147482189"/>
            <ac:spMk id="10" creationId="{267C574E-6EC1-33B1-10DB-3CA1B809B835}"/>
          </ac:spMkLst>
        </pc:spChg>
        <pc:spChg chg="add del">
          <ac:chgData name="セイ ヨウ" userId="763805c10ad28a2a" providerId="LiveId" clId="{76457E06-0EF9-4728-A0D4-922D9B9D09A1}" dt="2023-11-29T08:03:14.556" v="12383" actId="22"/>
          <ac:spMkLst>
            <pc:docMk/>
            <pc:sldMk cId="1875645896" sldId="2147482189"/>
            <ac:spMk id="11" creationId="{D1EA30FE-6F96-58FB-FA9D-94BA960D2D09}"/>
          </ac:spMkLst>
        </pc:spChg>
        <pc:spChg chg="mod ord">
          <ac:chgData name="セイ ヨウ" userId="763805c10ad28a2a" providerId="LiveId" clId="{76457E06-0EF9-4728-A0D4-922D9B9D09A1}" dt="2023-11-30T03:21:31.823" v="21484" actId="14100"/>
          <ac:spMkLst>
            <pc:docMk/>
            <pc:sldMk cId="1875645896" sldId="2147482189"/>
            <ac:spMk id="13" creationId="{AE313760-D274-AB5A-EE7B-F1358261F275}"/>
          </ac:spMkLst>
        </pc:spChg>
        <pc:spChg chg="add del mod ord">
          <ac:chgData name="セイ ヨウ" userId="763805c10ad28a2a" providerId="LiveId" clId="{76457E06-0EF9-4728-A0D4-922D9B9D09A1}" dt="2023-11-29T08:10:04.132" v="12426" actId="478"/>
          <ac:spMkLst>
            <pc:docMk/>
            <pc:sldMk cId="1875645896" sldId="2147482189"/>
            <ac:spMk id="14" creationId="{561A38ED-4D36-30C5-0D04-14DE149F4F3B}"/>
          </ac:spMkLst>
        </pc:spChg>
        <pc:spChg chg="add mod">
          <ac:chgData name="セイ ヨウ" userId="763805c10ad28a2a" providerId="LiveId" clId="{76457E06-0EF9-4728-A0D4-922D9B9D09A1}" dt="2023-11-29T08:25:13.352" v="13465" actId="14100"/>
          <ac:spMkLst>
            <pc:docMk/>
            <pc:sldMk cId="1875645896" sldId="2147482189"/>
            <ac:spMk id="21" creationId="{338F34CB-609C-D033-CAAF-20DDB1CEC954}"/>
          </ac:spMkLst>
        </pc:spChg>
        <pc:spChg chg="add mod">
          <ac:chgData name="セイ ヨウ" userId="763805c10ad28a2a" providerId="LiveId" clId="{76457E06-0EF9-4728-A0D4-922D9B9D09A1}" dt="2023-12-01T18:33:17.102" v="40630" actId="1076"/>
          <ac:spMkLst>
            <pc:docMk/>
            <pc:sldMk cId="1875645896" sldId="2147482189"/>
            <ac:spMk id="22" creationId="{C73AEF18-8A3E-10F6-CC4B-AEF4E7B5D49A}"/>
          </ac:spMkLst>
        </pc:spChg>
        <pc:spChg chg="add mod">
          <ac:chgData name="セイ ヨウ" userId="763805c10ad28a2a" providerId="LiveId" clId="{76457E06-0EF9-4728-A0D4-922D9B9D09A1}" dt="2023-12-01T18:33:07.573" v="40629" actId="20577"/>
          <ac:spMkLst>
            <pc:docMk/>
            <pc:sldMk cId="1875645896" sldId="2147482189"/>
            <ac:spMk id="23" creationId="{5E6EBD6F-2D28-0F1C-E46A-D2E43C8DABB7}"/>
          </ac:spMkLst>
        </pc:spChg>
        <pc:picChg chg="del">
          <ac:chgData name="セイ ヨウ" userId="763805c10ad28a2a" providerId="LiveId" clId="{76457E06-0EF9-4728-A0D4-922D9B9D09A1}" dt="2023-11-29T08:02:34.065" v="12377" actId="478"/>
          <ac:picMkLst>
            <pc:docMk/>
            <pc:sldMk cId="1875645896" sldId="2147482189"/>
            <ac:picMk id="5" creationId="{8565449A-E3DB-F2C6-E543-5DE6BA850277}"/>
          </ac:picMkLst>
        </pc:picChg>
        <pc:picChg chg="del">
          <ac:chgData name="セイ ヨウ" userId="763805c10ad28a2a" providerId="LiveId" clId="{76457E06-0EF9-4728-A0D4-922D9B9D09A1}" dt="2023-11-29T08:02:32.742" v="12375" actId="478"/>
          <ac:picMkLst>
            <pc:docMk/>
            <pc:sldMk cId="1875645896" sldId="2147482189"/>
            <ac:picMk id="8" creationId="{176BA3AD-E461-533E-23FB-596C1CADC39E}"/>
          </ac:picMkLst>
        </pc:picChg>
        <pc:picChg chg="add mod">
          <ac:chgData name="セイ ヨウ" userId="763805c10ad28a2a" providerId="LiveId" clId="{76457E06-0EF9-4728-A0D4-922D9B9D09A1}" dt="2023-11-29T08:23:04.366" v="13428" actId="1076"/>
          <ac:picMkLst>
            <pc:docMk/>
            <pc:sldMk cId="1875645896" sldId="2147482189"/>
            <ac:picMk id="16" creationId="{2072E286-C265-240F-2A89-7EE582BDCE6E}"/>
          </ac:picMkLst>
        </pc:picChg>
        <pc:picChg chg="add mod">
          <ac:chgData name="セイ ヨウ" userId="763805c10ad28a2a" providerId="LiveId" clId="{76457E06-0EF9-4728-A0D4-922D9B9D09A1}" dt="2023-11-29T08:18:39.497" v="12802" actId="1076"/>
          <ac:picMkLst>
            <pc:docMk/>
            <pc:sldMk cId="1875645896" sldId="2147482189"/>
            <ac:picMk id="18" creationId="{B3BE99B0-2B7B-E558-EB7B-CD25C7F36CF8}"/>
          </ac:picMkLst>
        </pc:picChg>
        <pc:picChg chg="add mod">
          <ac:chgData name="セイ ヨウ" userId="763805c10ad28a2a" providerId="LiveId" clId="{76457E06-0EF9-4728-A0D4-922D9B9D09A1}" dt="2023-11-29T08:18:41.668" v="12803" actId="1076"/>
          <ac:picMkLst>
            <pc:docMk/>
            <pc:sldMk cId="1875645896" sldId="2147482189"/>
            <ac:picMk id="20" creationId="{24CF8123-B7E1-E929-F857-BEE692E62467}"/>
          </ac:picMkLst>
        </pc:picChg>
        <pc:picChg chg="add mod">
          <ac:chgData name="セイ ヨウ" userId="763805c10ad28a2a" providerId="LiveId" clId="{76457E06-0EF9-4728-A0D4-922D9B9D09A1}" dt="2023-11-30T03:43:23.402" v="21578"/>
          <ac:picMkLst>
            <pc:docMk/>
            <pc:sldMk cId="1875645896" sldId="2147482189"/>
            <ac:picMk id="24" creationId="{6F2F9670-138F-B166-88EE-801B1B686256}"/>
          </ac:picMkLst>
        </pc:picChg>
      </pc:sldChg>
      <pc:sldChg chg="add del">
        <pc:chgData name="セイ ヨウ" userId="763805c10ad28a2a" providerId="LiveId" clId="{76457E06-0EF9-4728-A0D4-922D9B9D09A1}" dt="2023-11-29T16:01:12.675" v="14245" actId="47"/>
        <pc:sldMkLst>
          <pc:docMk/>
          <pc:sldMk cId="1473404418" sldId="2147482190"/>
        </pc:sldMkLst>
      </pc:sldChg>
      <pc:sldChg chg="addSp modSp add mod ord">
        <pc:chgData name="セイ ヨウ" userId="763805c10ad28a2a" providerId="LiveId" clId="{76457E06-0EF9-4728-A0D4-922D9B9D09A1}" dt="2023-12-01T15:27:24.974" v="30773"/>
        <pc:sldMkLst>
          <pc:docMk/>
          <pc:sldMk cId="511316411" sldId="2147482191"/>
        </pc:sldMkLst>
        <pc:spChg chg="mod">
          <ac:chgData name="セイ ヨウ" userId="763805c10ad28a2a" providerId="LiveId" clId="{76457E06-0EF9-4728-A0D4-922D9B9D09A1}" dt="2023-12-01T15:27:24.974" v="30773"/>
          <ac:spMkLst>
            <pc:docMk/>
            <pc:sldMk cId="511316411" sldId="2147482191"/>
            <ac:spMk id="10" creationId="{267C574E-6EC1-33B1-10DB-3CA1B809B835}"/>
          </ac:spMkLst>
        </pc:spChg>
        <pc:picChg chg="add mod">
          <ac:chgData name="セイ ヨウ" userId="763805c10ad28a2a" providerId="LiveId" clId="{76457E06-0EF9-4728-A0D4-922D9B9D09A1}" dt="2023-11-30T03:43:24.624" v="21579"/>
          <ac:picMkLst>
            <pc:docMk/>
            <pc:sldMk cId="511316411" sldId="2147482191"/>
            <ac:picMk id="2" creationId="{608A95CF-AB95-903D-D6D7-2B1379F68326}"/>
          </ac:picMkLst>
        </pc:picChg>
      </pc:sldChg>
      <pc:sldChg chg="addSp modSp add mod">
        <pc:chgData name="セイ ヨウ" userId="763805c10ad28a2a" providerId="LiveId" clId="{76457E06-0EF9-4728-A0D4-922D9B9D09A1}" dt="2023-12-03T06:02:49.633" v="44039" actId="14100"/>
        <pc:sldMkLst>
          <pc:docMk/>
          <pc:sldMk cId="1624032293" sldId="2147482192"/>
        </pc:sldMkLst>
        <pc:spChg chg="add mod">
          <ac:chgData name="セイ ヨウ" userId="763805c10ad28a2a" providerId="LiveId" clId="{76457E06-0EF9-4728-A0D4-922D9B9D09A1}" dt="2023-11-29T18:05:53.429" v="19785" actId="1076"/>
          <ac:spMkLst>
            <pc:docMk/>
            <pc:sldMk cId="1624032293" sldId="2147482192"/>
            <ac:spMk id="2" creationId="{74668CA7-AEB5-79EB-9521-6A05859EC525}"/>
          </ac:spMkLst>
        </pc:spChg>
        <pc:spChg chg="add mod">
          <ac:chgData name="セイ ヨウ" userId="763805c10ad28a2a" providerId="LiveId" clId="{76457E06-0EF9-4728-A0D4-922D9B9D09A1}" dt="2023-12-01T16:08:25.775" v="32078" actId="14100"/>
          <ac:spMkLst>
            <pc:docMk/>
            <pc:sldMk cId="1624032293" sldId="2147482192"/>
            <ac:spMk id="4" creationId="{BBC6089D-8BF6-6305-A6C6-9344749D6C1D}"/>
          </ac:spMkLst>
        </pc:spChg>
        <pc:spChg chg="add mod">
          <ac:chgData name="セイ ヨウ" userId="763805c10ad28a2a" providerId="LiveId" clId="{76457E06-0EF9-4728-A0D4-922D9B9D09A1}" dt="2023-12-01T16:10:25.587" v="32234" actId="14100"/>
          <ac:spMkLst>
            <pc:docMk/>
            <pc:sldMk cId="1624032293" sldId="2147482192"/>
            <ac:spMk id="5" creationId="{00395DE2-E3BC-4624-A5B2-BBED21BF229F}"/>
          </ac:spMkLst>
        </pc:spChg>
        <pc:spChg chg="mod">
          <ac:chgData name="セイ ヨウ" userId="763805c10ad28a2a" providerId="LiveId" clId="{76457E06-0EF9-4728-A0D4-922D9B9D09A1}" dt="2023-11-30T03:43:35.916" v="21586" actId="14100"/>
          <ac:spMkLst>
            <pc:docMk/>
            <pc:sldMk cId="1624032293" sldId="2147482192"/>
            <ac:spMk id="6" creationId="{8F3A1E0A-362B-4880-D1AA-3942F1ABC56B}"/>
          </ac:spMkLst>
        </pc:spChg>
        <pc:spChg chg="add mod">
          <ac:chgData name="セイ ヨウ" userId="763805c10ad28a2a" providerId="LiveId" clId="{76457E06-0EF9-4728-A0D4-922D9B9D09A1}" dt="2023-12-03T06:02:49.633" v="44039" actId="14100"/>
          <ac:spMkLst>
            <pc:docMk/>
            <pc:sldMk cId="1624032293" sldId="2147482192"/>
            <ac:spMk id="8" creationId="{A69BA9B6-991D-CCD7-493E-4365F7488188}"/>
          </ac:spMkLst>
        </pc:spChg>
        <pc:spChg chg="add mod">
          <ac:chgData name="セイ ヨウ" userId="763805c10ad28a2a" providerId="LiveId" clId="{76457E06-0EF9-4728-A0D4-922D9B9D09A1}" dt="2023-12-03T06:02:46.159" v="44038" actId="14100"/>
          <ac:spMkLst>
            <pc:docMk/>
            <pc:sldMk cId="1624032293" sldId="2147482192"/>
            <ac:spMk id="9" creationId="{AD44F25F-EBB2-E62D-FF17-D4226E70F865}"/>
          </ac:spMkLst>
        </pc:spChg>
        <pc:spChg chg="mod">
          <ac:chgData name="セイ ヨウ" userId="763805c10ad28a2a" providerId="LiveId" clId="{76457E06-0EF9-4728-A0D4-922D9B9D09A1}" dt="2023-12-03T05:01:38.549" v="41236" actId="20577"/>
          <ac:spMkLst>
            <pc:docMk/>
            <pc:sldMk cId="1624032293" sldId="2147482192"/>
            <ac:spMk id="10" creationId="{267C574E-6EC1-33B1-10DB-3CA1B809B835}"/>
          </ac:spMkLst>
        </pc:spChg>
        <pc:picChg chg="add mod">
          <ac:chgData name="セイ ヨウ" userId="763805c10ad28a2a" providerId="LiveId" clId="{76457E06-0EF9-4728-A0D4-922D9B9D09A1}" dt="2023-11-30T03:43:31.845" v="21585"/>
          <ac:picMkLst>
            <pc:docMk/>
            <pc:sldMk cId="1624032293" sldId="2147482192"/>
            <ac:picMk id="7" creationId="{6871F318-DBB4-421B-7D1F-930D4C359F73}"/>
          </ac:picMkLst>
        </pc:picChg>
      </pc:sldChg>
      <pc:sldChg chg="addSp delSp modSp add mod">
        <pc:chgData name="セイ ヨウ" userId="763805c10ad28a2a" providerId="LiveId" clId="{76457E06-0EF9-4728-A0D4-922D9B9D09A1}" dt="2023-11-30T03:43:25.697" v="21580"/>
        <pc:sldMkLst>
          <pc:docMk/>
          <pc:sldMk cId="3381482049" sldId="2147482193"/>
        </pc:sldMkLst>
        <pc:spChg chg="add mod">
          <ac:chgData name="セイ ヨウ" userId="763805c10ad28a2a" providerId="LiveId" clId="{76457E06-0EF9-4728-A0D4-922D9B9D09A1}" dt="2023-11-29T16:11:53.613" v="15278" actId="1076"/>
          <ac:spMkLst>
            <pc:docMk/>
            <pc:sldMk cId="3381482049" sldId="2147482193"/>
            <ac:spMk id="8" creationId="{D39CA90B-98CC-3C53-2C97-6965AF617FFB}"/>
          </ac:spMkLst>
        </pc:spChg>
        <pc:spChg chg="mod">
          <ac:chgData name="セイ ヨウ" userId="763805c10ad28a2a" providerId="LiveId" clId="{76457E06-0EF9-4728-A0D4-922D9B9D09A1}" dt="2023-11-29T16:28:03.416" v="15796" actId="6549"/>
          <ac:spMkLst>
            <pc:docMk/>
            <pc:sldMk cId="3381482049" sldId="2147482193"/>
            <ac:spMk id="10" creationId="{267C574E-6EC1-33B1-10DB-3CA1B809B835}"/>
          </ac:spMkLst>
        </pc:spChg>
        <pc:spChg chg="del">
          <ac:chgData name="セイ ヨウ" userId="763805c10ad28a2a" providerId="LiveId" clId="{76457E06-0EF9-4728-A0D4-922D9B9D09A1}" dt="2023-11-29T16:06:10.169" v="14870" actId="478"/>
          <ac:spMkLst>
            <pc:docMk/>
            <pc:sldMk cId="3381482049" sldId="2147482193"/>
            <ac:spMk id="13" creationId="{AE313760-D274-AB5A-EE7B-F1358261F275}"/>
          </ac:spMkLst>
        </pc:spChg>
        <pc:spChg chg="mod ord">
          <ac:chgData name="セイ ヨウ" userId="763805c10ad28a2a" providerId="LiveId" clId="{76457E06-0EF9-4728-A0D4-922D9B9D09A1}" dt="2023-11-29T16:12:18.760" v="15289" actId="1076"/>
          <ac:spMkLst>
            <pc:docMk/>
            <pc:sldMk cId="3381482049" sldId="2147482193"/>
            <ac:spMk id="21" creationId="{338F34CB-609C-D033-CAAF-20DDB1CEC954}"/>
          </ac:spMkLst>
        </pc:spChg>
        <pc:spChg chg="del">
          <ac:chgData name="セイ ヨウ" userId="763805c10ad28a2a" providerId="LiveId" clId="{76457E06-0EF9-4728-A0D4-922D9B9D09A1}" dt="2023-11-29T16:06:08.015" v="14868" actId="478"/>
          <ac:spMkLst>
            <pc:docMk/>
            <pc:sldMk cId="3381482049" sldId="2147482193"/>
            <ac:spMk id="22" creationId="{C73AEF18-8A3E-10F6-CC4B-AEF4E7B5D49A}"/>
          </ac:spMkLst>
        </pc:spChg>
        <pc:spChg chg="del">
          <ac:chgData name="セイ ヨウ" userId="763805c10ad28a2a" providerId="LiveId" clId="{76457E06-0EF9-4728-A0D4-922D9B9D09A1}" dt="2023-11-29T16:06:11.083" v="14871" actId="478"/>
          <ac:spMkLst>
            <pc:docMk/>
            <pc:sldMk cId="3381482049" sldId="2147482193"/>
            <ac:spMk id="23" creationId="{5E6EBD6F-2D28-0F1C-E46A-D2E43C8DABB7}"/>
          </ac:spMkLst>
        </pc:spChg>
        <pc:picChg chg="add mod ord modCrop">
          <ac:chgData name="セイ ヨウ" userId="763805c10ad28a2a" providerId="LiveId" clId="{76457E06-0EF9-4728-A0D4-922D9B9D09A1}" dt="2023-11-29T16:11:26.055" v="15242" actId="1076"/>
          <ac:picMkLst>
            <pc:docMk/>
            <pc:sldMk cId="3381482049" sldId="2147482193"/>
            <ac:picMk id="4" creationId="{3DA2EC02-04CB-5BEC-3A74-AB9FCD884F4C}"/>
          </ac:picMkLst>
        </pc:picChg>
        <pc:picChg chg="add mod">
          <ac:chgData name="セイ ヨウ" userId="763805c10ad28a2a" providerId="LiveId" clId="{76457E06-0EF9-4728-A0D4-922D9B9D09A1}" dt="2023-11-29T16:19:50.133" v="15675" actId="1076"/>
          <ac:picMkLst>
            <pc:docMk/>
            <pc:sldMk cId="3381482049" sldId="2147482193"/>
            <ac:picMk id="7" creationId="{1AE8E8DB-7DE8-AF7A-C37E-6CAB74F405E9}"/>
          </ac:picMkLst>
        </pc:picChg>
        <pc:picChg chg="add del mod">
          <ac:chgData name="セイ ヨウ" userId="763805c10ad28a2a" providerId="LiveId" clId="{76457E06-0EF9-4728-A0D4-922D9B9D09A1}" dt="2023-11-29T16:11:37.390" v="15248" actId="478"/>
          <ac:picMkLst>
            <pc:docMk/>
            <pc:sldMk cId="3381482049" sldId="2147482193"/>
            <ac:picMk id="11" creationId="{B3335A42-3BC0-DE87-D0E9-B2725F770B80}"/>
          </ac:picMkLst>
        </pc:picChg>
        <pc:picChg chg="add mod">
          <ac:chgData name="セイ ヨウ" userId="763805c10ad28a2a" providerId="LiveId" clId="{76457E06-0EF9-4728-A0D4-922D9B9D09A1}" dt="2023-11-30T03:43:25.697" v="21580"/>
          <ac:picMkLst>
            <pc:docMk/>
            <pc:sldMk cId="3381482049" sldId="2147482193"/>
            <ac:picMk id="12" creationId="{D86CB0EF-C2E7-A2EA-F701-C7D44F3CD565}"/>
          </ac:picMkLst>
        </pc:picChg>
        <pc:picChg chg="del">
          <ac:chgData name="セイ ヨウ" userId="763805c10ad28a2a" providerId="LiveId" clId="{76457E06-0EF9-4728-A0D4-922D9B9D09A1}" dt="2023-11-29T16:06:08.691" v="14869" actId="478"/>
          <ac:picMkLst>
            <pc:docMk/>
            <pc:sldMk cId="3381482049" sldId="2147482193"/>
            <ac:picMk id="16" creationId="{2072E286-C265-240F-2A89-7EE582BDCE6E}"/>
          </ac:picMkLst>
        </pc:picChg>
        <pc:picChg chg="del">
          <ac:chgData name="セイ ヨウ" userId="763805c10ad28a2a" providerId="LiveId" clId="{76457E06-0EF9-4728-A0D4-922D9B9D09A1}" dt="2023-11-29T16:06:11.539" v="14872" actId="478"/>
          <ac:picMkLst>
            <pc:docMk/>
            <pc:sldMk cId="3381482049" sldId="2147482193"/>
            <ac:picMk id="18" creationId="{B3BE99B0-2B7B-E558-EB7B-CD25C7F36CF8}"/>
          </ac:picMkLst>
        </pc:picChg>
        <pc:picChg chg="del">
          <ac:chgData name="セイ ヨウ" userId="763805c10ad28a2a" providerId="LiveId" clId="{76457E06-0EF9-4728-A0D4-922D9B9D09A1}" dt="2023-11-29T16:06:11.962" v="14873" actId="478"/>
          <ac:picMkLst>
            <pc:docMk/>
            <pc:sldMk cId="3381482049" sldId="2147482193"/>
            <ac:picMk id="20" creationId="{24CF8123-B7E1-E929-F857-BEE692E62467}"/>
          </ac:picMkLst>
        </pc:picChg>
      </pc:sldChg>
      <pc:sldChg chg="addSp delSp modSp add mod">
        <pc:chgData name="セイ ヨウ" userId="763805c10ad28a2a" providerId="LiveId" clId="{76457E06-0EF9-4728-A0D4-922D9B9D09A1}" dt="2023-11-30T03:43:26.908" v="21581"/>
        <pc:sldMkLst>
          <pc:docMk/>
          <pc:sldMk cId="2677289694" sldId="2147482194"/>
        </pc:sldMkLst>
        <pc:spChg chg="mod">
          <ac:chgData name="セイ ヨウ" userId="763805c10ad28a2a" providerId="LiveId" clId="{76457E06-0EF9-4728-A0D4-922D9B9D09A1}" dt="2023-11-29T16:18:34.115" v="15574" actId="1076"/>
          <ac:spMkLst>
            <pc:docMk/>
            <pc:sldMk cId="2677289694" sldId="2147482194"/>
            <ac:spMk id="8" creationId="{D39CA90B-98CC-3C53-2C97-6965AF617FFB}"/>
          </ac:spMkLst>
        </pc:spChg>
        <pc:spChg chg="mod">
          <ac:chgData name="セイ ヨウ" userId="763805c10ad28a2a" providerId="LiveId" clId="{76457E06-0EF9-4728-A0D4-922D9B9D09A1}" dt="2023-11-29T16:27:08.555" v="15789" actId="255"/>
          <ac:spMkLst>
            <pc:docMk/>
            <pc:sldMk cId="2677289694" sldId="2147482194"/>
            <ac:spMk id="10" creationId="{267C574E-6EC1-33B1-10DB-3CA1B809B835}"/>
          </ac:spMkLst>
        </pc:spChg>
        <pc:spChg chg="add mod">
          <ac:chgData name="セイ ヨウ" userId="763805c10ad28a2a" providerId="LiveId" clId="{76457E06-0EF9-4728-A0D4-922D9B9D09A1}" dt="2023-11-29T16:19:30.625" v="15672" actId="1076"/>
          <ac:spMkLst>
            <pc:docMk/>
            <pc:sldMk cId="2677289694" sldId="2147482194"/>
            <ac:spMk id="13" creationId="{03397077-1F5C-2747-305C-530D9594E8DE}"/>
          </ac:spMkLst>
        </pc:spChg>
        <pc:spChg chg="add mod">
          <ac:chgData name="セイ ヨウ" userId="763805c10ad28a2a" providerId="LiveId" clId="{76457E06-0EF9-4728-A0D4-922D9B9D09A1}" dt="2023-11-29T16:19:32.762" v="15673" actId="1076"/>
          <ac:spMkLst>
            <pc:docMk/>
            <pc:sldMk cId="2677289694" sldId="2147482194"/>
            <ac:spMk id="15" creationId="{F17AEAA6-10C9-FC4C-7BEF-C6D5EFF35FA9}"/>
          </ac:spMkLst>
        </pc:spChg>
        <pc:spChg chg="mod">
          <ac:chgData name="セイ ヨウ" userId="763805c10ad28a2a" providerId="LiveId" clId="{76457E06-0EF9-4728-A0D4-922D9B9D09A1}" dt="2023-11-29T16:27:14.287" v="15790" actId="1076"/>
          <ac:spMkLst>
            <pc:docMk/>
            <pc:sldMk cId="2677289694" sldId="2147482194"/>
            <ac:spMk id="21" creationId="{338F34CB-609C-D033-CAAF-20DDB1CEC954}"/>
          </ac:spMkLst>
        </pc:spChg>
        <pc:picChg chg="del">
          <ac:chgData name="セイ ヨウ" userId="763805c10ad28a2a" providerId="LiveId" clId="{76457E06-0EF9-4728-A0D4-922D9B9D09A1}" dt="2023-11-29T16:12:57.227" v="15357" actId="478"/>
          <ac:picMkLst>
            <pc:docMk/>
            <pc:sldMk cId="2677289694" sldId="2147482194"/>
            <ac:picMk id="4" creationId="{3DA2EC02-04CB-5BEC-3A74-AB9FCD884F4C}"/>
          </ac:picMkLst>
        </pc:picChg>
        <pc:picChg chg="add mod ord">
          <ac:chgData name="セイ ヨウ" userId="763805c10ad28a2a" providerId="LiveId" clId="{76457E06-0EF9-4728-A0D4-922D9B9D09A1}" dt="2023-11-30T03:24:08.114" v="21486" actId="14100"/>
          <ac:picMkLst>
            <pc:docMk/>
            <pc:sldMk cId="2677289694" sldId="2147482194"/>
            <ac:picMk id="5" creationId="{CC7FE778-61D2-BB2C-15D5-13E6A64179DB}"/>
          </ac:picMkLst>
        </pc:picChg>
        <pc:picChg chg="del mod">
          <ac:chgData name="セイ ヨウ" userId="763805c10ad28a2a" providerId="LiveId" clId="{76457E06-0EF9-4728-A0D4-922D9B9D09A1}" dt="2023-11-29T16:12:56.535" v="15356" actId="478"/>
          <ac:picMkLst>
            <pc:docMk/>
            <pc:sldMk cId="2677289694" sldId="2147482194"/>
            <ac:picMk id="7" creationId="{1AE8E8DB-7DE8-AF7A-C37E-6CAB74F405E9}"/>
          </ac:picMkLst>
        </pc:picChg>
        <pc:picChg chg="add mod ord">
          <ac:chgData name="セイ ヨウ" userId="763805c10ad28a2a" providerId="LiveId" clId="{76457E06-0EF9-4728-A0D4-922D9B9D09A1}" dt="2023-11-29T16:17:12.443" v="15403" actId="1076"/>
          <ac:picMkLst>
            <pc:docMk/>
            <pc:sldMk cId="2677289694" sldId="2147482194"/>
            <ac:picMk id="11" creationId="{3AE562C9-A5D3-E9BF-AF89-A8B3C29902A8}"/>
          </ac:picMkLst>
        </pc:picChg>
        <pc:picChg chg="add mod">
          <ac:chgData name="セイ ヨウ" userId="763805c10ad28a2a" providerId="LiveId" clId="{76457E06-0EF9-4728-A0D4-922D9B9D09A1}" dt="2023-11-30T03:43:26.908" v="21581"/>
          <ac:picMkLst>
            <pc:docMk/>
            <pc:sldMk cId="2677289694" sldId="2147482194"/>
            <ac:picMk id="16" creationId="{E71933A7-9CB4-D496-3C30-32D5669BC93C}"/>
          </ac:picMkLst>
        </pc:picChg>
      </pc:sldChg>
      <pc:sldChg chg="addSp modSp add mod ord">
        <pc:chgData name="セイ ヨウ" userId="763805c10ad28a2a" providerId="LiveId" clId="{76457E06-0EF9-4728-A0D4-922D9B9D09A1}" dt="2023-12-03T05:12:41.102" v="41477" actId="20577"/>
        <pc:sldMkLst>
          <pc:docMk/>
          <pc:sldMk cId="3428583304" sldId="2147482195"/>
        </pc:sldMkLst>
        <pc:spChg chg="add mod">
          <ac:chgData name="セイ ヨウ" userId="763805c10ad28a2a" providerId="LiveId" clId="{76457E06-0EF9-4728-A0D4-922D9B9D09A1}" dt="2023-12-03T05:12:41.102" v="41477" actId="20577"/>
          <ac:spMkLst>
            <pc:docMk/>
            <pc:sldMk cId="3428583304" sldId="2147482195"/>
            <ac:spMk id="2" creationId="{E4309681-2065-7B5A-6D9E-DA835BA93912}"/>
          </ac:spMkLst>
        </pc:spChg>
        <pc:spChg chg="mod">
          <ac:chgData name="セイ ヨウ" userId="763805c10ad28a2a" providerId="LiveId" clId="{76457E06-0EF9-4728-A0D4-922D9B9D09A1}" dt="2023-12-01T16:08:13.439" v="32076" actId="20577"/>
          <ac:spMkLst>
            <pc:docMk/>
            <pc:sldMk cId="3428583304" sldId="2147482195"/>
            <ac:spMk id="10" creationId="{267C574E-6EC1-33B1-10DB-3CA1B809B835}"/>
          </ac:spMkLst>
        </pc:spChg>
        <pc:picChg chg="add mod">
          <ac:chgData name="セイ ヨウ" userId="763805c10ad28a2a" providerId="LiveId" clId="{76457E06-0EF9-4728-A0D4-922D9B9D09A1}" dt="2023-11-30T03:43:29.279" v="21583"/>
          <ac:picMkLst>
            <pc:docMk/>
            <pc:sldMk cId="3428583304" sldId="2147482195"/>
            <ac:picMk id="4" creationId="{AC99E337-84E9-DAF6-0BA9-773C145A480E}"/>
          </ac:picMkLst>
        </pc:picChg>
      </pc:sldChg>
      <pc:sldChg chg="addSp modSp add mod ord">
        <pc:chgData name="セイ ヨウ" userId="763805c10ad28a2a" providerId="LiveId" clId="{76457E06-0EF9-4728-A0D4-922D9B9D09A1}" dt="2023-11-30T03:43:30.790" v="21584"/>
        <pc:sldMkLst>
          <pc:docMk/>
          <pc:sldMk cId="386688575" sldId="2147482196"/>
        </pc:sldMkLst>
        <pc:spChg chg="mod">
          <ac:chgData name="セイ ヨウ" userId="763805c10ad28a2a" providerId="LiveId" clId="{76457E06-0EF9-4728-A0D4-922D9B9D09A1}" dt="2023-11-29T17:09:13.498" v="17790" actId="20577"/>
          <ac:spMkLst>
            <pc:docMk/>
            <pc:sldMk cId="386688575" sldId="2147482196"/>
            <ac:spMk id="6" creationId="{8F3A1E0A-362B-4880-D1AA-3942F1ABC56B}"/>
          </ac:spMkLst>
        </pc:spChg>
        <pc:picChg chg="add mod">
          <ac:chgData name="セイ ヨウ" userId="763805c10ad28a2a" providerId="LiveId" clId="{76457E06-0EF9-4728-A0D4-922D9B9D09A1}" dt="2023-11-30T03:43:30.790" v="21584"/>
          <ac:picMkLst>
            <pc:docMk/>
            <pc:sldMk cId="386688575" sldId="2147482196"/>
            <ac:picMk id="3" creationId="{BECBF889-A3A8-87FF-BCAD-2972F14E3296}"/>
          </ac:picMkLst>
        </pc:picChg>
      </pc:sldChg>
      <pc:sldChg chg="addSp delSp modSp add mod">
        <pc:chgData name="セイ ヨウ" userId="763805c10ad28a2a" providerId="LiveId" clId="{76457E06-0EF9-4728-A0D4-922D9B9D09A1}" dt="2023-12-04T01:21:14.429" v="47985" actId="20577"/>
        <pc:sldMkLst>
          <pc:docMk/>
          <pc:sldMk cId="2538820045" sldId="2147482197"/>
        </pc:sldMkLst>
        <pc:spChg chg="del mod">
          <ac:chgData name="セイ ヨウ" userId="763805c10ad28a2a" providerId="LiveId" clId="{76457E06-0EF9-4728-A0D4-922D9B9D09A1}" dt="2023-11-29T16:50:50.835" v="17140" actId="478"/>
          <ac:spMkLst>
            <pc:docMk/>
            <pc:sldMk cId="2538820045" sldId="2147482197"/>
            <ac:spMk id="2" creationId="{74668CA7-AEB5-79EB-9521-6A05859EC525}"/>
          </ac:spMkLst>
        </pc:spChg>
        <pc:spChg chg="mod">
          <ac:chgData name="セイ ヨウ" userId="763805c10ad28a2a" providerId="LiveId" clId="{76457E06-0EF9-4728-A0D4-922D9B9D09A1}" dt="2023-11-29T16:49:24.735" v="17069"/>
          <ac:spMkLst>
            <pc:docMk/>
            <pc:sldMk cId="2538820045" sldId="2147482197"/>
            <ac:spMk id="3" creationId="{26DDDD54-288C-2463-125D-A46AD71F1345}"/>
          </ac:spMkLst>
        </pc:spChg>
        <pc:spChg chg="del mod">
          <ac:chgData name="セイ ヨウ" userId="763805c10ad28a2a" providerId="LiveId" clId="{76457E06-0EF9-4728-A0D4-922D9B9D09A1}" dt="2023-11-29T17:03:07.509" v="17674" actId="478"/>
          <ac:spMkLst>
            <pc:docMk/>
            <pc:sldMk cId="2538820045" sldId="2147482197"/>
            <ac:spMk id="4" creationId="{BBC6089D-8BF6-6305-A6C6-9344749D6C1D}"/>
          </ac:spMkLst>
        </pc:spChg>
        <pc:spChg chg="del mod">
          <ac:chgData name="セイ ヨウ" userId="763805c10ad28a2a" providerId="LiveId" clId="{76457E06-0EF9-4728-A0D4-922D9B9D09A1}" dt="2023-11-30T03:43:44.687" v="21589" actId="478"/>
          <ac:spMkLst>
            <pc:docMk/>
            <pc:sldMk cId="2538820045" sldId="2147482197"/>
            <ac:spMk id="6" creationId="{8F3A1E0A-362B-4880-D1AA-3942F1ABC56B}"/>
          </ac:spMkLst>
        </pc:spChg>
        <pc:spChg chg="add mod">
          <ac:chgData name="セイ ヨウ" userId="763805c10ad28a2a" providerId="LiveId" clId="{76457E06-0EF9-4728-A0D4-922D9B9D09A1}" dt="2023-11-29T17:12:38.304" v="17965" actId="1076"/>
          <ac:spMkLst>
            <pc:docMk/>
            <pc:sldMk cId="2538820045" sldId="2147482197"/>
            <ac:spMk id="7" creationId="{C73D090D-13AA-F065-24B7-DF6A8D707E1F}"/>
          </ac:spMkLst>
        </pc:spChg>
        <pc:spChg chg="add mod">
          <ac:chgData name="セイ ヨウ" userId="763805c10ad28a2a" providerId="LiveId" clId="{76457E06-0EF9-4728-A0D4-922D9B9D09A1}" dt="2023-11-29T17:12:32.207" v="17964" actId="1076"/>
          <ac:spMkLst>
            <pc:docMk/>
            <pc:sldMk cId="2538820045" sldId="2147482197"/>
            <ac:spMk id="9" creationId="{611619B7-CC2C-95B6-FBF3-A6F321603629}"/>
          </ac:spMkLst>
        </pc:spChg>
        <pc:spChg chg="mod">
          <ac:chgData name="セイ ヨウ" userId="763805c10ad28a2a" providerId="LiveId" clId="{76457E06-0EF9-4728-A0D4-922D9B9D09A1}" dt="2023-12-04T01:21:14.429" v="47985" actId="20577"/>
          <ac:spMkLst>
            <pc:docMk/>
            <pc:sldMk cId="2538820045" sldId="2147482197"/>
            <ac:spMk id="10" creationId="{267C574E-6EC1-33B1-10DB-3CA1B809B835}"/>
          </ac:spMkLst>
        </pc:spChg>
        <pc:spChg chg="add mod">
          <ac:chgData name="セイ ヨウ" userId="763805c10ad28a2a" providerId="LiveId" clId="{76457E06-0EF9-4728-A0D4-922D9B9D09A1}" dt="2023-11-29T17:12:25.714" v="17962" actId="1076"/>
          <ac:spMkLst>
            <pc:docMk/>
            <pc:sldMk cId="2538820045" sldId="2147482197"/>
            <ac:spMk id="12" creationId="{0341E39E-7D21-A6A6-9BD7-D3E1DD346C99}"/>
          </ac:spMkLst>
        </pc:spChg>
        <pc:spChg chg="add mod">
          <ac:chgData name="セイ ヨウ" userId="763805c10ad28a2a" providerId="LiveId" clId="{76457E06-0EF9-4728-A0D4-922D9B9D09A1}" dt="2023-11-29T17:12:28.434" v="17963" actId="1076"/>
          <ac:spMkLst>
            <pc:docMk/>
            <pc:sldMk cId="2538820045" sldId="2147482197"/>
            <ac:spMk id="14" creationId="{BE4CE0ED-C39F-D472-6EBA-F627F66F802A}"/>
          </ac:spMkLst>
        </pc:spChg>
        <pc:spChg chg="add mod">
          <ac:chgData name="セイ ヨウ" userId="763805c10ad28a2a" providerId="LiveId" clId="{76457E06-0EF9-4728-A0D4-922D9B9D09A1}" dt="2023-11-30T02:00:07.589" v="20429" actId="20577"/>
          <ac:spMkLst>
            <pc:docMk/>
            <pc:sldMk cId="2538820045" sldId="2147482197"/>
            <ac:spMk id="17" creationId="{919B35EF-9202-6320-2415-ED91D314F921}"/>
          </ac:spMkLst>
        </pc:spChg>
        <pc:spChg chg="add mod">
          <ac:chgData name="セイ ヨウ" userId="763805c10ad28a2a" providerId="LiveId" clId="{76457E06-0EF9-4728-A0D4-922D9B9D09A1}" dt="2023-11-30T03:43:44.924" v="21590"/>
          <ac:spMkLst>
            <pc:docMk/>
            <pc:sldMk cId="2538820045" sldId="2147482197"/>
            <ac:spMk id="19" creationId="{26A8AD92-0100-1125-61B4-0B3768081287}"/>
          </ac:spMkLst>
        </pc:spChg>
        <pc:spChg chg="add del mod">
          <ac:chgData name="セイ ヨウ" userId="763805c10ad28a2a" providerId="LiveId" clId="{76457E06-0EF9-4728-A0D4-922D9B9D09A1}" dt="2023-12-03T05:03:10.803" v="41298" actId="478"/>
          <ac:spMkLst>
            <pc:docMk/>
            <pc:sldMk cId="2538820045" sldId="2147482197"/>
            <ac:spMk id="20" creationId="{B464B89C-A389-752A-2914-01FBF8DF4CB9}"/>
          </ac:spMkLst>
        </pc:spChg>
        <pc:spChg chg="add mod">
          <ac:chgData name="セイ ヨウ" userId="763805c10ad28a2a" providerId="LiveId" clId="{76457E06-0EF9-4728-A0D4-922D9B9D09A1}" dt="2023-12-03T06:02:58.755" v="44040" actId="1076"/>
          <ac:spMkLst>
            <pc:docMk/>
            <pc:sldMk cId="2538820045" sldId="2147482197"/>
            <ac:spMk id="21" creationId="{A802C681-39CF-56D8-CD89-DE7DC094E596}"/>
          </ac:spMkLst>
        </pc:spChg>
        <pc:picChg chg="add del mod">
          <ac:chgData name="セイ ヨウ" userId="763805c10ad28a2a" providerId="LiveId" clId="{76457E06-0EF9-4728-A0D4-922D9B9D09A1}" dt="2023-11-29T17:06:40.688" v="17741" actId="21"/>
          <ac:picMkLst>
            <pc:docMk/>
            <pc:sldMk cId="2538820045" sldId="2147482197"/>
            <ac:picMk id="16" creationId="{4591CBE0-A840-6E26-9E3B-541740086412}"/>
          </ac:picMkLst>
        </pc:picChg>
        <pc:picChg chg="add mod">
          <ac:chgData name="セイ ヨウ" userId="763805c10ad28a2a" providerId="LiveId" clId="{76457E06-0EF9-4728-A0D4-922D9B9D09A1}" dt="2023-11-30T03:43:37.847" v="21587"/>
          <ac:picMkLst>
            <pc:docMk/>
            <pc:sldMk cId="2538820045" sldId="2147482197"/>
            <ac:picMk id="18" creationId="{424C3C9D-FA26-24FB-3A11-FDDABFF8B5E0}"/>
          </ac:picMkLst>
        </pc:picChg>
      </pc:sldChg>
      <pc:sldChg chg="addSp delSp modSp add mod">
        <pc:chgData name="セイ ヨウ" userId="763805c10ad28a2a" providerId="LiveId" clId="{76457E06-0EF9-4728-A0D4-922D9B9D09A1}" dt="2023-12-01T18:36:45.248" v="40632" actId="1076"/>
        <pc:sldMkLst>
          <pc:docMk/>
          <pc:sldMk cId="2837552946" sldId="2147482198"/>
        </pc:sldMkLst>
        <pc:spChg chg="del">
          <ac:chgData name="セイ ヨウ" userId="763805c10ad28a2a" providerId="LiveId" clId="{76457E06-0EF9-4728-A0D4-922D9B9D09A1}" dt="2023-11-30T03:43:51.501" v="21591" actId="478"/>
          <ac:spMkLst>
            <pc:docMk/>
            <pc:sldMk cId="2837552946" sldId="2147482198"/>
            <ac:spMk id="6" creationId="{8F3A1E0A-362B-4880-D1AA-3942F1ABC56B}"/>
          </ac:spMkLst>
        </pc:spChg>
        <pc:spChg chg="del">
          <ac:chgData name="セイ ヨウ" userId="763805c10ad28a2a" providerId="LiveId" clId="{76457E06-0EF9-4728-A0D4-922D9B9D09A1}" dt="2023-11-29T17:06:31.449" v="17736" actId="478"/>
          <ac:spMkLst>
            <pc:docMk/>
            <pc:sldMk cId="2837552946" sldId="2147482198"/>
            <ac:spMk id="7" creationId="{C73D090D-13AA-F065-24B7-DF6A8D707E1F}"/>
          </ac:spMkLst>
        </pc:spChg>
        <pc:spChg chg="add mod">
          <ac:chgData name="セイ ヨウ" userId="763805c10ad28a2a" providerId="LiveId" clId="{76457E06-0EF9-4728-A0D4-922D9B9D09A1}" dt="2023-11-30T03:43:51.757" v="21592"/>
          <ac:spMkLst>
            <pc:docMk/>
            <pc:sldMk cId="2837552946" sldId="2147482198"/>
            <ac:spMk id="8" creationId="{2B1E51C3-BCD5-4384-1214-6740E1065AAB}"/>
          </ac:spMkLst>
        </pc:spChg>
        <pc:spChg chg="del">
          <ac:chgData name="セイ ヨウ" userId="763805c10ad28a2a" providerId="LiveId" clId="{76457E06-0EF9-4728-A0D4-922D9B9D09A1}" dt="2023-11-29T17:06:32.486" v="17737" actId="478"/>
          <ac:spMkLst>
            <pc:docMk/>
            <pc:sldMk cId="2837552946" sldId="2147482198"/>
            <ac:spMk id="9" creationId="{611619B7-CC2C-95B6-FBF3-A6F321603629}"/>
          </ac:spMkLst>
        </pc:spChg>
        <pc:spChg chg="mod">
          <ac:chgData name="セイ ヨウ" userId="763805c10ad28a2a" providerId="LiveId" clId="{76457E06-0EF9-4728-A0D4-922D9B9D09A1}" dt="2023-11-29T17:06:49.348" v="17755" actId="20577"/>
          <ac:spMkLst>
            <pc:docMk/>
            <pc:sldMk cId="2837552946" sldId="2147482198"/>
            <ac:spMk id="10" creationId="{267C574E-6EC1-33B1-10DB-3CA1B809B835}"/>
          </ac:spMkLst>
        </pc:spChg>
        <pc:spChg chg="del">
          <ac:chgData name="セイ ヨウ" userId="763805c10ad28a2a" providerId="LiveId" clId="{76457E06-0EF9-4728-A0D4-922D9B9D09A1}" dt="2023-11-29T17:06:36.274" v="17739" actId="478"/>
          <ac:spMkLst>
            <pc:docMk/>
            <pc:sldMk cId="2837552946" sldId="2147482198"/>
            <ac:spMk id="12" creationId="{0341E39E-7D21-A6A6-9BD7-D3E1DD346C99}"/>
          </ac:spMkLst>
        </pc:spChg>
        <pc:spChg chg="del">
          <ac:chgData name="セイ ヨウ" userId="763805c10ad28a2a" providerId="LiveId" clId="{76457E06-0EF9-4728-A0D4-922D9B9D09A1}" dt="2023-11-29T17:06:34.200" v="17738" actId="478"/>
          <ac:spMkLst>
            <pc:docMk/>
            <pc:sldMk cId="2837552946" sldId="2147482198"/>
            <ac:spMk id="14" creationId="{BE4CE0ED-C39F-D472-6EBA-F627F66F802A}"/>
          </ac:spMkLst>
        </pc:spChg>
        <pc:picChg chg="add mod">
          <ac:chgData name="セイ ヨウ" userId="763805c10ad28a2a" providerId="LiveId" clId="{76457E06-0EF9-4728-A0D4-922D9B9D09A1}" dt="2023-11-29T17:08:26.827" v="17773" actId="1076"/>
          <ac:picMkLst>
            <pc:docMk/>
            <pc:sldMk cId="2837552946" sldId="2147482198"/>
            <ac:picMk id="2" creationId="{761B0D99-583F-7BE3-7E35-B1E89529B0BE}"/>
          </ac:picMkLst>
        </pc:picChg>
        <pc:picChg chg="add mod ord modCrop">
          <ac:chgData name="セイ ヨウ" userId="763805c10ad28a2a" providerId="LiveId" clId="{76457E06-0EF9-4728-A0D4-922D9B9D09A1}" dt="2023-12-01T18:36:45.248" v="40632" actId="1076"/>
          <ac:picMkLst>
            <pc:docMk/>
            <pc:sldMk cId="2837552946" sldId="2147482198"/>
            <ac:picMk id="5" creationId="{56BFA9D2-5298-B5C8-A192-07D766466C84}"/>
          </ac:picMkLst>
        </pc:picChg>
        <pc:picChg chg="add mod">
          <ac:chgData name="セイ ヨウ" userId="763805c10ad28a2a" providerId="LiveId" clId="{76457E06-0EF9-4728-A0D4-922D9B9D09A1}" dt="2023-11-30T03:43:57.051" v="21593"/>
          <ac:picMkLst>
            <pc:docMk/>
            <pc:sldMk cId="2837552946" sldId="2147482198"/>
            <ac:picMk id="11" creationId="{4B74BFAC-C7ED-9DF6-D73C-1F78EBB8166B}"/>
          </ac:picMkLst>
        </pc:picChg>
        <pc:picChg chg="del">
          <ac:chgData name="セイ ヨウ" userId="763805c10ad28a2a" providerId="LiveId" clId="{76457E06-0EF9-4728-A0D4-922D9B9D09A1}" dt="2023-11-29T17:06:21.984" v="17731" actId="478"/>
          <ac:picMkLst>
            <pc:docMk/>
            <pc:sldMk cId="2837552946" sldId="2147482198"/>
            <ac:picMk id="16" creationId="{4591CBE0-A840-6E26-9E3B-541740086412}"/>
          </ac:picMkLst>
        </pc:picChg>
      </pc:sldChg>
      <pc:sldChg chg="add del">
        <pc:chgData name="セイ ヨウ" userId="763805c10ad28a2a" providerId="LiveId" clId="{76457E06-0EF9-4728-A0D4-922D9B9D09A1}" dt="2023-11-29T17:14:36.792" v="17990" actId="47"/>
        <pc:sldMkLst>
          <pc:docMk/>
          <pc:sldMk cId="2633323055" sldId="2147482199"/>
        </pc:sldMkLst>
      </pc:sldChg>
      <pc:sldChg chg="addSp delSp modSp add del mod ord">
        <pc:chgData name="セイ ヨウ" userId="763805c10ad28a2a" providerId="LiveId" clId="{76457E06-0EF9-4728-A0D4-922D9B9D09A1}" dt="2023-11-29T17:33:33.728" v="19009" actId="47"/>
        <pc:sldMkLst>
          <pc:docMk/>
          <pc:sldMk cId="3336460482" sldId="2147482199"/>
        </pc:sldMkLst>
        <pc:spChg chg="del">
          <ac:chgData name="セイ ヨウ" userId="763805c10ad28a2a" providerId="LiveId" clId="{76457E06-0EF9-4728-A0D4-922D9B9D09A1}" dt="2023-11-29T17:19:54.206" v="18422" actId="478"/>
          <ac:spMkLst>
            <pc:docMk/>
            <pc:sldMk cId="3336460482" sldId="2147482199"/>
            <ac:spMk id="2" creationId="{8DB6FAA4-6CB9-EE6F-5649-2719AB0012A9}"/>
          </ac:spMkLst>
        </pc:spChg>
        <pc:spChg chg="del">
          <ac:chgData name="セイ ヨウ" userId="763805c10ad28a2a" providerId="LiveId" clId="{76457E06-0EF9-4728-A0D4-922D9B9D09A1}" dt="2023-11-29T17:19:54.206" v="18422" actId="478"/>
          <ac:spMkLst>
            <pc:docMk/>
            <pc:sldMk cId="3336460482" sldId="2147482199"/>
            <ac:spMk id="3" creationId="{EAE781C6-1407-EB45-BF6F-FAC71E36843C}"/>
          </ac:spMkLst>
        </pc:spChg>
        <pc:spChg chg="add mod">
          <ac:chgData name="セイ ヨウ" userId="763805c10ad28a2a" providerId="LiveId" clId="{76457E06-0EF9-4728-A0D4-922D9B9D09A1}" dt="2023-11-29T17:25:43.351" v="18684" actId="1076"/>
          <ac:spMkLst>
            <pc:docMk/>
            <pc:sldMk cId="3336460482" sldId="2147482199"/>
            <ac:spMk id="4" creationId="{9A700B1B-ABCD-F191-CC62-41F5F53AAC1F}"/>
          </ac:spMkLst>
        </pc:spChg>
        <pc:spChg chg="mod">
          <ac:chgData name="セイ ヨウ" userId="763805c10ad28a2a" providerId="LiveId" clId="{76457E06-0EF9-4728-A0D4-922D9B9D09A1}" dt="2023-11-29T17:14:58.634" v="18060" actId="20577"/>
          <ac:spMkLst>
            <pc:docMk/>
            <pc:sldMk cId="3336460482" sldId="2147482199"/>
            <ac:spMk id="6" creationId="{8F3A1E0A-362B-4880-D1AA-3942F1ABC56B}"/>
          </ac:spMkLst>
        </pc:spChg>
        <pc:spChg chg="del">
          <ac:chgData name="セイ ヨウ" userId="763805c10ad28a2a" providerId="LiveId" clId="{76457E06-0EF9-4728-A0D4-922D9B9D09A1}" dt="2023-11-29T17:18:19.428" v="18385" actId="478"/>
          <ac:spMkLst>
            <pc:docMk/>
            <pc:sldMk cId="3336460482" sldId="2147482199"/>
            <ac:spMk id="8" creationId="{737A6621-55B1-8909-15BA-9A4260BD78AA}"/>
          </ac:spMkLst>
        </pc:spChg>
        <pc:spChg chg="mod">
          <ac:chgData name="セイ ヨウ" userId="763805c10ad28a2a" providerId="LiveId" clId="{76457E06-0EF9-4728-A0D4-922D9B9D09A1}" dt="2023-11-29T17:24:15.575" v="18575" actId="1076"/>
          <ac:spMkLst>
            <pc:docMk/>
            <pc:sldMk cId="3336460482" sldId="2147482199"/>
            <ac:spMk id="10" creationId="{A76E3185-225D-9F63-7DDB-F9A83F18F4DB}"/>
          </ac:spMkLst>
        </pc:spChg>
        <pc:spChg chg="del">
          <ac:chgData name="セイ ヨウ" userId="763805c10ad28a2a" providerId="LiveId" clId="{76457E06-0EF9-4728-A0D4-922D9B9D09A1}" dt="2023-11-29T17:18:27.645" v="18389" actId="478"/>
          <ac:spMkLst>
            <pc:docMk/>
            <pc:sldMk cId="3336460482" sldId="2147482199"/>
            <ac:spMk id="11" creationId="{1CA51881-2996-C280-C1CB-3E161850923B}"/>
          </ac:spMkLst>
        </pc:spChg>
        <pc:spChg chg="del">
          <ac:chgData name="セイ ヨウ" userId="763805c10ad28a2a" providerId="LiveId" clId="{76457E06-0EF9-4728-A0D4-922D9B9D09A1}" dt="2023-11-29T17:18:23.373" v="18386" actId="478"/>
          <ac:spMkLst>
            <pc:docMk/>
            <pc:sldMk cId="3336460482" sldId="2147482199"/>
            <ac:spMk id="12" creationId="{BE9B9A1B-801A-6DFE-4B7C-ED5E62C868E3}"/>
          </ac:spMkLst>
        </pc:spChg>
        <pc:spChg chg="del">
          <ac:chgData name="セイ ヨウ" userId="763805c10ad28a2a" providerId="LiveId" clId="{76457E06-0EF9-4728-A0D4-922D9B9D09A1}" dt="2023-11-29T17:18:23.373" v="18386" actId="478"/>
          <ac:spMkLst>
            <pc:docMk/>
            <pc:sldMk cId="3336460482" sldId="2147482199"/>
            <ac:spMk id="13" creationId="{B9A22911-C2C5-0B18-43FB-35743A159241}"/>
          </ac:spMkLst>
        </pc:spChg>
        <pc:spChg chg="del">
          <ac:chgData name="セイ ヨウ" userId="763805c10ad28a2a" providerId="LiveId" clId="{76457E06-0EF9-4728-A0D4-922D9B9D09A1}" dt="2023-11-29T17:18:23.373" v="18386" actId="478"/>
          <ac:spMkLst>
            <pc:docMk/>
            <pc:sldMk cId="3336460482" sldId="2147482199"/>
            <ac:spMk id="14" creationId="{30A3463A-330B-2D9D-32AE-BB73B6777DF1}"/>
          </ac:spMkLst>
        </pc:spChg>
        <pc:spChg chg="del">
          <ac:chgData name="セイ ヨウ" userId="763805c10ad28a2a" providerId="LiveId" clId="{76457E06-0EF9-4728-A0D4-922D9B9D09A1}" dt="2023-11-29T17:18:23.373" v="18386" actId="478"/>
          <ac:spMkLst>
            <pc:docMk/>
            <pc:sldMk cId="3336460482" sldId="2147482199"/>
            <ac:spMk id="15" creationId="{B2499422-336F-AFE7-CDE8-A72C86F28FA3}"/>
          </ac:spMkLst>
        </pc:spChg>
        <pc:spChg chg="del">
          <ac:chgData name="セイ ヨウ" userId="763805c10ad28a2a" providerId="LiveId" clId="{76457E06-0EF9-4728-A0D4-922D9B9D09A1}" dt="2023-11-29T17:18:23.373" v="18386" actId="478"/>
          <ac:spMkLst>
            <pc:docMk/>
            <pc:sldMk cId="3336460482" sldId="2147482199"/>
            <ac:spMk id="16" creationId="{344F5BD0-7C07-A630-1C03-BFEE370C8AD0}"/>
          </ac:spMkLst>
        </pc:spChg>
        <pc:spChg chg="mod">
          <ac:chgData name="セイ ヨウ" userId="763805c10ad28a2a" providerId="LiveId" clId="{76457E06-0EF9-4728-A0D4-922D9B9D09A1}" dt="2023-11-29T17:18:46.863" v="18398" actId="1076"/>
          <ac:spMkLst>
            <pc:docMk/>
            <pc:sldMk cId="3336460482" sldId="2147482199"/>
            <ac:spMk id="17" creationId="{54D51692-6A0A-56E7-54DC-CBEE8BAD007F}"/>
          </ac:spMkLst>
        </pc:spChg>
        <pc:spChg chg="add mod">
          <ac:chgData name="セイ ヨウ" userId="763805c10ad28a2a" providerId="LiveId" clId="{76457E06-0EF9-4728-A0D4-922D9B9D09A1}" dt="2023-11-29T17:26:38.116" v="18692" actId="208"/>
          <ac:spMkLst>
            <pc:docMk/>
            <pc:sldMk cId="3336460482" sldId="2147482199"/>
            <ac:spMk id="18" creationId="{64859882-FA46-F589-DF42-8FA650713044}"/>
          </ac:spMkLst>
        </pc:spChg>
        <pc:spChg chg="add mod">
          <ac:chgData name="セイ ヨウ" userId="763805c10ad28a2a" providerId="LiveId" clId="{76457E06-0EF9-4728-A0D4-922D9B9D09A1}" dt="2023-11-29T17:27:55.692" v="18702" actId="1076"/>
          <ac:spMkLst>
            <pc:docMk/>
            <pc:sldMk cId="3336460482" sldId="2147482199"/>
            <ac:spMk id="19" creationId="{AB620267-B05F-C46F-695A-5523827CBCD5}"/>
          </ac:spMkLst>
        </pc:spChg>
        <pc:spChg chg="del">
          <ac:chgData name="セイ ヨウ" userId="763805c10ad28a2a" providerId="LiveId" clId="{76457E06-0EF9-4728-A0D4-922D9B9D09A1}" dt="2023-11-29T17:19:54.206" v="18422" actId="478"/>
          <ac:spMkLst>
            <pc:docMk/>
            <pc:sldMk cId="3336460482" sldId="2147482199"/>
            <ac:spMk id="26" creationId="{F32FECDB-9E26-F351-0036-3D2C163433FF}"/>
          </ac:spMkLst>
        </pc:spChg>
        <pc:spChg chg="del mod">
          <ac:chgData name="セイ ヨウ" userId="763805c10ad28a2a" providerId="LiveId" clId="{76457E06-0EF9-4728-A0D4-922D9B9D09A1}" dt="2023-11-29T17:18:36.180" v="18394" actId="478"/>
          <ac:spMkLst>
            <pc:docMk/>
            <pc:sldMk cId="3336460482" sldId="2147482199"/>
            <ac:spMk id="27" creationId="{7ECE4D85-0755-CF4E-16A3-A07DD56575A1}"/>
          </ac:spMkLst>
        </pc:spChg>
        <pc:spChg chg="del">
          <ac:chgData name="セイ ヨウ" userId="763805c10ad28a2a" providerId="LiveId" clId="{76457E06-0EF9-4728-A0D4-922D9B9D09A1}" dt="2023-11-29T17:19:54.206" v="18422" actId="478"/>
          <ac:spMkLst>
            <pc:docMk/>
            <pc:sldMk cId="3336460482" sldId="2147482199"/>
            <ac:spMk id="28" creationId="{768DE7C6-0836-ACD6-FE02-277C444FDB24}"/>
          </ac:spMkLst>
        </pc:spChg>
        <pc:spChg chg="del">
          <ac:chgData name="セイ ヨウ" userId="763805c10ad28a2a" providerId="LiveId" clId="{76457E06-0EF9-4728-A0D4-922D9B9D09A1}" dt="2023-11-29T17:19:54.206" v="18422" actId="478"/>
          <ac:spMkLst>
            <pc:docMk/>
            <pc:sldMk cId="3336460482" sldId="2147482199"/>
            <ac:spMk id="30" creationId="{3551078B-16EC-3C83-34A0-9DA393A74471}"/>
          </ac:spMkLst>
        </pc:spChg>
        <pc:spChg chg="del">
          <ac:chgData name="セイ ヨウ" userId="763805c10ad28a2a" providerId="LiveId" clId="{76457E06-0EF9-4728-A0D4-922D9B9D09A1}" dt="2023-11-29T17:18:24.156" v="18387" actId="478"/>
          <ac:spMkLst>
            <pc:docMk/>
            <pc:sldMk cId="3336460482" sldId="2147482199"/>
            <ac:spMk id="34" creationId="{64562B0A-EDFB-4FB4-3B88-5CE8FBD6BB6A}"/>
          </ac:spMkLst>
        </pc:spChg>
        <pc:spChg chg="del">
          <ac:chgData name="セイ ヨウ" userId="763805c10ad28a2a" providerId="LiveId" clId="{76457E06-0EF9-4728-A0D4-922D9B9D09A1}" dt="2023-11-29T17:18:23.373" v="18386" actId="478"/>
          <ac:spMkLst>
            <pc:docMk/>
            <pc:sldMk cId="3336460482" sldId="2147482199"/>
            <ac:spMk id="39" creationId="{0469C5B0-44CD-5155-35A3-0127FB6DAD9D}"/>
          </ac:spMkLst>
        </pc:spChg>
        <pc:spChg chg="del">
          <ac:chgData name="セイ ヨウ" userId="763805c10ad28a2a" providerId="LiveId" clId="{76457E06-0EF9-4728-A0D4-922D9B9D09A1}" dt="2023-11-29T17:18:52.972" v="18403" actId="478"/>
          <ac:spMkLst>
            <pc:docMk/>
            <pc:sldMk cId="3336460482" sldId="2147482199"/>
            <ac:spMk id="44" creationId="{662B5BFC-38CB-8719-79F3-7732148362AD}"/>
          </ac:spMkLst>
        </pc:spChg>
        <pc:spChg chg="del">
          <ac:chgData name="セイ ヨウ" userId="763805c10ad28a2a" providerId="LiveId" clId="{76457E06-0EF9-4728-A0D4-922D9B9D09A1}" dt="2023-11-29T17:18:51.639" v="18402" actId="478"/>
          <ac:spMkLst>
            <pc:docMk/>
            <pc:sldMk cId="3336460482" sldId="2147482199"/>
            <ac:spMk id="45" creationId="{38E59351-64D2-29FB-1039-86EDDB869EF9}"/>
          </ac:spMkLst>
        </pc:spChg>
        <pc:spChg chg="del">
          <ac:chgData name="セイ ヨウ" userId="763805c10ad28a2a" providerId="LiveId" clId="{76457E06-0EF9-4728-A0D4-922D9B9D09A1}" dt="2023-11-29T17:18:48.511" v="18399" actId="478"/>
          <ac:spMkLst>
            <pc:docMk/>
            <pc:sldMk cId="3336460482" sldId="2147482199"/>
            <ac:spMk id="46" creationId="{772C82A6-12C2-15EB-EE5C-D9F549F0F1BB}"/>
          </ac:spMkLst>
        </pc:spChg>
        <pc:spChg chg="del">
          <ac:chgData name="セイ ヨウ" userId="763805c10ad28a2a" providerId="LiveId" clId="{76457E06-0EF9-4728-A0D4-922D9B9D09A1}" dt="2023-11-29T17:18:49.768" v="18400" actId="478"/>
          <ac:spMkLst>
            <pc:docMk/>
            <pc:sldMk cId="3336460482" sldId="2147482199"/>
            <ac:spMk id="47" creationId="{2B1D1388-8AD4-2473-870E-8AE8BBF6E121}"/>
          </ac:spMkLst>
        </pc:spChg>
        <pc:spChg chg="del">
          <ac:chgData name="セイ ヨウ" userId="763805c10ad28a2a" providerId="LiveId" clId="{76457E06-0EF9-4728-A0D4-922D9B9D09A1}" dt="2023-11-29T17:18:23.373" v="18386" actId="478"/>
          <ac:spMkLst>
            <pc:docMk/>
            <pc:sldMk cId="3336460482" sldId="2147482199"/>
            <ac:spMk id="48" creationId="{F64F9051-7AEE-27D2-783C-2140FCFDB214}"/>
          </ac:spMkLst>
        </pc:spChg>
        <pc:spChg chg="del">
          <ac:chgData name="セイ ヨウ" userId="763805c10ad28a2a" providerId="LiveId" clId="{76457E06-0EF9-4728-A0D4-922D9B9D09A1}" dt="2023-11-29T17:18:23.373" v="18386" actId="478"/>
          <ac:spMkLst>
            <pc:docMk/>
            <pc:sldMk cId="3336460482" sldId="2147482199"/>
            <ac:spMk id="49" creationId="{708C8FFF-D8DB-D103-1910-B313C7757E63}"/>
          </ac:spMkLst>
        </pc:spChg>
        <pc:spChg chg="del">
          <ac:chgData name="セイ ヨウ" userId="763805c10ad28a2a" providerId="LiveId" clId="{76457E06-0EF9-4728-A0D4-922D9B9D09A1}" dt="2023-11-29T17:18:23.373" v="18386" actId="478"/>
          <ac:spMkLst>
            <pc:docMk/>
            <pc:sldMk cId="3336460482" sldId="2147482199"/>
            <ac:spMk id="50" creationId="{DCBA5CCC-7298-262D-60E8-BF517AB82B39}"/>
          </ac:spMkLst>
        </pc:spChg>
        <pc:spChg chg="add mod">
          <ac:chgData name="セイ ヨウ" userId="763805c10ad28a2a" providerId="LiveId" clId="{76457E06-0EF9-4728-A0D4-922D9B9D09A1}" dt="2023-11-29T17:26:29.334" v="18691" actId="1076"/>
          <ac:spMkLst>
            <pc:docMk/>
            <pc:sldMk cId="3336460482" sldId="2147482199"/>
            <ac:spMk id="52" creationId="{F6588CA2-63E6-75DD-AA1C-AAED8DD0D450}"/>
          </ac:spMkLst>
        </pc:spChg>
        <pc:spChg chg="del">
          <ac:chgData name="セイ ヨウ" userId="763805c10ad28a2a" providerId="LiveId" clId="{76457E06-0EF9-4728-A0D4-922D9B9D09A1}" dt="2023-11-29T17:18:24.910" v="18388" actId="478"/>
          <ac:spMkLst>
            <pc:docMk/>
            <pc:sldMk cId="3336460482" sldId="2147482199"/>
            <ac:spMk id="53" creationId="{457DE8EB-96D4-1380-BCF5-4C3176791790}"/>
          </ac:spMkLst>
        </pc:spChg>
        <pc:spChg chg="del">
          <ac:chgData name="セイ ヨウ" userId="763805c10ad28a2a" providerId="LiveId" clId="{76457E06-0EF9-4728-A0D4-922D9B9D09A1}" dt="2023-11-29T17:18:23.373" v="18386" actId="478"/>
          <ac:spMkLst>
            <pc:docMk/>
            <pc:sldMk cId="3336460482" sldId="2147482199"/>
            <ac:spMk id="55" creationId="{AD15BC51-9E6C-6A06-63E5-551E766CFA8B}"/>
          </ac:spMkLst>
        </pc:spChg>
        <pc:spChg chg="mod">
          <ac:chgData name="セイ ヨウ" userId="763805c10ad28a2a" providerId="LiveId" clId="{76457E06-0EF9-4728-A0D4-922D9B9D09A1}" dt="2023-11-29T17:26:09.081" v="18688" actId="14100"/>
          <ac:spMkLst>
            <pc:docMk/>
            <pc:sldMk cId="3336460482" sldId="2147482199"/>
            <ac:spMk id="56" creationId="{A373523B-6B83-F3D0-0D8A-98D21F207534}"/>
          </ac:spMkLst>
        </pc:spChg>
        <pc:spChg chg="mod">
          <ac:chgData name="セイ ヨウ" userId="763805c10ad28a2a" providerId="LiveId" clId="{76457E06-0EF9-4728-A0D4-922D9B9D09A1}" dt="2023-11-29T17:26:00.548" v="18686" actId="14100"/>
          <ac:spMkLst>
            <pc:docMk/>
            <pc:sldMk cId="3336460482" sldId="2147482199"/>
            <ac:spMk id="57" creationId="{F675A427-ACA3-A27B-1E69-7CFF49264621}"/>
          </ac:spMkLst>
        </pc:spChg>
        <pc:spChg chg="del">
          <ac:chgData name="セイ ヨウ" userId="763805c10ad28a2a" providerId="LiveId" clId="{76457E06-0EF9-4728-A0D4-922D9B9D09A1}" dt="2023-11-29T17:18:23.373" v="18386" actId="478"/>
          <ac:spMkLst>
            <pc:docMk/>
            <pc:sldMk cId="3336460482" sldId="2147482199"/>
            <ac:spMk id="58" creationId="{214D63DD-C116-414E-C5A6-52D5BA728DDD}"/>
          </ac:spMkLst>
        </pc:spChg>
        <pc:spChg chg="add mod">
          <ac:chgData name="セイ ヨウ" userId="763805c10ad28a2a" providerId="LiveId" clId="{76457E06-0EF9-4728-A0D4-922D9B9D09A1}" dt="2023-11-29T17:26:29.334" v="18691" actId="1076"/>
          <ac:spMkLst>
            <pc:docMk/>
            <pc:sldMk cId="3336460482" sldId="2147482199"/>
            <ac:spMk id="72" creationId="{8C028452-BFD1-5AD4-F90B-9FD692E4E02F}"/>
          </ac:spMkLst>
        </pc:spChg>
        <pc:spChg chg="add mod">
          <ac:chgData name="セイ ヨウ" userId="763805c10ad28a2a" providerId="LiveId" clId="{76457E06-0EF9-4728-A0D4-922D9B9D09A1}" dt="2023-11-29T17:26:29.334" v="18691" actId="1076"/>
          <ac:spMkLst>
            <pc:docMk/>
            <pc:sldMk cId="3336460482" sldId="2147482199"/>
            <ac:spMk id="73" creationId="{7BADD0DB-BAFB-6348-817B-6E89195F8BB2}"/>
          </ac:spMkLst>
        </pc:spChg>
        <pc:spChg chg="mod">
          <ac:chgData name="セイ ヨウ" userId="763805c10ad28a2a" providerId="LiveId" clId="{76457E06-0EF9-4728-A0D4-922D9B9D09A1}" dt="2023-11-29T17:18:43.299" v="18397" actId="1076"/>
          <ac:spMkLst>
            <pc:docMk/>
            <pc:sldMk cId="3336460482" sldId="2147482199"/>
            <ac:spMk id="74" creationId="{842208B0-279B-0BC1-1E01-07C5A9811536}"/>
          </ac:spMkLst>
        </pc:spChg>
        <pc:spChg chg="mod">
          <ac:chgData name="セイ ヨウ" userId="763805c10ad28a2a" providerId="LiveId" clId="{76457E06-0EF9-4728-A0D4-922D9B9D09A1}" dt="2023-11-29T17:21:03.422" v="18433" actId="1076"/>
          <ac:spMkLst>
            <pc:docMk/>
            <pc:sldMk cId="3336460482" sldId="2147482199"/>
            <ac:spMk id="77" creationId="{AE19BB40-93D6-367F-B374-60BB49AA1476}"/>
          </ac:spMkLst>
        </pc:spChg>
        <pc:spChg chg="add mod ord">
          <ac:chgData name="セイ ヨウ" userId="763805c10ad28a2a" providerId="LiveId" clId="{76457E06-0EF9-4728-A0D4-922D9B9D09A1}" dt="2023-11-29T17:27:15.951" v="18696" actId="207"/>
          <ac:spMkLst>
            <pc:docMk/>
            <pc:sldMk cId="3336460482" sldId="2147482199"/>
            <ac:spMk id="78" creationId="{33CDF7C3-ADF4-6901-7963-D92AE2DAFB49}"/>
          </ac:spMkLst>
        </pc:spChg>
        <pc:spChg chg="mod">
          <ac:chgData name="セイ ヨウ" userId="763805c10ad28a2a" providerId="LiveId" clId="{76457E06-0EF9-4728-A0D4-922D9B9D09A1}" dt="2023-11-29T17:21:03.422" v="18433" actId="1076"/>
          <ac:spMkLst>
            <pc:docMk/>
            <pc:sldMk cId="3336460482" sldId="2147482199"/>
            <ac:spMk id="79" creationId="{4A148144-5B25-E41E-166C-88EEC3E33B54}"/>
          </ac:spMkLst>
        </pc:spChg>
        <pc:spChg chg="add mod">
          <ac:chgData name="セイ ヨウ" userId="763805c10ad28a2a" providerId="LiveId" clId="{76457E06-0EF9-4728-A0D4-922D9B9D09A1}" dt="2023-11-29T17:28:08.961" v="18704" actId="208"/>
          <ac:spMkLst>
            <pc:docMk/>
            <pc:sldMk cId="3336460482" sldId="2147482199"/>
            <ac:spMk id="80" creationId="{F0A89A5D-4460-3D3A-9AF2-AE6F63E10A34}"/>
          </ac:spMkLst>
        </pc:spChg>
        <pc:spChg chg="mod">
          <ac:chgData name="セイ ヨウ" userId="763805c10ad28a2a" providerId="LiveId" clId="{76457E06-0EF9-4728-A0D4-922D9B9D09A1}" dt="2023-11-29T17:21:03.422" v="18433" actId="1076"/>
          <ac:spMkLst>
            <pc:docMk/>
            <pc:sldMk cId="3336460482" sldId="2147482199"/>
            <ac:spMk id="82" creationId="{4D5C557A-CF0C-2F01-4DDF-D1F5E10C2417}"/>
          </ac:spMkLst>
        </pc:spChg>
        <pc:spChg chg="mod">
          <ac:chgData name="セイ ヨウ" userId="763805c10ad28a2a" providerId="LiveId" clId="{76457E06-0EF9-4728-A0D4-922D9B9D09A1}" dt="2023-11-29T17:21:03.422" v="18433" actId="1076"/>
          <ac:spMkLst>
            <pc:docMk/>
            <pc:sldMk cId="3336460482" sldId="2147482199"/>
            <ac:spMk id="83" creationId="{EBC08EFE-9AFA-25BD-F2CE-C543A04C0D8B}"/>
          </ac:spMkLst>
        </pc:spChg>
        <pc:spChg chg="add mod">
          <ac:chgData name="セイ ヨウ" userId="763805c10ad28a2a" providerId="LiveId" clId="{76457E06-0EF9-4728-A0D4-922D9B9D09A1}" dt="2023-11-29T17:28:13.279" v="18705" actId="1076"/>
          <ac:spMkLst>
            <pc:docMk/>
            <pc:sldMk cId="3336460482" sldId="2147482199"/>
            <ac:spMk id="85" creationId="{765EEF27-082E-CDAA-63B0-C103358F330D}"/>
          </ac:spMkLst>
        </pc:spChg>
        <pc:spChg chg="add mod">
          <ac:chgData name="セイ ヨウ" userId="763805c10ad28a2a" providerId="LiveId" clId="{76457E06-0EF9-4728-A0D4-922D9B9D09A1}" dt="2023-11-29T17:25:22.041" v="18679" actId="14100"/>
          <ac:spMkLst>
            <pc:docMk/>
            <pc:sldMk cId="3336460482" sldId="2147482199"/>
            <ac:spMk id="86" creationId="{B3F6618D-79C1-FBD4-4298-14E464CF0D79}"/>
          </ac:spMkLst>
        </pc:spChg>
        <pc:spChg chg="add mod">
          <ac:chgData name="セイ ヨウ" userId="763805c10ad28a2a" providerId="LiveId" clId="{76457E06-0EF9-4728-A0D4-922D9B9D09A1}" dt="2023-11-29T17:25:30.826" v="18683" actId="14100"/>
          <ac:spMkLst>
            <pc:docMk/>
            <pc:sldMk cId="3336460482" sldId="2147482199"/>
            <ac:spMk id="87" creationId="{B7955284-D9A9-95B8-FCA4-4968C2934A39}"/>
          </ac:spMkLst>
        </pc:spChg>
        <pc:spChg chg="add mod">
          <ac:chgData name="セイ ヨウ" userId="763805c10ad28a2a" providerId="LiveId" clId="{76457E06-0EF9-4728-A0D4-922D9B9D09A1}" dt="2023-11-29T17:25:08.811" v="18677" actId="20577"/>
          <ac:spMkLst>
            <pc:docMk/>
            <pc:sldMk cId="3336460482" sldId="2147482199"/>
            <ac:spMk id="88" creationId="{C58DF048-871B-21DB-0DF9-3E410A0572DC}"/>
          </ac:spMkLst>
        </pc:spChg>
        <pc:picChg chg="del">
          <ac:chgData name="セイ ヨウ" userId="763805c10ad28a2a" providerId="LiveId" clId="{76457E06-0EF9-4728-A0D4-922D9B9D09A1}" dt="2023-11-29T17:19:54.206" v="18422" actId="478"/>
          <ac:picMkLst>
            <pc:docMk/>
            <pc:sldMk cId="3336460482" sldId="2147482199"/>
            <ac:picMk id="5" creationId="{7BFAFAE4-E705-6C7C-20B1-EBB1DDD66FA7}"/>
          </ac:picMkLst>
        </pc:picChg>
        <pc:picChg chg="mod">
          <ac:chgData name="セイ ヨウ" userId="763805c10ad28a2a" providerId="LiveId" clId="{76457E06-0EF9-4728-A0D4-922D9B9D09A1}" dt="2023-11-29T17:18:39.967" v="18396" actId="1076"/>
          <ac:picMkLst>
            <pc:docMk/>
            <pc:sldMk cId="3336460482" sldId="2147482199"/>
            <ac:picMk id="7" creationId="{A8651B1E-251B-1D46-10EC-E8E025C564D0}"/>
          </ac:picMkLst>
        </pc:picChg>
        <pc:picChg chg="del">
          <ac:chgData name="セイ ヨウ" userId="763805c10ad28a2a" providerId="LiveId" clId="{76457E06-0EF9-4728-A0D4-922D9B9D09A1}" dt="2023-11-29T17:19:54.206" v="18422" actId="478"/>
          <ac:picMkLst>
            <pc:docMk/>
            <pc:sldMk cId="3336460482" sldId="2147482199"/>
            <ac:picMk id="9" creationId="{006F1EDE-0EC9-0480-FDFD-3AB3A48F32C3}"/>
          </ac:picMkLst>
        </pc:picChg>
        <pc:picChg chg="mod">
          <ac:chgData name="セイ ヨウ" userId="763805c10ad28a2a" providerId="LiveId" clId="{76457E06-0EF9-4728-A0D4-922D9B9D09A1}" dt="2023-11-29T17:26:05.497" v="18687" actId="1076"/>
          <ac:picMkLst>
            <pc:docMk/>
            <pc:sldMk cId="3336460482" sldId="2147482199"/>
            <ac:picMk id="22" creationId="{CDD44C2E-EB28-38F6-96E5-59ACAF2B7DFE}"/>
          </ac:picMkLst>
        </pc:picChg>
        <pc:picChg chg="del">
          <ac:chgData name="セイ ヨウ" userId="763805c10ad28a2a" providerId="LiveId" clId="{76457E06-0EF9-4728-A0D4-922D9B9D09A1}" dt="2023-11-29T17:18:23.373" v="18386" actId="478"/>
          <ac:picMkLst>
            <pc:docMk/>
            <pc:sldMk cId="3336460482" sldId="2147482199"/>
            <ac:picMk id="23" creationId="{63342FCF-AED7-50BB-9B19-76781F243622}"/>
          </ac:picMkLst>
        </pc:picChg>
        <pc:picChg chg="del">
          <ac:chgData name="セイ ヨウ" userId="763805c10ad28a2a" providerId="LiveId" clId="{76457E06-0EF9-4728-A0D4-922D9B9D09A1}" dt="2023-11-29T17:18:23.373" v="18386" actId="478"/>
          <ac:picMkLst>
            <pc:docMk/>
            <pc:sldMk cId="3336460482" sldId="2147482199"/>
            <ac:picMk id="25" creationId="{A7564AD7-5969-672E-60C4-2CE2BD86A6B7}"/>
          </ac:picMkLst>
        </pc:picChg>
        <pc:picChg chg="del">
          <ac:chgData name="セイ ヨウ" userId="763805c10ad28a2a" providerId="LiveId" clId="{76457E06-0EF9-4728-A0D4-922D9B9D09A1}" dt="2023-11-29T17:18:50.868" v="18401" actId="478"/>
          <ac:picMkLst>
            <pc:docMk/>
            <pc:sldMk cId="3336460482" sldId="2147482199"/>
            <ac:picMk id="29" creationId="{79853C0B-61A4-04D5-72B5-E6920EA6A22F}"/>
          </ac:picMkLst>
        </pc:picChg>
        <pc:picChg chg="del">
          <ac:chgData name="セイ ヨウ" userId="763805c10ad28a2a" providerId="LiveId" clId="{76457E06-0EF9-4728-A0D4-922D9B9D09A1}" dt="2023-11-29T17:18:23.373" v="18386" actId="478"/>
          <ac:picMkLst>
            <pc:docMk/>
            <pc:sldMk cId="3336460482" sldId="2147482199"/>
            <ac:picMk id="31" creationId="{8B01E968-26A6-BC91-3150-C4369A8E108F}"/>
          </ac:picMkLst>
        </pc:picChg>
        <pc:picChg chg="del">
          <ac:chgData name="セイ ヨウ" userId="763805c10ad28a2a" providerId="LiveId" clId="{76457E06-0EF9-4728-A0D4-922D9B9D09A1}" dt="2023-11-29T17:18:23.373" v="18386" actId="478"/>
          <ac:picMkLst>
            <pc:docMk/>
            <pc:sldMk cId="3336460482" sldId="2147482199"/>
            <ac:picMk id="32" creationId="{E0E3BC51-A458-2517-440C-F996487410FE}"/>
          </ac:picMkLst>
        </pc:picChg>
        <pc:picChg chg="del">
          <ac:chgData name="セイ ヨウ" userId="763805c10ad28a2a" providerId="LiveId" clId="{76457E06-0EF9-4728-A0D4-922D9B9D09A1}" dt="2023-11-29T17:18:23.373" v="18386" actId="478"/>
          <ac:picMkLst>
            <pc:docMk/>
            <pc:sldMk cId="3336460482" sldId="2147482199"/>
            <ac:picMk id="33" creationId="{BD1F2C88-6642-837D-B455-FB0E3F54B171}"/>
          </ac:picMkLst>
        </pc:picChg>
        <pc:picChg chg="del">
          <ac:chgData name="セイ ヨウ" userId="763805c10ad28a2a" providerId="LiveId" clId="{76457E06-0EF9-4728-A0D4-922D9B9D09A1}" dt="2023-11-29T17:18:23.373" v="18386" actId="478"/>
          <ac:picMkLst>
            <pc:docMk/>
            <pc:sldMk cId="3336460482" sldId="2147482199"/>
            <ac:picMk id="35" creationId="{391E0F1E-36A2-3F41-9A40-7613ED387BB4}"/>
          </ac:picMkLst>
        </pc:picChg>
        <pc:picChg chg="del">
          <ac:chgData name="セイ ヨウ" userId="763805c10ad28a2a" providerId="LiveId" clId="{76457E06-0EF9-4728-A0D4-922D9B9D09A1}" dt="2023-11-29T17:18:23.373" v="18386" actId="478"/>
          <ac:picMkLst>
            <pc:docMk/>
            <pc:sldMk cId="3336460482" sldId="2147482199"/>
            <ac:picMk id="36" creationId="{1D8B63D1-B35A-BFD9-02C2-831303DD6C37}"/>
          </ac:picMkLst>
        </pc:picChg>
        <pc:picChg chg="del">
          <ac:chgData name="セイ ヨウ" userId="763805c10ad28a2a" providerId="LiveId" clId="{76457E06-0EF9-4728-A0D4-922D9B9D09A1}" dt="2023-11-29T17:18:23.373" v="18386" actId="478"/>
          <ac:picMkLst>
            <pc:docMk/>
            <pc:sldMk cId="3336460482" sldId="2147482199"/>
            <ac:picMk id="37" creationId="{E2BD5961-C7D4-1888-832F-B2CFF7070CFF}"/>
          </ac:picMkLst>
        </pc:picChg>
        <pc:picChg chg="del">
          <ac:chgData name="セイ ヨウ" userId="763805c10ad28a2a" providerId="LiveId" clId="{76457E06-0EF9-4728-A0D4-922D9B9D09A1}" dt="2023-11-29T17:18:52.972" v="18403" actId="478"/>
          <ac:picMkLst>
            <pc:docMk/>
            <pc:sldMk cId="3336460482" sldId="2147482199"/>
            <ac:picMk id="38" creationId="{78A822DD-499D-4732-5E10-63113139DE79}"/>
          </ac:picMkLst>
        </pc:picChg>
        <pc:picChg chg="del">
          <ac:chgData name="セイ ヨウ" userId="763805c10ad28a2a" providerId="LiveId" clId="{76457E06-0EF9-4728-A0D4-922D9B9D09A1}" dt="2023-11-29T17:18:23.373" v="18386" actId="478"/>
          <ac:picMkLst>
            <pc:docMk/>
            <pc:sldMk cId="3336460482" sldId="2147482199"/>
            <ac:picMk id="40" creationId="{63AFB07F-77B4-BD00-90F5-3B977FE84682}"/>
          </ac:picMkLst>
        </pc:picChg>
        <pc:picChg chg="del">
          <ac:chgData name="セイ ヨウ" userId="763805c10ad28a2a" providerId="LiveId" clId="{76457E06-0EF9-4728-A0D4-922D9B9D09A1}" dt="2023-11-29T17:18:23.373" v="18386" actId="478"/>
          <ac:picMkLst>
            <pc:docMk/>
            <pc:sldMk cId="3336460482" sldId="2147482199"/>
            <ac:picMk id="41" creationId="{137F3A5B-773F-2896-EF42-C06E7E10A18F}"/>
          </ac:picMkLst>
        </pc:picChg>
        <pc:picChg chg="del">
          <ac:chgData name="セイ ヨウ" userId="763805c10ad28a2a" providerId="LiveId" clId="{76457E06-0EF9-4728-A0D4-922D9B9D09A1}" dt="2023-11-29T17:18:52.972" v="18403" actId="478"/>
          <ac:picMkLst>
            <pc:docMk/>
            <pc:sldMk cId="3336460482" sldId="2147482199"/>
            <ac:picMk id="42" creationId="{4E86A637-4BD9-19DB-3B11-27EF3D1DB426}"/>
          </ac:picMkLst>
        </pc:picChg>
        <pc:picChg chg="del">
          <ac:chgData name="セイ ヨウ" userId="763805c10ad28a2a" providerId="LiveId" clId="{76457E06-0EF9-4728-A0D4-922D9B9D09A1}" dt="2023-11-29T17:18:23.373" v="18386" actId="478"/>
          <ac:picMkLst>
            <pc:docMk/>
            <pc:sldMk cId="3336460482" sldId="2147482199"/>
            <ac:picMk id="43" creationId="{C4B6A6E6-0647-EE33-1E55-F2CBE82358D3}"/>
          </ac:picMkLst>
        </pc:picChg>
        <pc:picChg chg="del">
          <ac:chgData name="セイ ヨウ" userId="763805c10ad28a2a" providerId="LiveId" clId="{76457E06-0EF9-4728-A0D4-922D9B9D09A1}" dt="2023-11-29T17:19:54.206" v="18422" actId="478"/>
          <ac:picMkLst>
            <pc:docMk/>
            <pc:sldMk cId="3336460482" sldId="2147482199"/>
            <ac:picMk id="51" creationId="{C3DF69BD-D512-2299-7E37-51ED70BFF073}"/>
          </ac:picMkLst>
        </pc:picChg>
        <pc:picChg chg="del">
          <ac:chgData name="セイ ヨウ" userId="763805c10ad28a2a" providerId="LiveId" clId="{76457E06-0EF9-4728-A0D4-922D9B9D09A1}" dt="2023-11-29T17:18:23.373" v="18386" actId="478"/>
          <ac:picMkLst>
            <pc:docMk/>
            <pc:sldMk cId="3336460482" sldId="2147482199"/>
            <ac:picMk id="54" creationId="{2D2B5E27-5D20-32D0-9C55-82B651AFF743}"/>
          </ac:picMkLst>
        </pc:picChg>
        <pc:picChg chg="del">
          <ac:chgData name="セイ ヨウ" userId="763805c10ad28a2a" providerId="LiveId" clId="{76457E06-0EF9-4728-A0D4-922D9B9D09A1}" dt="2023-11-29T17:18:23.373" v="18386" actId="478"/>
          <ac:picMkLst>
            <pc:docMk/>
            <pc:sldMk cId="3336460482" sldId="2147482199"/>
            <ac:picMk id="71" creationId="{2B5ECCA0-53C3-F630-B7CE-EB9C28A3176C}"/>
          </ac:picMkLst>
        </pc:picChg>
        <pc:picChg chg="del">
          <ac:chgData name="セイ ヨウ" userId="763805c10ad28a2a" providerId="LiveId" clId="{76457E06-0EF9-4728-A0D4-922D9B9D09A1}" dt="2023-11-29T17:18:23.373" v="18386" actId="478"/>
          <ac:picMkLst>
            <pc:docMk/>
            <pc:sldMk cId="3336460482" sldId="2147482199"/>
            <ac:picMk id="75" creationId="{06C762AA-AB2A-6E37-7231-725629CE8B1E}"/>
          </ac:picMkLst>
        </pc:picChg>
        <pc:picChg chg="mod">
          <ac:chgData name="セイ ヨウ" userId="763805c10ad28a2a" providerId="LiveId" clId="{76457E06-0EF9-4728-A0D4-922D9B9D09A1}" dt="2023-11-29T17:21:03.422" v="18433" actId="1076"/>
          <ac:picMkLst>
            <pc:docMk/>
            <pc:sldMk cId="3336460482" sldId="2147482199"/>
            <ac:picMk id="81" creationId="{A125C5E9-BE6E-CAE2-C8AC-3CABA2437F60}"/>
          </ac:picMkLst>
        </pc:picChg>
        <pc:picChg chg="mod">
          <ac:chgData name="セイ ヨウ" userId="763805c10ad28a2a" providerId="LiveId" clId="{76457E06-0EF9-4728-A0D4-922D9B9D09A1}" dt="2023-11-29T17:21:03.422" v="18433" actId="1076"/>
          <ac:picMkLst>
            <pc:docMk/>
            <pc:sldMk cId="3336460482" sldId="2147482199"/>
            <ac:picMk id="84" creationId="{37CB1516-BD5B-09C1-23C6-16921BD602ED}"/>
          </ac:picMkLst>
        </pc:picChg>
      </pc:sldChg>
      <pc:sldChg chg="new del">
        <pc:chgData name="セイ ヨウ" userId="763805c10ad28a2a" providerId="LiveId" clId="{76457E06-0EF9-4728-A0D4-922D9B9D09A1}" dt="2023-11-29T17:14:07.301" v="17988" actId="47"/>
        <pc:sldMkLst>
          <pc:docMk/>
          <pc:sldMk cId="3798738404" sldId="2147482199"/>
        </pc:sldMkLst>
      </pc:sldChg>
      <pc:sldChg chg="addSp delSp modSp add mod">
        <pc:chgData name="セイ ヨウ" userId="763805c10ad28a2a" providerId="LiveId" clId="{76457E06-0EF9-4728-A0D4-922D9B9D09A1}" dt="2023-12-03T05:13:27.101" v="41481" actId="1076"/>
        <pc:sldMkLst>
          <pc:docMk/>
          <pc:sldMk cId="2331216128" sldId="2147482200"/>
        </pc:sldMkLst>
        <pc:spChg chg="mod ord">
          <ac:chgData name="セイ ヨウ" userId="763805c10ad28a2a" providerId="LiveId" clId="{76457E06-0EF9-4728-A0D4-922D9B9D09A1}" dt="2023-12-03T05:13:27.101" v="41481" actId="1076"/>
          <ac:spMkLst>
            <pc:docMk/>
            <pc:sldMk cId="2331216128" sldId="2147482200"/>
            <ac:spMk id="4" creationId="{9A700B1B-ABCD-F191-CC62-41F5F53AAC1F}"/>
          </ac:spMkLst>
        </pc:spChg>
        <pc:spChg chg="add del mod">
          <ac:chgData name="セイ ヨウ" userId="763805c10ad28a2a" providerId="LiveId" clId="{76457E06-0EF9-4728-A0D4-922D9B9D09A1}" dt="2023-12-03T05:04:09.127" v="41331" actId="478"/>
          <ac:spMkLst>
            <pc:docMk/>
            <pc:sldMk cId="2331216128" sldId="2147482200"/>
            <ac:spMk id="5" creationId="{97BD8BAB-DE48-A13A-CAF4-A456D8FFA362}"/>
          </ac:spMkLst>
        </pc:spChg>
        <pc:spChg chg="mod">
          <ac:chgData name="セイ ヨウ" userId="763805c10ad28a2a" providerId="LiveId" clId="{76457E06-0EF9-4728-A0D4-922D9B9D09A1}" dt="2023-11-29T17:28:53.284" v="18744" actId="20577"/>
          <ac:spMkLst>
            <pc:docMk/>
            <pc:sldMk cId="2331216128" sldId="2147482200"/>
            <ac:spMk id="6" creationId="{8F3A1E0A-362B-4880-D1AA-3942F1ABC56B}"/>
          </ac:spMkLst>
        </pc:spChg>
        <pc:spChg chg="add mod">
          <ac:chgData name="セイ ヨウ" userId="763805c10ad28a2a" providerId="LiveId" clId="{76457E06-0EF9-4728-A0D4-922D9B9D09A1}" dt="2023-12-03T05:04:15.505" v="41332" actId="1076"/>
          <ac:spMkLst>
            <pc:docMk/>
            <pc:sldMk cId="2331216128" sldId="2147482200"/>
            <ac:spMk id="8" creationId="{73319E38-2D5F-BA32-2BD7-763E1C253577}"/>
          </ac:spMkLst>
        </pc:spChg>
        <pc:spChg chg="mod">
          <ac:chgData name="セイ ヨウ" userId="763805c10ad28a2a" providerId="LiveId" clId="{76457E06-0EF9-4728-A0D4-922D9B9D09A1}" dt="2023-11-29T17:30:37.592" v="18853" actId="14100"/>
          <ac:spMkLst>
            <pc:docMk/>
            <pc:sldMk cId="2331216128" sldId="2147482200"/>
            <ac:spMk id="10" creationId="{A76E3185-225D-9F63-7DDB-F9A83F18F4DB}"/>
          </ac:spMkLst>
        </pc:spChg>
        <pc:spChg chg="mod">
          <ac:chgData name="セイ ヨウ" userId="763805c10ad28a2a" providerId="LiveId" clId="{76457E06-0EF9-4728-A0D4-922D9B9D09A1}" dt="2023-11-29T17:30:46.515" v="18857" actId="14100"/>
          <ac:spMkLst>
            <pc:docMk/>
            <pc:sldMk cId="2331216128" sldId="2147482200"/>
            <ac:spMk id="17" creationId="{54D51692-6A0A-56E7-54DC-CBEE8BAD007F}"/>
          </ac:spMkLst>
        </pc:spChg>
        <pc:spChg chg="mod">
          <ac:chgData name="セイ ヨウ" userId="763805c10ad28a2a" providerId="LiveId" clId="{76457E06-0EF9-4728-A0D4-922D9B9D09A1}" dt="2023-11-29T17:31:08.981" v="18878" actId="1036"/>
          <ac:spMkLst>
            <pc:docMk/>
            <pc:sldMk cId="2331216128" sldId="2147482200"/>
            <ac:spMk id="18" creationId="{64859882-FA46-F589-DF42-8FA650713044}"/>
          </ac:spMkLst>
        </pc:spChg>
        <pc:spChg chg="mod">
          <ac:chgData name="セイ ヨウ" userId="763805c10ad28a2a" providerId="LiveId" clId="{76457E06-0EF9-4728-A0D4-922D9B9D09A1}" dt="2023-11-30T02:02:43.450" v="20446" actId="14100"/>
          <ac:spMkLst>
            <pc:docMk/>
            <pc:sldMk cId="2331216128" sldId="2147482200"/>
            <ac:spMk id="19" creationId="{AB620267-B05F-C46F-695A-5523827CBCD5}"/>
          </ac:spMkLst>
        </pc:spChg>
        <pc:spChg chg="mod">
          <ac:chgData name="セイ ヨウ" userId="763805c10ad28a2a" providerId="LiveId" clId="{76457E06-0EF9-4728-A0D4-922D9B9D09A1}" dt="2023-11-30T02:00:47.088" v="20431" actId="1076"/>
          <ac:spMkLst>
            <pc:docMk/>
            <pc:sldMk cId="2331216128" sldId="2147482200"/>
            <ac:spMk id="21" creationId="{FFB7A499-A942-EC53-138A-123F8E4D7D72}"/>
          </ac:spMkLst>
        </pc:spChg>
        <pc:spChg chg="mod">
          <ac:chgData name="セイ ヨウ" userId="763805c10ad28a2a" providerId="LiveId" clId="{76457E06-0EF9-4728-A0D4-922D9B9D09A1}" dt="2023-11-29T17:32:32.982" v="18985" actId="465"/>
          <ac:spMkLst>
            <pc:docMk/>
            <pc:sldMk cId="2331216128" sldId="2147482200"/>
            <ac:spMk id="52" creationId="{F6588CA2-63E6-75DD-AA1C-AAED8DD0D450}"/>
          </ac:spMkLst>
        </pc:spChg>
        <pc:spChg chg="mod">
          <ac:chgData name="セイ ヨウ" userId="763805c10ad28a2a" providerId="LiveId" clId="{76457E06-0EF9-4728-A0D4-922D9B9D09A1}" dt="2023-11-30T02:01:02.968" v="20435" actId="14100"/>
          <ac:spMkLst>
            <pc:docMk/>
            <pc:sldMk cId="2331216128" sldId="2147482200"/>
            <ac:spMk id="60" creationId="{264D4D71-CBB9-296B-54E5-A4B761CF6054}"/>
          </ac:spMkLst>
        </pc:spChg>
        <pc:spChg chg="mod">
          <ac:chgData name="セイ ヨウ" userId="763805c10ad28a2a" providerId="LiveId" clId="{76457E06-0EF9-4728-A0D4-922D9B9D09A1}" dt="2023-11-30T02:01:04.809" v="20436" actId="14100"/>
          <ac:spMkLst>
            <pc:docMk/>
            <pc:sldMk cId="2331216128" sldId="2147482200"/>
            <ac:spMk id="61" creationId="{974633A3-C107-BE60-7494-1C8689ACF32A}"/>
          </ac:spMkLst>
        </pc:spChg>
        <pc:spChg chg="mod">
          <ac:chgData name="セイ ヨウ" userId="763805c10ad28a2a" providerId="LiveId" clId="{76457E06-0EF9-4728-A0D4-922D9B9D09A1}" dt="2023-11-30T02:01:00.418" v="20434" actId="14100"/>
          <ac:spMkLst>
            <pc:docMk/>
            <pc:sldMk cId="2331216128" sldId="2147482200"/>
            <ac:spMk id="68" creationId="{BD5A952E-42D3-4FB5-5635-4FD7E201D0F6}"/>
          </ac:spMkLst>
        </pc:spChg>
        <pc:spChg chg="mod">
          <ac:chgData name="セイ ヨウ" userId="763805c10ad28a2a" providerId="LiveId" clId="{76457E06-0EF9-4728-A0D4-922D9B9D09A1}" dt="2023-11-30T02:00:54.302" v="20432" actId="1076"/>
          <ac:spMkLst>
            <pc:docMk/>
            <pc:sldMk cId="2331216128" sldId="2147482200"/>
            <ac:spMk id="69" creationId="{C453D3A5-EADA-F2DD-78BF-7F2CFB10A751}"/>
          </ac:spMkLst>
        </pc:spChg>
        <pc:spChg chg="mod">
          <ac:chgData name="セイ ヨウ" userId="763805c10ad28a2a" providerId="LiveId" clId="{76457E06-0EF9-4728-A0D4-922D9B9D09A1}" dt="2023-11-30T02:00:57.732" v="20433" actId="1076"/>
          <ac:spMkLst>
            <pc:docMk/>
            <pc:sldMk cId="2331216128" sldId="2147482200"/>
            <ac:spMk id="70" creationId="{BE373D65-59E7-1B50-9420-2DA9112C1AAE}"/>
          </ac:spMkLst>
        </pc:spChg>
        <pc:spChg chg="mod">
          <ac:chgData name="セイ ヨウ" userId="763805c10ad28a2a" providerId="LiveId" clId="{76457E06-0EF9-4728-A0D4-922D9B9D09A1}" dt="2023-11-29T17:32:26.598" v="18983" actId="1076"/>
          <ac:spMkLst>
            <pc:docMk/>
            <pc:sldMk cId="2331216128" sldId="2147482200"/>
            <ac:spMk id="72" creationId="{8C028452-BFD1-5AD4-F90B-9FD692E4E02F}"/>
          </ac:spMkLst>
        </pc:spChg>
        <pc:spChg chg="mod">
          <ac:chgData name="セイ ヨウ" userId="763805c10ad28a2a" providerId="LiveId" clId="{76457E06-0EF9-4728-A0D4-922D9B9D09A1}" dt="2023-11-29T17:31:08.981" v="18878" actId="1036"/>
          <ac:spMkLst>
            <pc:docMk/>
            <pc:sldMk cId="2331216128" sldId="2147482200"/>
            <ac:spMk id="73" creationId="{7BADD0DB-BAFB-6348-817B-6E89195F8BB2}"/>
          </ac:spMkLst>
        </pc:spChg>
        <pc:spChg chg="del">
          <ac:chgData name="セイ ヨウ" userId="763805c10ad28a2a" providerId="LiveId" clId="{76457E06-0EF9-4728-A0D4-922D9B9D09A1}" dt="2023-11-29T17:30:24.390" v="18851" actId="478"/>
          <ac:spMkLst>
            <pc:docMk/>
            <pc:sldMk cId="2331216128" sldId="2147482200"/>
            <ac:spMk id="74" creationId="{842208B0-279B-0BC1-1E01-07C5A9811536}"/>
          </ac:spMkLst>
        </pc:spChg>
        <pc:spChg chg="del mod">
          <ac:chgData name="セイ ヨウ" userId="763805c10ad28a2a" providerId="LiveId" clId="{76457E06-0EF9-4728-A0D4-922D9B9D09A1}" dt="2023-12-01T18:37:10.202" v="40634" actId="478"/>
          <ac:spMkLst>
            <pc:docMk/>
            <pc:sldMk cId="2331216128" sldId="2147482200"/>
            <ac:spMk id="76" creationId="{1C72D93F-5478-F1B8-B1D1-AB3A7FA2C649}"/>
          </ac:spMkLst>
        </pc:spChg>
        <pc:spChg chg="del">
          <ac:chgData name="セイ ヨウ" userId="763805c10ad28a2a" providerId="LiveId" clId="{76457E06-0EF9-4728-A0D4-922D9B9D09A1}" dt="2023-11-29T17:28:27.724" v="18708" actId="478"/>
          <ac:spMkLst>
            <pc:docMk/>
            <pc:sldMk cId="2331216128" sldId="2147482200"/>
            <ac:spMk id="77" creationId="{AE19BB40-93D6-367F-B374-60BB49AA1476}"/>
          </ac:spMkLst>
        </pc:spChg>
        <pc:spChg chg="mod">
          <ac:chgData name="セイ ヨウ" userId="763805c10ad28a2a" providerId="LiveId" clId="{76457E06-0EF9-4728-A0D4-922D9B9D09A1}" dt="2023-11-30T02:02:48.029" v="20448" actId="1076"/>
          <ac:spMkLst>
            <pc:docMk/>
            <pc:sldMk cId="2331216128" sldId="2147482200"/>
            <ac:spMk id="78" creationId="{33CDF7C3-ADF4-6901-7963-D92AE2DAFB49}"/>
          </ac:spMkLst>
        </pc:spChg>
        <pc:spChg chg="del">
          <ac:chgData name="セイ ヨウ" userId="763805c10ad28a2a" providerId="LiveId" clId="{76457E06-0EF9-4728-A0D4-922D9B9D09A1}" dt="2023-11-29T17:28:27.001" v="18707" actId="478"/>
          <ac:spMkLst>
            <pc:docMk/>
            <pc:sldMk cId="2331216128" sldId="2147482200"/>
            <ac:spMk id="79" creationId="{4A148144-5B25-E41E-166C-88EEC3E33B54}"/>
          </ac:spMkLst>
        </pc:spChg>
        <pc:spChg chg="mod">
          <ac:chgData name="セイ ヨウ" userId="763805c10ad28a2a" providerId="LiveId" clId="{76457E06-0EF9-4728-A0D4-922D9B9D09A1}" dt="2023-11-30T03:01:41.600" v="21439" actId="14100"/>
          <ac:spMkLst>
            <pc:docMk/>
            <pc:sldMk cId="2331216128" sldId="2147482200"/>
            <ac:spMk id="80" creationId="{F0A89A5D-4460-3D3A-9AF2-AE6F63E10A34}"/>
          </ac:spMkLst>
        </pc:spChg>
        <pc:spChg chg="del">
          <ac:chgData name="セイ ヨウ" userId="763805c10ad28a2a" providerId="LiveId" clId="{76457E06-0EF9-4728-A0D4-922D9B9D09A1}" dt="2023-11-29T17:28:29.842" v="18711" actId="478"/>
          <ac:spMkLst>
            <pc:docMk/>
            <pc:sldMk cId="2331216128" sldId="2147482200"/>
            <ac:spMk id="82" creationId="{4D5C557A-CF0C-2F01-4DDF-D1F5E10C2417}"/>
          </ac:spMkLst>
        </pc:spChg>
        <pc:spChg chg="del mod">
          <ac:chgData name="セイ ヨウ" userId="763805c10ad28a2a" providerId="LiveId" clId="{76457E06-0EF9-4728-A0D4-922D9B9D09A1}" dt="2023-11-29T17:28:29.325" v="18710" actId="478"/>
          <ac:spMkLst>
            <pc:docMk/>
            <pc:sldMk cId="2331216128" sldId="2147482200"/>
            <ac:spMk id="83" creationId="{EBC08EFE-9AFA-25BD-F2CE-C543A04C0D8B}"/>
          </ac:spMkLst>
        </pc:spChg>
        <pc:spChg chg="mod">
          <ac:chgData name="セイ ヨウ" userId="763805c10ad28a2a" providerId="LiveId" clId="{76457E06-0EF9-4728-A0D4-922D9B9D09A1}" dt="2023-11-29T17:31:33.790" v="18910" actId="465"/>
          <ac:spMkLst>
            <pc:docMk/>
            <pc:sldMk cId="2331216128" sldId="2147482200"/>
            <ac:spMk id="85" creationId="{765EEF27-082E-CDAA-63B0-C103358F330D}"/>
          </ac:spMkLst>
        </pc:spChg>
        <pc:spChg chg="mod">
          <ac:chgData name="セイ ヨウ" userId="763805c10ad28a2a" providerId="LiveId" clId="{76457E06-0EF9-4728-A0D4-922D9B9D09A1}" dt="2023-11-29T17:31:18.735" v="18907" actId="1036"/>
          <ac:spMkLst>
            <pc:docMk/>
            <pc:sldMk cId="2331216128" sldId="2147482200"/>
            <ac:spMk id="86" creationId="{B3F6618D-79C1-FBD4-4298-14E464CF0D79}"/>
          </ac:spMkLst>
        </pc:spChg>
        <pc:spChg chg="mod">
          <ac:chgData name="セイ ヨウ" userId="763805c10ad28a2a" providerId="LiveId" clId="{76457E06-0EF9-4728-A0D4-922D9B9D09A1}" dt="2023-11-29T17:31:33.790" v="18910" actId="465"/>
          <ac:spMkLst>
            <pc:docMk/>
            <pc:sldMk cId="2331216128" sldId="2147482200"/>
            <ac:spMk id="87" creationId="{B7955284-D9A9-95B8-FCA4-4968C2934A39}"/>
          </ac:spMkLst>
        </pc:spChg>
        <pc:spChg chg="mod">
          <ac:chgData name="セイ ヨウ" userId="763805c10ad28a2a" providerId="LiveId" clId="{76457E06-0EF9-4728-A0D4-922D9B9D09A1}" dt="2023-11-30T03:01:43.490" v="21440" actId="1076"/>
          <ac:spMkLst>
            <pc:docMk/>
            <pc:sldMk cId="2331216128" sldId="2147482200"/>
            <ac:spMk id="88" creationId="{C58DF048-871B-21DB-0DF9-3E410A0572DC}"/>
          </ac:spMkLst>
        </pc:spChg>
        <pc:picChg chg="add mod">
          <ac:chgData name="セイ ヨウ" userId="763805c10ad28a2a" providerId="LiveId" clId="{76457E06-0EF9-4728-A0D4-922D9B9D09A1}" dt="2023-12-03T05:04:23.075" v="41334" actId="1076"/>
          <ac:picMkLst>
            <pc:docMk/>
            <pc:sldMk cId="2331216128" sldId="2147482200"/>
            <ac:picMk id="2" creationId="{FF238286-2F3A-55F1-9495-990AECACA72E}"/>
          </ac:picMkLst>
        </pc:picChg>
        <pc:picChg chg="add mod">
          <ac:chgData name="セイ ヨウ" userId="763805c10ad28a2a" providerId="LiveId" clId="{76457E06-0EF9-4728-A0D4-922D9B9D09A1}" dt="2023-11-30T03:43:57.977" v="21594"/>
          <ac:picMkLst>
            <pc:docMk/>
            <pc:sldMk cId="2331216128" sldId="2147482200"/>
            <ac:picMk id="3" creationId="{7BD2A420-6516-31F6-719D-45C505F9C6FD}"/>
          </ac:picMkLst>
        </pc:picChg>
        <pc:picChg chg="mod">
          <ac:chgData name="セイ ヨウ" userId="763805c10ad28a2a" providerId="LiveId" clId="{76457E06-0EF9-4728-A0D4-922D9B9D09A1}" dt="2023-11-29T17:30:39.416" v="18854" actId="1076"/>
          <ac:picMkLst>
            <pc:docMk/>
            <pc:sldMk cId="2331216128" sldId="2147482200"/>
            <ac:picMk id="7" creationId="{A8651B1E-251B-1D46-10EC-E8E025C564D0}"/>
          </ac:picMkLst>
        </pc:picChg>
        <pc:picChg chg="mod">
          <ac:chgData name="セイ ヨウ" userId="763805c10ad28a2a" providerId="LiveId" clId="{76457E06-0EF9-4728-A0D4-922D9B9D09A1}" dt="2023-11-30T02:01:09.907" v="20439" actId="1076"/>
          <ac:picMkLst>
            <pc:docMk/>
            <pc:sldMk cId="2331216128" sldId="2147482200"/>
            <ac:picMk id="59" creationId="{3A63E673-6AE2-DA0D-96B5-A153C58A1A10}"/>
          </ac:picMkLst>
        </pc:picChg>
        <pc:picChg chg="mod">
          <ac:chgData name="セイ ヨウ" userId="763805c10ad28a2a" providerId="LiveId" clId="{76457E06-0EF9-4728-A0D4-922D9B9D09A1}" dt="2023-11-30T02:00:54.302" v="20432" actId="1076"/>
          <ac:picMkLst>
            <pc:docMk/>
            <pc:sldMk cId="2331216128" sldId="2147482200"/>
            <ac:picMk id="66" creationId="{72AD3DC7-0205-F342-F3D6-41E4101FD32E}"/>
          </ac:picMkLst>
        </pc:picChg>
        <pc:picChg chg="mod">
          <ac:chgData name="セイ ヨウ" userId="763805c10ad28a2a" providerId="LiveId" clId="{76457E06-0EF9-4728-A0D4-922D9B9D09A1}" dt="2023-11-30T02:00:54.302" v="20432" actId="1076"/>
          <ac:picMkLst>
            <pc:docMk/>
            <pc:sldMk cId="2331216128" sldId="2147482200"/>
            <ac:picMk id="67" creationId="{703DA7F1-0E35-4889-10FB-18B6CBC8940C}"/>
          </ac:picMkLst>
        </pc:picChg>
        <pc:picChg chg="del">
          <ac:chgData name="セイ ヨウ" userId="763805c10ad28a2a" providerId="LiveId" clId="{76457E06-0EF9-4728-A0D4-922D9B9D09A1}" dt="2023-11-29T17:28:31.290" v="18713" actId="478"/>
          <ac:picMkLst>
            <pc:docMk/>
            <pc:sldMk cId="2331216128" sldId="2147482200"/>
            <ac:picMk id="81" creationId="{A125C5E9-BE6E-CAE2-C8AC-3CABA2437F60}"/>
          </ac:picMkLst>
        </pc:picChg>
        <pc:picChg chg="del">
          <ac:chgData name="セイ ヨウ" userId="763805c10ad28a2a" providerId="LiveId" clId="{76457E06-0EF9-4728-A0D4-922D9B9D09A1}" dt="2023-11-29T17:28:30.723" v="18712" actId="478"/>
          <ac:picMkLst>
            <pc:docMk/>
            <pc:sldMk cId="2331216128" sldId="2147482200"/>
            <ac:picMk id="84" creationId="{37CB1516-BD5B-09C1-23C6-16921BD602ED}"/>
          </ac:picMkLst>
        </pc:picChg>
      </pc:sldChg>
      <pc:sldChg chg="add del">
        <pc:chgData name="セイ ヨウ" userId="763805c10ad28a2a" providerId="LiveId" clId="{76457E06-0EF9-4728-A0D4-922D9B9D09A1}" dt="2023-11-29T17:14:04.157" v="17987"/>
        <pc:sldMkLst>
          <pc:docMk/>
          <pc:sldMk cId="3519702374" sldId="2147482200"/>
        </pc:sldMkLst>
      </pc:sldChg>
      <pc:sldChg chg="addSp delSp modSp add del mod ord">
        <pc:chgData name="セイ ヨウ" userId="763805c10ad28a2a" providerId="LiveId" clId="{76457E06-0EF9-4728-A0D4-922D9B9D09A1}" dt="2023-12-01T04:49:51.171" v="23066" actId="47"/>
        <pc:sldMkLst>
          <pc:docMk/>
          <pc:sldMk cId="82394367" sldId="2147482201"/>
        </pc:sldMkLst>
        <pc:spChg chg="mod">
          <ac:chgData name="セイ ヨウ" userId="763805c10ad28a2a" providerId="LiveId" clId="{76457E06-0EF9-4728-A0D4-922D9B9D09A1}" dt="2023-11-29T18:01:20.932" v="19779" actId="14100"/>
          <ac:spMkLst>
            <pc:docMk/>
            <pc:sldMk cId="82394367" sldId="2147482201"/>
            <ac:spMk id="6" creationId="{8F3A1E0A-362B-4880-D1AA-3942F1ABC56B}"/>
          </ac:spMkLst>
        </pc:spChg>
        <pc:spChg chg="add mod">
          <ac:chgData name="セイ ヨウ" userId="763805c10ad28a2a" providerId="LiveId" clId="{76457E06-0EF9-4728-A0D4-922D9B9D09A1}" dt="2023-12-01T04:33:08.223" v="21977" actId="20577"/>
          <ac:spMkLst>
            <pc:docMk/>
            <pc:sldMk cId="82394367" sldId="2147482201"/>
            <ac:spMk id="7" creationId="{D14F3840-4750-E8F3-7FA4-8235E2573981}"/>
          </ac:spMkLst>
        </pc:spChg>
        <pc:spChg chg="mod">
          <ac:chgData name="セイ ヨウ" userId="763805c10ad28a2a" providerId="LiveId" clId="{76457E06-0EF9-4728-A0D4-922D9B9D09A1}" dt="2023-11-29T17:34:41.040" v="19013" actId="6549"/>
          <ac:spMkLst>
            <pc:docMk/>
            <pc:sldMk cId="82394367" sldId="2147482201"/>
            <ac:spMk id="10" creationId="{267C574E-6EC1-33B1-10DB-3CA1B809B835}"/>
          </ac:spMkLst>
        </pc:spChg>
        <pc:spChg chg="add mod">
          <ac:chgData name="セイ ヨウ" userId="763805c10ad28a2a" providerId="LiveId" clId="{76457E06-0EF9-4728-A0D4-922D9B9D09A1}" dt="2023-12-01T04:31:27.847" v="21850" actId="14100"/>
          <ac:spMkLst>
            <pc:docMk/>
            <pc:sldMk cId="82394367" sldId="2147482201"/>
            <ac:spMk id="11" creationId="{516902BC-4DC0-8C81-D91F-32C7E57D0186}"/>
          </ac:spMkLst>
        </pc:spChg>
        <pc:spChg chg="add del mod">
          <ac:chgData name="セイ ヨウ" userId="763805c10ad28a2a" providerId="LiveId" clId="{76457E06-0EF9-4728-A0D4-922D9B9D09A1}" dt="2023-12-01T04:31:35.891" v="21852" actId="478"/>
          <ac:spMkLst>
            <pc:docMk/>
            <pc:sldMk cId="82394367" sldId="2147482201"/>
            <ac:spMk id="18" creationId="{107C08D2-994D-5F62-52D1-5C98F996F6A2}"/>
          </ac:spMkLst>
        </pc:spChg>
        <pc:spChg chg="add mod">
          <ac:chgData name="セイ ヨウ" userId="763805c10ad28a2a" providerId="LiveId" clId="{76457E06-0EF9-4728-A0D4-922D9B9D09A1}" dt="2023-12-01T04:31:25.628" v="21849" actId="14100"/>
          <ac:spMkLst>
            <pc:docMk/>
            <pc:sldMk cId="82394367" sldId="2147482201"/>
            <ac:spMk id="20" creationId="{5B5C34AD-75F0-E3AF-744A-9E12869DF90D}"/>
          </ac:spMkLst>
        </pc:spChg>
        <pc:picChg chg="del">
          <ac:chgData name="セイ ヨウ" userId="763805c10ad28a2a" providerId="LiveId" clId="{76457E06-0EF9-4728-A0D4-922D9B9D09A1}" dt="2023-11-29T17:34:41.870" v="19014" actId="478"/>
          <ac:picMkLst>
            <pc:docMk/>
            <pc:sldMk cId="82394367" sldId="2147482201"/>
            <ac:picMk id="2" creationId="{761B0D99-583F-7BE3-7E35-B1E89529B0BE}"/>
          </ac:picMkLst>
        </pc:picChg>
        <pc:picChg chg="add del mod">
          <ac:chgData name="セイ ヨウ" userId="763805c10ad28a2a" providerId="LiveId" clId="{76457E06-0EF9-4728-A0D4-922D9B9D09A1}" dt="2023-11-29T17:34:55.739" v="19019" actId="21"/>
          <ac:picMkLst>
            <pc:docMk/>
            <pc:sldMk cId="82394367" sldId="2147482201"/>
            <ac:picMk id="4" creationId="{6BADB42C-ACAC-BD33-8CDB-1D239521BD36}"/>
          </ac:picMkLst>
        </pc:picChg>
        <pc:picChg chg="del">
          <ac:chgData name="セイ ヨウ" userId="763805c10ad28a2a" providerId="LiveId" clId="{76457E06-0EF9-4728-A0D4-922D9B9D09A1}" dt="2023-11-29T17:34:42.293" v="19015" actId="478"/>
          <ac:picMkLst>
            <pc:docMk/>
            <pc:sldMk cId="82394367" sldId="2147482201"/>
            <ac:picMk id="5" creationId="{56BFA9D2-5298-B5C8-A192-07D766466C84}"/>
          </ac:picMkLst>
        </pc:picChg>
        <pc:picChg chg="add mod">
          <ac:chgData name="セイ ヨウ" userId="763805c10ad28a2a" providerId="LiveId" clId="{76457E06-0EF9-4728-A0D4-922D9B9D09A1}" dt="2023-11-30T03:44:04.449" v="21599"/>
          <ac:picMkLst>
            <pc:docMk/>
            <pc:sldMk cId="82394367" sldId="2147482201"/>
            <ac:picMk id="8" creationId="{1BAE6543-E29C-3EA9-2058-52803ACA56DF}"/>
          </ac:picMkLst>
        </pc:picChg>
        <pc:picChg chg="add mod">
          <ac:chgData name="セイ ヨウ" userId="763805c10ad28a2a" providerId="LiveId" clId="{76457E06-0EF9-4728-A0D4-922D9B9D09A1}" dt="2023-12-01T04:33:50.105" v="21982" actId="1076"/>
          <ac:picMkLst>
            <pc:docMk/>
            <pc:sldMk cId="82394367" sldId="2147482201"/>
            <ac:picMk id="13" creationId="{8E50B580-E968-1933-C055-3CD439D95E6F}"/>
          </ac:picMkLst>
        </pc:picChg>
        <pc:picChg chg="add mod">
          <ac:chgData name="セイ ヨウ" userId="763805c10ad28a2a" providerId="LiveId" clId="{76457E06-0EF9-4728-A0D4-922D9B9D09A1}" dt="2023-12-01T04:33:51.629" v="21983" actId="1076"/>
          <ac:picMkLst>
            <pc:docMk/>
            <pc:sldMk cId="82394367" sldId="2147482201"/>
            <ac:picMk id="15" creationId="{145415A9-BCEE-FD9C-3EA6-50417B774E09}"/>
          </ac:picMkLst>
        </pc:picChg>
        <pc:picChg chg="add del mod">
          <ac:chgData name="セイ ヨウ" userId="763805c10ad28a2a" providerId="LiveId" clId="{76457E06-0EF9-4728-A0D4-922D9B9D09A1}" dt="2023-12-01T04:37:15.966" v="22267" actId="21"/>
          <ac:picMkLst>
            <pc:docMk/>
            <pc:sldMk cId="82394367" sldId="2147482201"/>
            <ac:picMk id="17" creationId="{4BD8F732-BFA1-3C9A-B716-A954B0F69620}"/>
          </ac:picMkLst>
        </pc:picChg>
      </pc:sldChg>
      <pc:sldChg chg="addSp delSp modSp add del mod">
        <pc:chgData name="セイ ヨウ" userId="763805c10ad28a2a" providerId="LiveId" clId="{76457E06-0EF9-4728-A0D4-922D9B9D09A1}" dt="2023-11-30T02:03:39.792" v="20458" actId="47"/>
        <pc:sldMkLst>
          <pc:docMk/>
          <pc:sldMk cId="2830914311" sldId="2147482202"/>
        </pc:sldMkLst>
        <pc:spChg chg="add mod">
          <ac:chgData name="セイ ヨウ" userId="763805c10ad28a2a" providerId="LiveId" clId="{76457E06-0EF9-4728-A0D4-922D9B9D09A1}" dt="2023-11-29T17:40:26.440" v="19438" actId="1076"/>
          <ac:spMkLst>
            <pc:docMk/>
            <pc:sldMk cId="2830914311" sldId="2147482202"/>
            <ac:spMk id="3" creationId="{A9B1CC2C-7CFA-9ABB-5045-C716AF6F1109}"/>
          </ac:spMkLst>
        </pc:spChg>
        <pc:spChg chg="add mod ord">
          <ac:chgData name="セイ ヨウ" userId="763805c10ad28a2a" providerId="LiveId" clId="{76457E06-0EF9-4728-A0D4-922D9B9D09A1}" dt="2023-11-29T18:09:14.969" v="19964" actId="1076"/>
          <ac:spMkLst>
            <pc:docMk/>
            <pc:sldMk cId="2830914311" sldId="2147482202"/>
            <ac:spMk id="5" creationId="{33B21D2B-FCB4-CA01-F398-DBFA39841EF1}"/>
          </ac:spMkLst>
        </pc:spChg>
        <pc:spChg chg="add del mod">
          <ac:chgData name="セイ ヨウ" userId="763805c10ad28a2a" providerId="LiveId" clId="{76457E06-0EF9-4728-A0D4-922D9B9D09A1}" dt="2023-11-29T17:38:40.743" v="19385" actId="478"/>
          <ac:spMkLst>
            <pc:docMk/>
            <pc:sldMk cId="2830914311" sldId="2147482202"/>
            <ac:spMk id="8" creationId="{4F30EC36-E3B7-F6DE-3690-7E26BEC66CCF}"/>
          </ac:spMkLst>
        </pc:spChg>
        <pc:spChg chg="add del mod">
          <ac:chgData name="セイ ヨウ" userId="763805c10ad28a2a" providerId="LiveId" clId="{76457E06-0EF9-4728-A0D4-922D9B9D09A1}" dt="2023-11-29T17:39:07.426" v="19401" actId="478"/>
          <ac:spMkLst>
            <pc:docMk/>
            <pc:sldMk cId="2830914311" sldId="2147482202"/>
            <ac:spMk id="9" creationId="{305A389E-304C-7E97-B393-3793E378F035}"/>
          </ac:spMkLst>
        </pc:spChg>
        <pc:spChg chg="add mod">
          <ac:chgData name="セイ ヨウ" userId="763805c10ad28a2a" providerId="LiveId" clId="{76457E06-0EF9-4728-A0D4-922D9B9D09A1}" dt="2023-11-29T17:40:18.044" v="19436" actId="1076"/>
          <ac:spMkLst>
            <pc:docMk/>
            <pc:sldMk cId="2830914311" sldId="2147482202"/>
            <ac:spMk id="11" creationId="{A7F616C5-7151-07E5-451D-B5B9A9DB6141}"/>
          </ac:spMkLst>
        </pc:spChg>
        <pc:spChg chg="mod">
          <ac:chgData name="セイ ヨウ" userId="763805c10ad28a2a" providerId="LiveId" clId="{76457E06-0EF9-4728-A0D4-922D9B9D09A1}" dt="2023-11-29T18:08:43.250" v="19958" actId="20577"/>
          <ac:spMkLst>
            <pc:docMk/>
            <pc:sldMk cId="2830914311" sldId="2147482202"/>
            <ac:spMk id="76" creationId="{1C72D93F-5478-F1B8-B1D1-AB3A7FA2C649}"/>
          </ac:spMkLst>
        </pc:spChg>
        <pc:picChg chg="add mod ord">
          <ac:chgData name="セイ ヨウ" userId="763805c10ad28a2a" providerId="LiveId" clId="{76457E06-0EF9-4728-A0D4-922D9B9D09A1}" dt="2023-11-29T18:08:54.276" v="19961" actId="1076"/>
          <ac:picMkLst>
            <pc:docMk/>
            <pc:sldMk cId="2830914311" sldId="2147482202"/>
            <ac:picMk id="2" creationId="{46623040-F09B-A0B2-00D0-41C24599481F}"/>
          </ac:picMkLst>
        </pc:picChg>
      </pc:sldChg>
      <pc:sldChg chg="addSp delSp modSp add del mod">
        <pc:chgData name="セイ ヨウ" userId="763805c10ad28a2a" providerId="LiveId" clId="{76457E06-0EF9-4728-A0D4-922D9B9D09A1}" dt="2023-11-30T02:03:58.754" v="20463" actId="47"/>
        <pc:sldMkLst>
          <pc:docMk/>
          <pc:sldMk cId="1757592387" sldId="2147482203"/>
        </pc:sldMkLst>
        <pc:spChg chg="del mod ord">
          <ac:chgData name="セイ ヨウ" userId="763805c10ad28a2a" providerId="LiveId" clId="{76457E06-0EF9-4728-A0D4-922D9B9D09A1}" dt="2023-11-29T17:53:14.013" v="19590" actId="478"/>
          <ac:spMkLst>
            <pc:docMk/>
            <pc:sldMk cId="1757592387" sldId="2147482203"/>
            <ac:spMk id="3" creationId="{A9B1CC2C-7CFA-9ABB-5045-C716AF6F1109}"/>
          </ac:spMkLst>
        </pc:spChg>
        <pc:spChg chg="del mod">
          <ac:chgData name="セイ ヨウ" userId="763805c10ad28a2a" providerId="LiveId" clId="{76457E06-0EF9-4728-A0D4-922D9B9D09A1}" dt="2023-11-29T17:54:02.916" v="19602" actId="478"/>
          <ac:spMkLst>
            <pc:docMk/>
            <pc:sldMk cId="1757592387" sldId="2147482203"/>
            <ac:spMk id="11" creationId="{A7F616C5-7151-07E5-451D-B5B9A9DB6141}"/>
          </ac:spMkLst>
        </pc:spChg>
        <pc:spChg chg="add mod ord">
          <ac:chgData name="セイ ヨウ" userId="763805c10ad28a2a" providerId="LiveId" clId="{76457E06-0EF9-4728-A0D4-922D9B9D09A1}" dt="2023-11-29T17:53:48.198" v="19601" actId="1076"/>
          <ac:spMkLst>
            <pc:docMk/>
            <pc:sldMk cId="1757592387" sldId="2147482203"/>
            <ac:spMk id="23" creationId="{74FBF944-1874-C44C-3146-AE1C5DDFF25C}"/>
          </ac:spMkLst>
        </pc:spChg>
        <pc:spChg chg="add mod">
          <ac:chgData name="セイ ヨウ" userId="763805c10ad28a2a" providerId="LiveId" clId="{76457E06-0EF9-4728-A0D4-922D9B9D09A1}" dt="2023-11-29T17:53:12.026" v="19589"/>
          <ac:spMkLst>
            <pc:docMk/>
            <pc:sldMk cId="1757592387" sldId="2147482203"/>
            <ac:spMk id="25" creationId="{2A55432C-F3C0-2240-E793-22C9DD1F80B3}"/>
          </ac:spMkLst>
        </pc:spChg>
        <pc:spChg chg="add mod">
          <ac:chgData name="セイ ヨウ" userId="763805c10ad28a2a" providerId="LiveId" clId="{76457E06-0EF9-4728-A0D4-922D9B9D09A1}" dt="2023-11-29T17:54:07.470" v="19603"/>
          <ac:spMkLst>
            <pc:docMk/>
            <pc:sldMk cId="1757592387" sldId="2147482203"/>
            <ac:spMk id="27" creationId="{0F0E9631-F85F-64DF-AF62-31F836511582}"/>
          </ac:spMkLst>
        </pc:spChg>
        <pc:picChg chg="del mod">
          <ac:chgData name="セイ ヨウ" userId="763805c10ad28a2a" providerId="LiveId" clId="{76457E06-0EF9-4728-A0D4-922D9B9D09A1}" dt="2023-11-29T17:54:02.916" v="19602" actId="478"/>
          <ac:picMkLst>
            <pc:docMk/>
            <pc:sldMk cId="1757592387" sldId="2147482203"/>
            <ac:picMk id="2" creationId="{46623040-F09B-A0B2-00D0-41C24599481F}"/>
          </ac:picMkLst>
        </pc:picChg>
        <pc:picChg chg="add del mod">
          <ac:chgData name="セイ ヨウ" userId="763805c10ad28a2a" providerId="LiveId" clId="{76457E06-0EF9-4728-A0D4-922D9B9D09A1}" dt="2023-11-29T17:51:02.497" v="19456" actId="478"/>
          <ac:picMkLst>
            <pc:docMk/>
            <pc:sldMk cId="1757592387" sldId="2147482203"/>
            <ac:picMk id="8" creationId="{37EBC9AB-6CF8-75BF-0A12-854003423528}"/>
          </ac:picMkLst>
        </pc:picChg>
        <pc:picChg chg="add del">
          <ac:chgData name="セイ ヨウ" userId="763805c10ad28a2a" providerId="LiveId" clId="{76457E06-0EF9-4728-A0D4-922D9B9D09A1}" dt="2023-11-29T17:50:00.821" v="19444" actId="478"/>
          <ac:picMkLst>
            <pc:docMk/>
            <pc:sldMk cId="1757592387" sldId="2147482203"/>
            <ac:picMk id="12" creationId="{3E2BB424-71A6-869E-C828-77184686525F}"/>
          </ac:picMkLst>
        </pc:picChg>
        <pc:picChg chg="add del mod modCrop">
          <ac:chgData name="セイ ヨウ" userId="763805c10ad28a2a" providerId="LiveId" clId="{76457E06-0EF9-4728-A0D4-922D9B9D09A1}" dt="2023-11-29T17:50:26.810" v="19453" actId="478"/>
          <ac:picMkLst>
            <pc:docMk/>
            <pc:sldMk cId="1757592387" sldId="2147482203"/>
            <ac:picMk id="14" creationId="{BD18E5F6-B163-62DB-F556-7B8437594270}"/>
          </ac:picMkLst>
        </pc:picChg>
        <pc:picChg chg="add del mod">
          <ac:chgData name="セイ ヨウ" userId="763805c10ad28a2a" providerId="LiveId" clId="{76457E06-0EF9-4728-A0D4-922D9B9D09A1}" dt="2023-11-30T01:51:02.403" v="20133" actId="478"/>
          <ac:picMkLst>
            <pc:docMk/>
            <pc:sldMk cId="1757592387" sldId="2147482203"/>
            <ac:picMk id="16" creationId="{088C2B9B-0E28-D8A2-3A45-F90E34323651}"/>
          </ac:picMkLst>
        </pc:picChg>
        <pc:picChg chg="add mod">
          <ac:chgData name="セイ ヨウ" userId="763805c10ad28a2a" providerId="LiveId" clId="{76457E06-0EF9-4728-A0D4-922D9B9D09A1}" dt="2023-11-29T17:59:15.429" v="19691" actId="1076"/>
          <ac:picMkLst>
            <pc:docMk/>
            <pc:sldMk cId="1757592387" sldId="2147482203"/>
            <ac:picMk id="26" creationId="{1A057178-20AF-AFDF-72F8-A703ECEA0D7E}"/>
          </ac:picMkLst>
        </pc:picChg>
        <pc:picChg chg="add mod">
          <ac:chgData name="セイ ヨウ" userId="763805c10ad28a2a" providerId="LiveId" clId="{76457E06-0EF9-4728-A0D4-922D9B9D09A1}" dt="2023-11-29T17:59:25.080" v="19692" actId="208"/>
          <ac:picMkLst>
            <pc:docMk/>
            <pc:sldMk cId="1757592387" sldId="2147482203"/>
            <ac:picMk id="29" creationId="{10C5FCFB-F986-4A16-41F8-D653A9C42956}"/>
          </ac:picMkLst>
        </pc:picChg>
        <pc:picChg chg="add del mod">
          <ac:chgData name="セイ ヨウ" userId="763805c10ad28a2a" providerId="LiveId" clId="{76457E06-0EF9-4728-A0D4-922D9B9D09A1}" dt="2023-11-30T01:51:01.978" v="20132"/>
          <ac:picMkLst>
            <pc:docMk/>
            <pc:sldMk cId="1757592387" sldId="2147482203"/>
            <ac:picMk id="30" creationId="{B1167AE8-5579-FA4A-6DC4-C082622B8C9D}"/>
          </ac:picMkLst>
        </pc:picChg>
        <pc:picChg chg="add del mod">
          <ac:chgData name="セイ ヨウ" userId="763805c10ad28a2a" providerId="LiveId" clId="{76457E06-0EF9-4728-A0D4-922D9B9D09A1}" dt="2023-11-30T01:51:01.978" v="20132"/>
          <ac:picMkLst>
            <pc:docMk/>
            <pc:sldMk cId="1757592387" sldId="2147482203"/>
            <ac:picMk id="31" creationId="{F7F157DD-976C-6C8F-DFE6-D008A58405C9}"/>
          </ac:picMkLst>
        </pc:picChg>
        <pc:picChg chg="add del mod">
          <ac:chgData name="セイ ヨウ" userId="763805c10ad28a2a" providerId="LiveId" clId="{76457E06-0EF9-4728-A0D4-922D9B9D09A1}" dt="2023-11-30T01:51:01.978" v="20132"/>
          <ac:picMkLst>
            <pc:docMk/>
            <pc:sldMk cId="1757592387" sldId="2147482203"/>
            <ac:picMk id="32" creationId="{4391E6B1-9967-8519-7F35-DAAC4B83A50A}"/>
          </ac:picMkLst>
        </pc:picChg>
      </pc:sldChg>
      <pc:sldChg chg="addSp modSp add mod">
        <pc:chgData name="セイ ヨウ" userId="763805c10ad28a2a" providerId="LiveId" clId="{76457E06-0EF9-4728-A0D4-922D9B9D09A1}" dt="2023-11-30T03:44:02.036" v="21597"/>
        <pc:sldMkLst>
          <pc:docMk/>
          <pc:sldMk cId="292440139" sldId="2147482204"/>
        </pc:sldMkLst>
        <pc:spChg chg="mod">
          <ac:chgData name="セイ ヨウ" userId="763805c10ad28a2a" providerId="LiveId" clId="{76457E06-0EF9-4728-A0D4-922D9B9D09A1}" dt="2023-11-29T17:56:00.123" v="19674" actId="20577"/>
          <ac:spMkLst>
            <pc:docMk/>
            <pc:sldMk cId="292440139" sldId="2147482204"/>
            <ac:spMk id="6" creationId="{8F3A1E0A-362B-4880-D1AA-3942F1ABC56B}"/>
          </ac:spMkLst>
        </pc:spChg>
        <pc:picChg chg="add mod">
          <ac:chgData name="セイ ヨウ" userId="763805c10ad28a2a" providerId="LiveId" clId="{76457E06-0EF9-4728-A0D4-922D9B9D09A1}" dt="2023-11-30T03:44:02.036" v="21597"/>
          <ac:picMkLst>
            <pc:docMk/>
            <pc:sldMk cId="292440139" sldId="2147482204"/>
            <ac:picMk id="4" creationId="{A94925AD-035F-8F95-DEAC-8D2B8700133D}"/>
          </ac:picMkLst>
        </pc:picChg>
      </pc:sldChg>
      <pc:sldChg chg="addSp delSp modSp add mod">
        <pc:chgData name="セイ ヨウ" userId="763805c10ad28a2a" providerId="LiveId" clId="{76457E06-0EF9-4728-A0D4-922D9B9D09A1}" dt="2023-11-30T03:44:03.614" v="21598"/>
        <pc:sldMkLst>
          <pc:docMk/>
          <pc:sldMk cId="243062482" sldId="2147482205"/>
        </pc:sldMkLst>
        <pc:spChg chg="mod">
          <ac:chgData name="セイ ヨウ" userId="763805c10ad28a2a" providerId="LiveId" clId="{76457E06-0EF9-4728-A0D4-922D9B9D09A1}" dt="2023-11-29T18:01:04.125" v="19758" actId="20577"/>
          <ac:spMkLst>
            <pc:docMk/>
            <pc:sldMk cId="243062482" sldId="2147482205"/>
            <ac:spMk id="6" creationId="{8F3A1E0A-362B-4880-D1AA-3942F1ABC56B}"/>
          </ac:spMkLst>
        </pc:spChg>
        <pc:picChg chg="del">
          <ac:chgData name="セイ ヨウ" userId="763805c10ad28a2a" providerId="LiveId" clId="{76457E06-0EF9-4728-A0D4-922D9B9D09A1}" dt="2023-11-29T18:00:08.318" v="19722" actId="478"/>
          <ac:picMkLst>
            <pc:docMk/>
            <pc:sldMk cId="243062482" sldId="2147482205"/>
            <ac:picMk id="3" creationId="{93683232-7246-DCCE-5F39-BDC15CB65C81}"/>
          </ac:picMkLst>
        </pc:picChg>
        <pc:picChg chg="add mod">
          <ac:chgData name="セイ ヨウ" userId="763805c10ad28a2a" providerId="LiveId" clId="{76457E06-0EF9-4728-A0D4-922D9B9D09A1}" dt="2023-11-30T03:44:03.614" v="21598"/>
          <ac:picMkLst>
            <pc:docMk/>
            <pc:sldMk cId="243062482" sldId="2147482205"/>
            <ac:picMk id="4" creationId="{9D970EB1-EABC-18CC-D4F8-C5C993834426}"/>
          </ac:picMkLst>
        </pc:picChg>
      </pc:sldChg>
      <pc:sldChg chg="add del">
        <pc:chgData name="セイ ヨウ" userId="763805c10ad28a2a" providerId="LiveId" clId="{76457E06-0EF9-4728-A0D4-922D9B9D09A1}" dt="2023-11-30T01:48:35.020" v="19992" actId="47"/>
        <pc:sldMkLst>
          <pc:docMk/>
          <pc:sldMk cId="3557815900" sldId="2147482206"/>
        </pc:sldMkLst>
      </pc:sldChg>
      <pc:sldChg chg="modSp add del mod">
        <pc:chgData name="セイ ヨウ" userId="763805c10ad28a2a" providerId="LiveId" clId="{76457E06-0EF9-4728-A0D4-922D9B9D09A1}" dt="2023-11-30T01:51:44.999" v="20141" actId="47"/>
        <pc:sldMkLst>
          <pc:docMk/>
          <pc:sldMk cId="3691092699" sldId="2147482207"/>
        </pc:sldMkLst>
        <pc:spChg chg="mod">
          <ac:chgData name="セイ ヨウ" userId="763805c10ad28a2a" providerId="LiveId" clId="{76457E06-0EF9-4728-A0D4-922D9B9D09A1}" dt="2023-11-30T01:47:02.642" v="19969" actId="1076"/>
          <ac:spMkLst>
            <pc:docMk/>
            <pc:sldMk cId="3691092699" sldId="2147482207"/>
            <ac:spMk id="23" creationId="{74FBF944-1874-C44C-3146-AE1C5DDFF25C}"/>
          </ac:spMkLst>
        </pc:spChg>
        <pc:picChg chg="mod">
          <ac:chgData name="セイ ヨウ" userId="763805c10ad28a2a" providerId="LiveId" clId="{76457E06-0EF9-4728-A0D4-922D9B9D09A1}" dt="2023-11-30T01:47:02.642" v="19969" actId="1076"/>
          <ac:picMkLst>
            <pc:docMk/>
            <pc:sldMk cId="3691092699" sldId="2147482207"/>
            <ac:picMk id="16" creationId="{088C2B9B-0E28-D8A2-3A45-F90E34323651}"/>
          </ac:picMkLst>
        </pc:picChg>
      </pc:sldChg>
      <pc:sldChg chg="addSp delSp modSp add del mod">
        <pc:chgData name="セイ ヨウ" userId="763805c10ad28a2a" providerId="LiveId" clId="{76457E06-0EF9-4728-A0D4-922D9B9D09A1}" dt="2023-12-03T05:11:39.494" v="41473" actId="47"/>
        <pc:sldMkLst>
          <pc:docMk/>
          <pc:sldMk cId="933422875" sldId="2147482208"/>
        </pc:sldMkLst>
        <pc:spChg chg="add del mod">
          <ac:chgData name="セイ ヨウ" userId="763805c10ad28a2a" providerId="LiveId" clId="{76457E06-0EF9-4728-A0D4-922D9B9D09A1}" dt="2023-11-30T01:47:47.012" v="19978" actId="21"/>
          <ac:spMkLst>
            <pc:docMk/>
            <pc:sldMk cId="933422875" sldId="2147482208"/>
            <ac:spMk id="4" creationId="{B0AC33ED-9919-4D7A-8DAE-7F2FC1D80D93}"/>
          </ac:spMkLst>
        </pc:spChg>
        <pc:spChg chg="add mod">
          <ac:chgData name="セイ ヨウ" userId="763805c10ad28a2a" providerId="LiveId" clId="{76457E06-0EF9-4728-A0D4-922D9B9D09A1}" dt="2023-12-01T18:28:51.506" v="40518" actId="1076"/>
          <ac:spMkLst>
            <pc:docMk/>
            <pc:sldMk cId="933422875" sldId="2147482208"/>
            <ac:spMk id="18" creationId="{D2346EAC-7460-C9D5-9A63-3C84732009CC}"/>
          </ac:spMkLst>
        </pc:spChg>
        <pc:spChg chg="add mod">
          <ac:chgData name="セイ ヨウ" userId="763805c10ad28a2a" providerId="LiveId" clId="{76457E06-0EF9-4728-A0D4-922D9B9D09A1}" dt="2023-11-30T01:55:44.894" v="20347"/>
          <ac:spMkLst>
            <pc:docMk/>
            <pc:sldMk cId="933422875" sldId="2147482208"/>
            <ac:spMk id="52" creationId="{E9F1168C-5272-D1C8-ED79-532B9583708C}"/>
          </ac:spMkLst>
        </pc:spChg>
        <pc:spChg chg="add mod ord">
          <ac:chgData name="セイ ヨウ" userId="763805c10ad28a2a" providerId="LiveId" clId="{76457E06-0EF9-4728-A0D4-922D9B9D09A1}" dt="2023-11-30T01:48:13.475" v="19988" actId="171"/>
          <ac:spMkLst>
            <pc:docMk/>
            <pc:sldMk cId="933422875" sldId="2147482208"/>
            <ac:spMk id="72" creationId="{69ECF330-E3D7-4C77-D48C-99D19F04DF4C}"/>
          </ac:spMkLst>
        </pc:spChg>
        <pc:spChg chg="del mod">
          <ac:chgData name="セイ ヨウ" userId="763805c10ad28a2a" providerId="LiveId" clId="{76457E06-0EF9-4728-A0D4-922D9B9D09A1}" dt="2023-11-30T03:42:51.397" v="21560" actId="478"/>
          <ac:spMkLst>
            <pc:docMk/>
            <pc:sldMk cId="933422875" sldId="2147482208"/>
            <ac:spMk id="76" creationId="{1C72D93F-5478-F1B8-B1D1-AB3A7FA2C649}"/>
          </ac:spMkLst>
        </pc:spChg>
        <pc:spChg chg="del">
          <ac:chgData name="セイ ヨウ" userId="763805c10ad28a2a" providerId="LiveId" clId="{76457E06-0EF9-4728-A0D4-922D9B9D09A1}" dt="2023-11-30T01:47:49.276" v="19980" actId="478"/>
          <ac:spMkLst>
            <pc:docMk/>
            <pc:sldMk cId="933422875" sldId="2147482208"/>
            <ac:spMk id="77" creationId="{AE19BB40-93D6-367F-B374-60BB49AA1476}"/>
          </ac:spMkLst>
        </pc:spChg>
        <pc:spChg chg="add mod">
          <ac:chgData name="セイ ヨウ" userId="763805c10ad28a2a" providerId="LiveId" clId="{76457E06-0EF9-4728-A0D4-922D9B9D09A1}" dt="2023-11-30T03:42:51.730" v="21561"/>
          <ac:spMkLst>
            <pc:docMk/>
            <pc:sldMk cId="933422875" sldId="2147482208"/>
            <ac:spMk id="78" creationId="{8A52A85D-1879-DFF8-B938-354264033A73}"/>
          </ac:spMkLst>
        </pc:spChg>
        <pc:spChg chg="del">
          <ac:chgData name="セイ ヨウ" userId="763805c10ad28a2a" providerId="LiveId" clId="{76457E06-0EF9-4728-A0D4-922D9B9D09A1}" dt="2023-11-30T01:47:48.783" v="19979" actId="478"/>
          <ac:spMkLst>
            <pc:docMk/>
            <pc:sldMk cId="933422875" sldId="2147482208"/>
            <ac:spMk id="79" creationId="{4A148144-5B25-E41E-166C-88EEC3E33B54}"/>
          </ac:spMkLst>
        </pc:spChg>
        <pc:spChg chg="del">
          <ac:chgData name="セイ ヨウ" userId="763805c10ad28a2a" providerId="LiveId" clId="{76457E06-0EF9-4728-A0D4-922D9B9D09A1}" dt="2023-11-30T01:47:51.008" v="19983" actId="478"/>
          <ac:spMkLst>
            <pc:docMk/>
            <pc:sldMk cId="933422875" sldId="2147482208"/>
            <ac:spMk id="82" creationId="{4D5C557A-CF0C-2F01-4DDF-D1F5E10C2417}"/>
          </ac:spMkLst>
        </pc:spChg>
        <pc:spChg chg="del">
          <ac:chgData name="セイ ヨウ" userId="763805c10ad28a2a" providerId="LiveId" clId="{76457E06-0EF9-4728-A0D4-922D9B9D09A1}" dt="2023-11-30T01:47:50.551" v="19982" actId="478"/>
          <ac:spMkLst>
            <pc:docMk/>
            <pc:sldMk cId="933422875" sldId="2147482208"/>
            <ac:spMk id="83" creationId="{EBC08EFE-9AFA-25BD-F2CE-C543A04C0D8B}"/>
          </ac:spMkLst>
        </pc:spChg>
        <pc:picChg chg="add mod">
          <ac:chgData name="セイ ヨウ" userId="763805c10ad28a2a" providerId="LiveId" clId="{76457E06-0EF9-4728-A0D4-922D9B9D09A1}" dt="2023-11-30T01:46:50.846" v="19967"/>
          <ac:picMkLst>
            <pc:docMk/>
            <pc:sldMk cId="933422875" sldId="2147482208"/>
            <ac:picMk id="19" creationId="{9384E59A-FBB8-E63A-648B-FB3E8AB3E78B}"/>
          </ac:picMkLst>
        </pc:picChg>
        <pc:picChg chg="add mod">
          <ac:chgData name="セイ ヨウ" userId="763805c10ad28a2a" providerId="LiveId" clId="{76457E06-0EF9-4728-A0D4-922D9B9D09A1}" dt="2023-11-30T03:42:30.215" v="21553"/>
          <ac:picMkLst>
            <pc:docMk/>
            <pc:sldMk cId="933422875" sldId="2147482208"/>
            <ac:picMk id="73" creationId="{00A6F1D7-F8B0-6B80-CB12-5B78EE5E3EED}"/>
          </ac:picMkLst>
        </pc:picChg>
        <pc:picChg chg="del">
          <ac:chgData name="セイ ヨウ" userId="763805c10ad28a2a" providerId="LiveId" clId="{76457E06-0EF9-4728-A0D4-922D9B9D09A1}" dt="2023-11-30T01:47:49.921" v="19981" actId="478"/>
          <ac:picMkLst>
            <pc:docMk/>
            <pc:sldMk cId="933422875" sldId="2147482208"/>
            <ac:picMk id="81" creationId="{A125C5E9-BE6E-CAE2-C8AC-3CABA2437F60}"/>
          </ac:picMkLst>
        </pc:picChg>
        <pc:picChg chg="del">
          <ac:chgData name="セイ ヨウ" userId="763805c10ad28a2a" providerId="LiveId" clId="{76457E06-0EF9-4728-A0D4-922D9B9D09A1}" dt="2023-11-30T01:47:51.753" v="19984" actId="478"/>
          <ac:picMkLst>
            <pc:docMk/>
            <pc:sldMk cId="933422875" sldId="2147482208"/>
            <ac:picMk id="84" creationId="{37CB1516-BD5B-09C1-23C6-16921BD602ED}"/>
          </ac:picMkLst>
        </pc:picChg>
      </pc:sldChg>
      <pc:sldChg chg="addSp modSp add del">
        <pc:chgData name="セイ ヨウ" userId="763805c10ad28a2a" providerId="LiveId" clId="{76457E06-0EF9-4728-A0D4-922D9B9D09A1}" dt="2023-11-30T01:48:30.253" v="19991" actId="47"/>
        <pc:sldMkLst>
          <pc:docMk/>
          <pc:sldMk cId="1330796716" sldId="2147482209"/>
        </pc:sldMkLst>
        <pc:spChg chg="add mod">
          <ac:chgData name="セイ ヨウ" userId="763805c10ad28a2a" providerId="LiveId" clId="{76457E06-0EF9-4728-A0D4-922D9B9D09A1}" dt="2023-11-30T01:47:14.022" v="19971"/>
          <ac:spMkLst>
            <pc:docMk/>
            <pc:sldMk cId="1330796716" sldId="2147482209"/>
            <ac:spMk id="73" creationId="{F22C9E7F-02C3-F05F-FA6C-F381D2D1BC87}"/>
          </ac:spMkLst>
        </pc:spChg>
        <pc:picChg chg="add mod">
          <ac:chgData name="セイ ヨウ" userId="763805c10ad28a2a" providerId="LiveId" clId="{76457E06-0EF9-4728-A0D4-922D9B9D09A1}" dt="2023-11-30T01:47:14.022" v="19971"/>
          <ac:picMkLst>
            <pc:docMk/>
            <pc:sldMk cId="1330796716" sldId="2147482209"/>
            <ac:picMk id="72" creationId="{EAF988B6-384A-D6C7-72C9-BF8AE388D7A2}"/>
          </ac:picMkLst>
        </pc:picChg>
      </pc:sldChg>
      <pc:sldChg chg="addSp delSp modSp add del mod">
        <pc:chgData name="セイ ヨウ" userId="763805c10ad28a2a" providerId="LiveId" clId="{76457E06-0EF9-4728-A0D4-922D9B9D09A1}" dt="2023-11-30T01:51:34.249" v="20139" actId="47"/>
        <pc:sldMkLst>
          <pc:docMk/>
          <pc:sldMk cId="2946949380" sldId="2147482210"/>
        </pc:sldMkLst>
        <pc:spChg chg="add mod">
          <ac:chgData name="セイ ヨウ" userId="763805c10ad28a2a" providerId="LiveId" clId="{76457E06-0EF9-4728-A0D4-922D9B9D09A1}" dt="2023-11-30T01:48:26.730" v="19990"/>
          <ac:spMkLst>
            <pc:docMk/>
            <pc:sldMk cId="2946949380" sldId="2147482210"/>
            <ac:spMk id="73" creationId="{C6CA540F-A343-065F-A97B-B054C853770D}"/>
          </ac:spMkLst>
        </pc:spChg>
        <pc:picChg chg="add del mod">
          <ac:chgData name="セイ ヨウ" userId="763805c10ad28a2a" providerId="LiveId" clId="{76457E06-0EF9-4728-A0D4-922D9B9D09A1}" dt="2023-11-30T01:51:09.083" v="20134" actId="478"/>
          <ac:picMkLst>
            <pc:docMk/>
            <pc:sldMk cId="2946949380" sldId="2147482210"/>
            <ac:picMk id="4" creationId="{896C3CB2-3453-8297-26A9-B20E2C5CFB28}"/>
          </ac:picMkLst>
        </pc:picChg>
        <pc:picChg chg="add mod">
          <ac:chgData name="セイ ヨウ" userId="763805c10ad28a2a" providerId="LiveId" clId="{76457E06-0EF9-4728-A0D4-922D9B9D09A1}" dt="2023-11-30T01:51:13.787" v="20137" actId="1076"/>
          <ac:picMkLst>
            <pc:docMk/>
            <pc:sldMk cId="2946949380" sldId="2147482210"/>
            <ac:picMk id="77" creationId="{3A7BDB1C-3A52-FA9A-AC2A-0FF460F257E8}"/>
          </ac:picMkLst>
        </pc:picChg>
        <pc:picChg chg="add mod">
          <ac:chgData name="セイ ヨウ" userId="763805c10ad28a2a" providerId="LiveId" clId="{76457E06-0EF9-4728-A0D4-922D9B9D09A1}" dt="2023-11-30T01:51:13.787" v="20137" actId="1076"/>
          <ac:picMkLst>
            <pc:docMk/>
            <pc:sldMk cId="2946949380" sldId="2147482210"/>
            <ac:picMk id="78" creationId="{D6B1C56D-4735-7979-45DD-F0EAAC399043}"/>
          </ac:picMkLst>
        </pc:picChg>
        <pc:picChg chg="add mod">
          <ac:chgData name="セイ ヨウ" userId="763805c10ad28a2a" providerId="LiveId" clId="{76457E06-0EF9-4728-A0D4-922D9B9D09A1}" dt="2023-11-30T01:51:13.787" v="20137" actId="1076"/>
          <ac:picMkLst>
            <pc:docMk/>
            <pc:sldMk cId="2946949380" sldId="2147482210"/>
            <ac:picMk id="79" creationId="{36826CD0-8D2D-3639-8A66-8406FA87F727}"/>
          </ac:picMkLst>
        </pc:picChg>
      </pc:sldChg>
      <pc:sldChg chg="addSp delSp modSp add del mod">
        <pc:chgData name="セイ ヨウ" userId="763805c10ad28a2a" providerId="LiveId" clId="{76457E06-0EF9-4728-A0D4-922D9B9D09A1}" dt="2023-12-03T05:11:43.802" v="41474" actId="47"/>
        <pc:sldMkLst>
          <pc:docMk/>
          <pc:sldMk cId="2915299221" sldId="2147482211"/>
        </pc:sldMkLst>
        <pc:spChg chg="del">
          <ac:chgData name="セイ ヨウ" userId="763805c10ad28a2a" providerId="LiveId" clId="{76457E06-0EF9-4728-A0D4-922D9B9D09A1}" dt="2023-12-01T18:28:55.473" v="40519" actId="478"/>
          <ac:spMkLst>
            <pc:docMk/>
            <pc:sldMk cId="2915299221" sldId="2147482211"/>
            <ac:spMk id="18" creationId="{D2346EAC-7460-C9D5-9A63-3C84732009CC}"/>
          </ac:spMkLst>
        </pc:spChg>
        <pc:spChg chg="mod">
          <ac:chgData name="セイ ヨウ" userId="763805c10ad28a2a" providerId="LiveId" clId="{76457E06-0EF9-4728-A0D4-922D9B9D09A1}" dt="2023-11-30T01:55:03.853" v="20344" actId="20577"/>
          <ac:spMkLst>
            <pc:docMk/>
            <pc:sldMk cId="2915299221" sldId="2147482211"/>
            <ac:spMk id="52" creationId="{E9F1168C-5272-D1C8-ED79-532B9583708C}"/>
          </ac:spMkLst>
        </pc:spChg>
        <pc:spChg chg="add mod ord">
          <ac:chgData name="セイ ヨウ" userId="763805c10ad28a2a" providerId="LiveId" clId="{76457E06-0EF9-4728-A0D4-922D9B9D09A1}" dt="2023-12-01T18:29:06.251" v="40521" actId="166"/>
          <ac:spMkLst>
            <pc:docMk/>
            <pc:sldMk cId="2915299221" sldId="2147482211"/>
            <ac:spMk id="73" creationId="{DD290C29-CFA9-E473-730F-B73EF9C35A6D}"/>
          </ac:spMkLst>
        </pc:spChg>
        <pc:spChg chg="del">
          <ac:chgData name="セイ ヨウ" userId="763805c10ad28a2a" providerId="LiveId" clId="{76457E06-0EF9-4728-A0D4-922D9B9D09A1}" dt="2023-11-30T03:42:54.874" v="21562" actId="478"/>
          <ac:spMkLst>
            <pc:docMk/>
            <pc:sldMk cId="2915299221" sldId="2147482211"/>
            <ac:spMk id="76" creationId="{1C72D93F-5478-F1B8-B1D1-AB3A7FA2C649}"/>
          </ac:spMkLst>
        </pc:spChg>
        <pc:spChg chg="add mod">
          <ac:chgData name="セイ ヨウ" userId="763805c10ad28a2a" providerId="LiveId" clId="{76457E06-0EF9-4728-A0D4-922D9B9D09A1}" dt="2023-11-30T01:53:53.821" v="20337" actId="1076"/>
          <ac:spMkLst>
            <pc:docMk/>
            <pc:sldMk cId="2915299221" sldId="2147482211"/>
            <ac:spMk id="80" creationId="{F22C8334-EE2E-DA54-B748-F5447CCC7404}"/>
          </ac:spMkLst>
        </pc:spChg>
        <pc:spChg chg="add mod">
          <ac:chgData name="セイ ヨウ" userId="763805c10ad28a2a" providerId="LiveId" clId="{76457E06-0EF9-4728-A0D4-922D9B9D09A1}" dt="2023-11-30T03:42:55.151" v="21563"/>
          <ac:spMkLst>
            <pc:docMk/>
            <pc:sldMk cId="2915299221" sldId="2147482211"/>
            <ac:spMk id="82" creationId="{5C366C1E-3796-AC94-5B3C-2258641077F6}"/>
          </ac:spMkLst>
        </pc:spChg>
        <pc:spChg chg="add mod">
          <ac:chgData name="セイ ヨウ" userId="763805c10ad28a2a" providerId="LiveId" clId="{76457E06-0EF9-4728-A0D4-922D9B9D09A1}" dt="2023-12-01T18:28:59.246" v="40520"/>
          <ac:spMkLst>
            <pc:docMk/>
            <pc:sldMk cId="2915299221" sldId="2147482211"/>
            <ac:spMk id="83" creationId="{3C69BA9C-9527-6084-6DAC-D80B689AECC2}"/>
          </ac:spMkLst>
        </pc:spChg>
        <pc:picChg chg="add mod">
          <ac:chgData name="セイ ヨウ" userId="763805c10ad28a2a" providerId="LiveId" clId="{76457E06-0EF9-4728-A0D4-922D9B9D09A1}" dt="2023-11-30T01:49:52.329" v="20125"/>
          <ac:picMkLst>
            <pc:docMk/>
            <pc:sldMk cId="2915299221" sldId="2147482211"/>
            <ac:picMk id="4" creationId="{815DF448-A6EA-F4FC-EBCF-9225724B083B}"/>
          </ac:picMkLst>
        </pc:picChg>
        <pc:picChg chg="add mod">
          <ac:chgData name="セイ ヨウ" userId="763805c10ad28a2a" providerId="LiveId" clId="{76457E06-0EF9-4728-A0D4-922D9B9D09A1}" dt="2023-11-30T01:53:26.248" v="20303" actId="1076"/>
          <ac:picMkLst>
            <pc:docMk/>
            <pc:sldMk cId="2915299221" sldId="2147482211"/>
            <ac:picMk id="77" creationId="{B1D8AB88-F2DE-E081-A39F-37C9D7366B0E}"/>
          </ac:picMkLst>
        </pc:picChg>
        <pc:picChg chg="add mod">
          <ac:chgData name="セイ ヨウ" userId="763805c10ad28a2a" providerId="LiveId" clId="{76457E06-0EF9-4728-A0D4-922D9B9D09A1}" dt="2023-11-30T01:53:31.528" v="20306" actId="1076"/>
          <ac:picMkLst>
            <pc:docMk/>
            <pc:sldMk cId="2915299221" sldId="2147482211"/>
            <ac:picMk id="78" creationId="{B583722F-10B3-27D6-6771-0718D38AC5DE}"/>
          </ac:picMkLst>
        </pc:picChg>
        <pc:picChg chg="add mod">
          <ac:chgData name="セイ ヨウ" userId="763805c10ad28a2a" providerId="LiveId" clId="{76457E06-0EF9-4728-A0D4-922D9B9D09A1}" dt="2023-11-30T01:51:42.524" v="20140"/>
          <ac:picMkLst>
            <pc:docMk/>
            <pc:sldMk cId="2915299221" sldId="2147482211"/>
            <ac:picMk id="79" creationId="{C2F546E4-10C0-AF1D-AFB2-F2017D9AB56F}"/>
          </ac:picMkLst>
        </pc:picChg>
        <pc:picChg chg="add mod">
          <ac:chgData name="セイ ヨウ" userId="763805c10ad28a2a" providerId="LiveId" clId="{76457E06-0EF9-4728-A0D4-922D9B9D09A1}" dt="2023-11-30T03:42:45.073" v="21559"/>
          <ac:picMkLst>
            <pc:docMk/>
            <pc:sldMk cId="2915299221" sldId="2147482211"/>
            <ac:picMk id="81" creationId="{372210B7-0AF8-A9DF-F00E-3B821A9ACBA6}"/>
          </ac:picMkLst>
        </pc:picChg>
      </pc:sldChg>
      <pc:sldChg chg="addSp modSp add del mod">
        <pc:chgData name="セイ ヨウ" userId="763805c10ad28a2a" providerId="LiveId" clId="{76457E06-0EF9-4728-A0D4-922D9B9D09A1}" dt="2023-12-03T05:14:18.655" v="41491" actId="47"/>
        <pc:sldMkLst>
          <pc:docMk/>
          <pc:sldMk cId="3553448554" sldId="2147482212"/>
        </pc:sldMkLst>
        <pc:spChg chg="add mod">
          <ac:chgData name="セイ ヨウ" userId="763805c10ad28a2a" providerId="LiveId" clId="{76457E06-0EF9-4728-A0D4-922D9B9D09A1}" dt="2023-11-30T02:03:32.535" v="20450"/>
          <ac:spMkLst>
            <pc:docMk/>
            <pc:sldMk cId="3553448554" sldId="2147482212"/>
            <ac:spMk id="3" creationId="{4A10A4FE-A7B8-986A-935B-092CC4D39396}"/>
          </ac:spMkLst>
        </pc:spChg>
        <pc:spChg chg="add mod">
          <ac:chgData name="セイ ヨウ" userId="763805c10ad28a2a" providerId="LiveId" clId="{76457E06-0EF9-4728-A0D4-922D9B9D09A1}" dt="2023-12-01T04:23:43.493" v="21764" actId="20577"/>
          <ac:spMkLst>
            <pc:docMk/>
            <pc:sldMk cId="3553448554" sldId="2147482212"/>
            <ac:spMk id="5" creationId="{0AD6AD70-8CF5-21D6-BF7D-2FF59F1B96B9}"/>
          </ac:spMkLst>
        </pc:spChg>
        <pc:spChg chg="add mod">
          <ac:chgData name="セイ ヨウ" userId="763805c10ad28a2a" providerId="LiveId" clId="{76457E06-0EF9-4728-A0D4-922D9B9D09A1}" dt="2023-11-30T02:03:36.473" v="20457" actId="20577"/>
          <ac:spMkLst>
            <pc:docMk/>
            <pc:sldMk cId="3553448554" sldId="2147482212"/>
            <ac:spMk id="9" creationId="{92663835-7FB5-EE2B-DD1F-77D712306C79}"/>
          </ac:spMkLst>
        </pc:spChg>
        <pc:picChg chg="add mod">
          <ac:chgData name="セイ ヨウ" userId="763805c10ad28a2a" providerId="LiveId" clId="{76457E06-0EF9-4728-A0D4-922D9B9D09A1}" dt="2023-11-30T02:03:32.535" v="20450"/>
          <ac:picMkLst>
            <pc:docMk/>
            <pc:sldMk cId="3553448554" sldId="2147482212"/>
            <ac:picMk id="8" creationId="{7EC0CBC8-D2A4-F66D-3EF6-D490C2A4F8F8}"/>
          </ac:picMkLst>
        </pc:picChg>
        <pc:picChg chg="add mod">
          <ac:chgData name="セイ ヨウ" userId="763805c10ad28a2a" providerId="LiveId" clId="{76457E06-0EF9-4728-A0D4-922D9B9D09A1}" dt="2023-11-30T03:43:59.015" v="21595"/>
          <ac:picMkLst>
            <pc:docMk/>
            <pc:sldMk cId="3553448554" sldId="2147482212"/>
            <ac:picMk id="11" creationId="{E5295970-EF46-9AE1-9A7C-6F2EC2A56E50}"/>
          </ac:picMkLst>
        </pc:picChg>
      </pc:sldChg>
      <pc:sldChg chg="addSp delSp modSp add del mod">
        <pc:chgData name="セイ ヨウ" userId="763805c10ad28a2a" providerId="LiveId" clId="{76457E06-0EF9-4728-A0D4-922D9B9D09A1}" dt="2023-12-03T05:14:20.425" v="41492" actId="47"/>
        <pc:sldMkLst>
          <pc:docMk/>
          <pc:sldMk cId="1493910310" sldId="2147482213"/>
        </pc:sldMkLst>
        <pc:spChg chg="del">
          <ac:chgData name="セイ ヨウ" userId="763805c10ad28a2a" providerId="LiveId" clId="{76457E06-0EF9-4728-A0D4-922D9B9D09A1}" dt="2023-12-01T04:23:55.111" v="21765" actId="478"/>
          <ac:spMkLst>
            <pc:docMk/>
            <pc:sldMk cId="1493910310" sldId="2147482213"/>
            <ac:spMk id="5" creationId="{0AD6AD70-8CF5-21D6-BF7D-2FF59F1B96B9}"/>
          </ac:spMkLst>
        </pc:spChg>
        <pc:spChg chg="add del mod">
          <ac:chgData name="セイ ヨウ" userId="763805c10ad28a2a" providerId="LiveId" clId="{76457E06-0EF9-4728-A0D4-922D9B9D09A1}" dt="2023-11-30T02:03:49.321" v="20461"/>
          <ac:spMkLst>
            <pc:docMk/>
            <pc:sldMk cId="1493910310" sldId="2147482213"/>
            <ac:spMk id="12" creationId="{97780863-5BFD-4477-703C-A56C60D0CA03}"/>
          </ac:spMkLst>
        </pc:spChg>
        <pc:spChg chg="add mod ord">
          <ac:chgData name="セイ ヨウ" userId="763805c10ad28a2a" providerId="LiveId" clId="{76457E06-0EF9-4728-A0D4-922D9B9D09A1}" dt="2023-12-01T15:36:17.273" v="30930" actId="1076"/>
          <ac:spMkLst>
            <pc:docMk/>
            <pc:sldMk cId="1493910310" sldId="2147482213"/>
            <ac:spMk id="15" creationId="{05ECA2F4-B369-6708-E7B9-439475BE4853}"/>
          </ac:spMkLst>
        </pc:spChg>
        <pc:spChg chg="add mod">
          <ac:chgData name="セイ ヨウ" userId="763805c10ad28a2a" providerId="LiveId" clId="{76457E06-0EF9-4728-A0D4-922D9B9D09A1}" dt="2023-11-30T02:04:49.987" v="20493" actId="1076"/>
          <ac:spMkLst>
            <pc:docMk/>
            <pc:sldMk cId="1493910310" sldId="2147482213"/>
            <ac:spMk id="23" creationId="{D1BA288A-5349-63AA-6D09-745402FA0BB0}"/>
          </ac:spMkLst>
        </pc:spChg>
        <pc:spChg chg="add del mod">
          <ac:chgData name="セイ ヨウ" userId="763805c10ad28a2a" providerId="LiveId" clId="{76457E06-0EF9-4728-A0D4-922D9B9D09A1}" dt="2023-11-30T02:09:51.594" v="20539" actId="478"/>
          <ac:spMkLst>
            <pc:docMk/>
            <pc:sldMk cId="1493910310" sldId="2147482213"/>
            <ac:spMk id="32" creationId="{68F87AAA-CBF1-20AF-223E-B5E7C00BFD12}"/>
          </ac:spMkLst>
        </pc:spChg>
        <pc:spChg chg="add mod">
          <ac:chgData name="セイ ヨウ" userId="763805c10ad28a2a" providerId="LiveId" clId="{76457E06-0EF9-4728-A0D4-922D9B9D09A1}" dt="2023-12-01T04:23:55.443" v="21766"/>
          <ac:spMkLst>
            <pc:docMk/>
            <pc:sldMk cId="1493910310" sldId="2147482213"/>
            <ac:spMk id="34" creationId="{072A4DDA-1A6C-5112-E4A4-4FFB34FEB7B5}"/>
          </ac:spMkLst>
        </pc:spChg>
        <pc:picChg chg="add del mod">
          <ac:chgData name="セイ ヨウ" userId="763805c10ad28a2a" providerId="LiveId" clId="{76457E06-0EF9-4728-A0D4-922D9B9D09A1}" dt="2023-11-30T02:03:49.321" v="20461"/>
          <ac:picMkLst>
            <pc:docMk/>
            <pc:sldMk cId="1493910310" sldId="2147482213"/>
            <ac:picMk id="11" creationId="{95B91779-40F2-4987-F9FC-3ADB179E6060}"/>
          </ac:picMkLst>
        </pc:picChg>
        <pc:picChg chg="add del mod">
          <ac:chgData name="セイ ヨウ" userId="763805c10ad28a2a" providerId="LiveId" clId="{76457E06-0EF9-4728-A0D4-922D9B9D09A1}" dt="2023-11-30T02:03:49.321" v="20461"/>
          <ac:picMkLst>
            <pc:docMk/>
            <pc:sldMk cId="1493910310" sldId="2147482213"/>
            <ac:picMk id="13" creationId="{B00F66F1-15BC-4DEA-F357-D6EC17FE0A1B}"/>
          </ac:picMkLst>
        </pc:picChg>
        <pc:picChg chg="add mod ord">
          <ac:chgData name="セイ ヨウ" userId="763805c10ad28a2a" providerId="LiveId" clId="{76457E06-0EF9-4728-A0D4-922D9B9D09A1}" dt="2023-12-01T04:24:59.512" v="21791" actId="166"/>
          <ac:picMkLst>
            <pc:docMk/>
            <pc:sldMk cId="1493910310" sldId="2147482213"/>
            <ac:picMk id="14" creationId="{7ACD564B-1F52-30D6-B0F3-4F82E05100CD}"/>
          </ac:picMkLst>
        </pc:picChg>
        <pc:picChg chg="add mod">
          <ac:chgData name="セイ ヨウ" userId="763805c10ad28a2a" providerId="LiveId" clId="{76457E06-0EF9-4728-A0D4-922D9B9D09A1}" dt="2023-11-30T02:03:56.045" v="20462"/>
          <ac:picMkLst>
            <pc:docMk/>
            <pc:sldMk cId="1493910310" sldId="2147482213"/>
            <ac:picMk id="16" creationId="{A352CDA3-5445-D834-36DF-41CEE752B495}"/>
          </ac:picMkLst>
        </pc:picChg>
        <pc:picChg chg="add del mod">
          <ac:chgData name="セイ ヨウ" userId="763805c10ad28a2a" providerId="LiveId" clId="{76457E06-0EF9-4728-A0D4-922D9B9D09A1}" dt="2023-11-30T02:09:02.907" v="20527" actId="478"/>
          <ac:picMkLst>
            <pc:docMk/>
            <pc:sldMk cId="1493910310" sldId="2147482213"/>
            <ac:picMk id="26" creationId="{BB1FCE05-4393-7E05-EF6C-ED2D5570AB3F}"/>
          </ac:picMkLst>
        </pc:picChg>
        <pc:picChg chg="add del mod">
          <ac:chgData name="セイ ヨウ" userId="763805c10ad28a2a" providerId="LiveId" clId="{76457E06-0EF9-4728-A0D4-922D9B9D09A1}" dt="2023-11-30T02:07:50.199" v="20521" actId="21"/>
          <ac:picMkLst>
            <pc:docMk/>
            <pc:sldMk cId="1493910310" sldId="2147482213"/>
            <ac:picMk id="28" creationId="{9C22B922-DD84-7AC4-9649-0CC76302753C}"/>
          </ac:picMkLst>
        </pc:picChg>
        <pc:picChg chg="add del mod">
          <ac:chgData name="セイ ヨウ" userId="763805c10ad28a2a" providerId="LiveId" clId="{76457E06-0EF9-4728-A0D4-922D9B9D09A1}" dt="2023-11-30T02:09:23.325" v="20536" actId="478"/>
          <ac:picMkLst>
            <pc:docMk/>
            <pc:sldMk cId="1493910310" sldId="2147482213"/>
            <ac:picMk id="30" creationId="{B12AB46A-9423-8508-7719-3EC2D5C5F729}"/>
          </ac:picMkLst>
        </pc:picChg>
        <pc:picChg chg="add mod">
          <ac:chgData name="セイ ヨウ" userId="763805c10ad28a2a" providerId="LiveId" clId="{76457E06-0EF9-4728-A0D4-922D9B9D09A1}" dt="2023-12-01T04:24:08.491" v="21773" actId="1076"/>
          <ac:picMkLst>
            <pc:docMk/>
            <pc:sldMk cId="1493910310" sldId="2147482213"/>
            <ac:picMk id="31" creationId="{C7E89E72-1AAC-36D5-3336-A882E3E115EA}"/>
          </ac:picMkLst>
        </pc:picChg>
        <pc:picChg chg="add mod">
          <ac:chgData name="セイ ヨウ" userId="763805c10ad28a2a" providerId="LiveId" clId="{76457E06-0EF9-4728-A0D4-922D9B9D09A1}" dt="2023-11-30T03:44:00.569" v="21596"/>
          <ac:picMkLst>
            <pc:docMk/>
            <pc:sldMk cId="1493910310" sldId="2147482213"/>
            <ac:picMk id="33" creationId="{EB8B3057-19C0-8E06-32E7-BF42DD0F7F78}"/>
          </ac:picMkLst>
        </pc:picChg>
        <pc:picChg chg="add mod">
          <ac:chgData name="セイ ヨウ" userId="763805c10ad28a2a" providerId="LiveId" clId="{76457E06-0EF9-4728-A0D4-922D9B9D09A1}" dt="2023-12-01T15:36:18.860" v="30931" actId="1076"/>
          <ac:picMkLst>
            <pc:docMk/>
            <pc:sldMk cId="1493910310" sldId="2147482213"/>
            <ac:picMk id="35" creationId="{BF72D193-85B1-4785-B3B5-5BF8CFAD28FD}"/>
          </ac:picMkLst>
        </pc:picChg>
      </pc:sldChg>
      <pc:sldChg chg="addSp modSp add mod">
        <pc:chgData name="セイ ヨウ" userId="763805c10ad28a2a" providerId="LiveId" clId="{76457E06-0EF9-4728-A0D4-922D9B9D09A1}" dt="2023-11-30T03:44:06.733" v="21601"/>
        <pc:sldMkLst>
          <pc:docMk/>
          <pc:sldMk cId="94390381" sldId="2147482214"/>
        </pc:sldMkLst>
        <pc:spChg chg="mod">
          <ac:chgData name="セイ ヨウ" userId="763805c10ad28a2a" providerId="LiveId" clId="{76457E06-0EF9-4728-A0D4-922D9B9D09A1}" dt="2023-11-30T02:13:29.383" v="20842" actId="255"/>
          <ac:spMkLst>
            <pc:docMk/>
            <pc:sldMk cId="94390381" sldId="2147482214"/>
            <ac:spMk id="6" creationId="{8F3A1E0A-362B-4880-D1AA-3942F1ABC56B}"/>
          </ac:spMkLst>
        </pc:spChg>
        <pc:picChg chg="add mod">
          <ac:chgData name="セイ ヨウ" userId="763805c10ad28a2a" providerId="LiveId" clId="{76457E06-0EF9-4728-A0D4-922D9B9D09A1}" dt="2023-11-30T03:44:06.733" v="21601"/>
          <ac:picMkLst>
            <pc:docMk/>
            <pc:sldMk cId="94390381" sldId="2147482214"/>
            <ac:picMk id="3" creationId="{995C13B4-437F-DAFF-5C03-23C7F02F4629}"/>
          </ac:picMkLst>
        </pc:picChg>
      </pc:sldChg>
      <pc:sldChg chg="addSp modSp add mod">
        <pc:chgData name="セイ ヨウ" userId="763805c10ad28a2a" providerId="LiveId" clId="{76457E06-0EF9-4728-A0D4-922D9B9D09A1}" dt="2023-12-03T06:10:29.135" v="44421" actId="6549"/>
        <pc:sldMkLst>
          <pc:docMk/>
          <pc:sldMk cId="3081991498" sldId="2147482215"/>
        </pc:sldMkLst>
        <pc:spChg chg="mod">
          <ac:chgData name="セイ ヨウ" userId="763805c10ad28a2a" providerId="LiveId" clId="{76457E06-0EF9-4728-A0D4-922D9B9D09A1}" dt="2023-11-30T03:44:19.761" v="21605" actId="14100"/>
          <ac:spMkLst>
            <pc:docMk/>
            <pc:sldMk cId="3081991498" sldId="2147482215"/>
            <ac:spMk id="6" creationId="{8F3A1E0A-362B-4880-D1AA-3942F1ABC56B}"/>
          </ac:spMkLst>
        </pc:spChg>
        <pc:spChg chg="mod">
          <ac:chgData name="セイ ヨウ" userId="763805c10ad28a2a" providerId="LiveId" clId="{76457E06-0EF9-4728-A0D4-922D9B9D09A1}" dt="2023-12-03T06:10:29.135" v="44421" actId="6549"/>
          <ac:spMkLst>
            <pc:docMk/>
            <pc:sldMk cId="3081991498" sldId="2147482215"/>
            <ac:spMk id="7" creationId="{D14F3840-4750-E8F3-7FA4-8235E2573981}"/>
          </ac:spMkLst>
        </pc:spChg>
        <pc:picChg chg="add mod">
          <ac:chgData name="セイ ヨウ" userId="763805c10ad28a2a" providerId="LiveId" clId="{76457E06-0EF9-4728-A0D4-922D9B9D09A1}" dt="2023-11-30T03:44:07.986" v="21602"/>
          <ac:picMkLst>
            <pc:docMk/>
            <pc:sldMk cId="3081991498" sldId="2147482215"/>
            <ac:picMk id="2" creationId="{CFC039D9-34DD-052B-F241-004BB977FBC4}"/>
          </ac:picMkLst>
        </pc:picChg>
      </pc:sldChg>
      <pc:sldChg chg="addSp modSp add del mod ord">
        <pc:chgData name="セイ ヨウ" userId="763805c10ad28a2a" providerId="LiveId" clId="{76457E06-0EF9-4728-A0D4-922D9B9D09A1}" dt="2023-12-01T15:18:59.424" v="30710" actId="2696"/>
        <pc:sldMkLst>
          <pc:docMk/>
          <pc:sldMk cId="1555688201" sldId="2147482216"/>
        </pc:sldMkLst>
        <pc:spChg chg="mod">
          <ac:chgData name="セイ ヨウ" userId="763805c10ad28a2a" providerId="LiveId" clId="{76457E06-0EF9-4728-A0D4-922D9B9D09A1}" dt="2023-11-30T03:44:41.733" v="21607" actId="207"/>
          <ac:spMkLst>
            <pc:docMk/>
            <pc:sldMk cId="1555688201" sldId="2147482216"/>
            <ac:spMk id="6" creationId="{8F3A1E0A-362B-4880-D1AA-3942F1ABC56B}"/>
          </ac:spMkLst>
        </pc:spChg>
        <pc:picChg chg="add mod">
          <ac:chgData name="セイ ヨウ" userId="763805c10ad28a2a" providerId="LiveId" clId="{76457E06-0EF9-4728-A0D4-922D9B9D09A1}" dt="2023-11-30T03:43:28.385" v="21582"/>
          <ac:picMkLst>
            <pc:docMk/>
            <pc:sldMk cId="1555688201" sldId="2147482216"/>
            <ac:picMk id="3" creationId="{CB46D61B-AFE4-D1EF-7E0F-D038DE0123B0}"/>
          </ac:picMkLst>
        </pc:picChg>
      </pc:sldChg>
      <pc:sldChg chg="addSp delSp modSp add mod">
        <pc:chgData name="セイ ヨウ" userId="763805c10ad28a2a" providerId="LiveId" clId="{76457E06-0EF9-4728-A0D4-922D9B9D09A1}" dt="2023-12-01T16:12:57.971" v="32323" actId="478"/>
        <pc:sldMkLst>
          <pc:docMk/>
          <pc:sldMk cId="3913892670" sldId="2147482216"/>
        </pc:sldMkLst>
        <pc:spChg chg="add del mod">
          <ac:chgData name="セイ ヨウ" userId="763805c10ad28a2a" providerId="LiveId" clId="{76457E06-0EF9-4728-A0D4-922D9B9D09A1}" dt="2023-12-01T16:12:57.971" v="32323" actId="478"/>
          <ac:spMkLst>
            <pc:docMk/>
            <pc:sldMk cId="3913892670" sldId="2147482216"/>
            <ac:spMk id="4" creationId="{EE203C0F-26DB-DE1D-6F19-AED3BB6BA895}"/>
          </ac:spMkLst>
        </pc:spChg>
      </pc:sldChg>
      <pc:sldChg chg="new del">
        <pc:chgData name="セイ ヨウ" userId="763805c10ad28a2a" providerId="LiveId" clId="{76457E06-0EF9-4728-A0D4-922D9B9D09A1}" dt="2023-11-30T02:19:55.276" v="21296" actId="47"/>
        <pc:sldMkLst>
          <pc:docMk/>
          <pc:sldMk cId="2311083605" sldId="2147482217"/>
        </pc:sldMkLst>
      </pc:sldChg>
      <pc:sldChg chg="addSp modSp add mod ord">
        <pc:chgData name="セイ ヨウ" userId="763805c10ad28a2a" providerId="LiveId" clId="{76457E06-0EF9-4728-A0D4-922D9B9D09A1}" dt="2023-12-01T05:56:12.428" v="24615"/>
        <pc:sldMkLst>
          <pc:docMk/>
          <pc:sldMk cId="1824430142" sldId="2147482218"/>
        </pc:sldMkLst>
        <pc:spChg chg="mod">
          <ac:chgData name="セイ ヨウ" userId="763805c10ad28a2a" providerId="LiveId" clId="{76457E06-0EF9-4728-A0D4-922D9B9D09A1}" dt="2023-11-30T03:44:34.251" v="21606" actId="207"/>
          <ac:spMkLst>
            <pc:docMk/>
            <pc:sldMk cId="1824430142" sldId="2147482218"/>
            <ac:spMk id="6" creationId="{8F3A1E0A-362B-4880-D1AA-3942F1ABC56B}"/>
          </ac:spMkLst>
        </pc:spChg>
        <pc:picChg chg="add mod">
          <ac:chgData name="セイ ヨウ" userId="763805c10ad28a2a" providerId="LiveId" clId="{76457E06-0EF9-4728-A0D4-922D9B9D09A1}" dt="2023-11-30T03:44:05.676" v="21600"/>
          <ac:picMkLst>
            <pc:docMk/>
            <pc:sldMk cId="1824430142" sldId="2147482218"/>
            <ac:picMk id="3" creationId="{8233D7B5-EF64-52E2-38E2-E81A9067EA51}"/>
          </ac:picMkLst>
        </pc:picChg>
      </pc:sldChg>
      <pc:sldChg chg="addSp modSp add mod ord">
        <pc:chgData name="セイ ヨウ" userId="763805c10ad28a2a" providerId="LiveId" clId="{76457E06-0EF9-4728-A0D4-922D9B9D09A1}" dt="2023-12-01T17:35:48.942" v="37005"/>
        <pc:sldMkLst>
          <pc:docMk/>
          <pc:sldMk cId="55804623" sldId="2147482219"/>
        </pc:sldMkLst>
        <pc:spChg chg="mod">
          <ac:chgData name="セイ ヨウ" userId="763805c10ad28a2a" providerId="LiveId" clId="{76457E06-0EF9-4728-A0D4-922D9B9D09A1}" dt="2023-11-30T03:44:58.089" v="21608" actId="207"/>
          <ac:spMkLst>
            <pc:docMk/>
            <pc:sldMk cId="55804623" sldId="2147482219"/>
            <ac:spMk id="6" creationId="{8F3A1E0A-362B-4880-D1AA-3942F1ABC56B}"/>
          </ac:spMkLst>
        </pc:spChg>
        <pc:picChg chg="add mod">
          <ac:chgData name="セイ ヨウ" userId="763805c10ad28a2a" providerId="LiveId" clId="{76457E06-0EF9-4728-A0D4-922D9B9D09A1}" dt="2023-11-30T03:44:08.883" v="21603"/>
          <ac:picMkLst>
            <pc:docMk/>
            <pc:sldMk cId="55804623" sldId="2147482219"/>
            <ac:picMk id="3" creationId="{4320324E-E512-1896-EFE6-4C0B91B76853}"/>
          </ac:picMkLst>
        </pc:picChg>
      </pc:sldChg>
      <pc:sldChg chg="modSp add mod">
        <pc:chgData name="セイ ヨウ" userId="763805c10ad28a2a" providerId="LiveId" clId="{76457E06-0EF9-4728-A0D4-922D9B9D09A1}" dt="2023-12-01T08:02:31.468" v="30640"/>
        <pc:sldMkLst>
          <pc:docMk/>
          <pc:sldMk cId="4219135348" sldId="2147482220"/>
        </pc:sldMkLst>
        <pc:spChg chg="mod">
          <ac:chgData name="セイ ヨウ" userId="763805c10ad28a2a" providerId="LiveId" clId="{76457E06-0EF9-4728-A0D4-922D9B9D09A1}" dt="2023-12-01T08:02:31.468" v="30640"/>
          <ac:spMkLst>
            <pc:docMk/>
            <pc:sldMk cId="4219135348" sldId="2147482220"/>
            <ac:spMk id="7" creationId="{D14F3840-4750-E8F3-7FA4-8235E2573981}"/>
          </ac:spMkLst>
        </pc:spChg>
      </pc:sldChg>
      <pc:sldChg chg="addSp delSp modSp add mod ord">
        <pc:chgData name="セイ ヨウ" userId="763805c10ad28a2a" providerId="LiveId" clId="{76457E06-0EF9-4728-A0D4-922D9B9D09A1}" dt="2023-12-01T06:11:51.550" v="25765" actId="14100"/>
        <pc:sldMkLst>
          <pc:docMk/>
          <pc:sldMk cId="2931685376" sldId="2147482221"/>
        </pc:sldMkLst>
        <pc:spChg chg="add mod ord">
          <ac:chgData name="セイ ヨウ" userId="763805c10ad28a2a" providerId="LiveId" clId="{76457E06-0EF9-4728-A0D4-922D9B9D09A1}" dt="2023-12-01T04:36:56.453" v="22265" actId="14100"/>
          <ac:spMkLst>
            <pc:docMk/>
            <pc:sldMk cId="2931685376" sldId="2147482221"/>
            <ac:spMk id="2" creationId="{71FC13D7-B262-5B19-7E0D-9487A9DE0D9E}"/>
          </ac:spMkLst>
        </pc:spChg>
        <pc:spChg chg="mod">
          <ac:chgData name="セイ ヨウ" userId="763805c10ad28a2a" providerId="LiveId" clId="{76457E06-0EF9-4728-A0D4-922D9B9D09A1}" dt="2023-12-01T06:11:51.550" v="25765" actId="14100"/>
          <ac:spMkLst>
            <pc:docMk/>
            <pc:sldMk cId="2931685376" sldId="2147482221"/>
            <ac:spMk id="6" creationId="{8F3A1E0A-362B-4880-D1AA-3942F1ABC56B}"/>
          </ac:spMkLst>
        </pc:spChg>
        <pc:picChg chg="add mod">
          <ac:chgData name="セイ ヨウ" userId="763805c10ad28a2a" providerId="LiveId" clId="{76457E06-0EF9-4728-A0D4-922D9B9D09A1}" dt="2023-12-01T04:35:22.787" v="22055" actId="14100"/>
          <ac:picMkLst>
            <pc:docMk/>
            <pc:sldMk cId="2931685376" sldId="2147482221"/>
            <ac:picMk id="4" creationId="{2B0EDEA7-85E8-A275-22F4-2C29B064ED0C}"/>
          </ac:picMkLst>
        </pc:picChg>
        <pc:picChg chg="mod">
          <ac:chgData name="セイ ヨウ" userId="763805c10ad28a2a" providerId="LiveId" clId="{76457E06-0EF9-4728-A0D4-922D9B9D09A1}" dt="2023-12-01T04:34:40.495" v="21999" actId="1076"/>
          <ac:picMkLst>
            <pc:docMk/>
            <pc:sldMk cId="2931685376" sldId="2147482221"/>
            <ac:picMk id="13" creationId="{8E50B580-E968-1933-C055-3CD439D95E6F}"/>
          </ac:picMkLst>
        </pc:picChg>
        <pc:picChg chg="del mod">
          <ac:chgData name="セイ ヨウ" userId="763805c10ad28a2a" providerId="LiveId" clId="{76457E06-0EF9-4728-A0D4-922D9B9D09A1}" dt="2023-12-01T04:34:08.508" v="21990" actId="478"/>
          <ac:picMkLst>
            <pc:docMk/>
            <pc:sldMk cId="2931685376" sldId="2147482221"/>
            <ac:picMk id="15" creationId="{145415A9-BCEE-FD9C-3EA6-50417B774E09}"/>
          </ac:picMkLst>
        </pc:picChg>
        <pc:picChg chg="del mod">
          <ac:chgData name="セイ ヨウ" userId="763805c10ad28a2a" providerId="LiveId" clId="{76457E06-0EF9-4728-A0D4-922D9B9D09A1}" dt="2023-12-01T04:35:19.232" v="22053" actId="478"/>
          <ac:picMkLst>
            <pc:docMk/>
            <pc:sldMk cId="2931685376" sldId="2147482221"/>
            <ac:picMk id="17" creationId="{4BD8F732-BFA1-3C9A-B716-A954B0F69620}"/>
          </ac:picMkLst>
        </pc:picChg>
      </pc:sldChg>
      <pc:sldChg chg="addSp delSp modSp add mod">
        <pc:chgData name="セイ ヨウ" userId="763805c10ad28a2a" providerId="LiveId" clId="{76457E06-0EF9-4728-A0D4-922D9B9D09A1}" dt="2023-12-01T16:32:58.888" v="33388" actId="1076"/>
        <pc:sldMkLst>
          <pc:docMk/>
          <pc:sldMk cId="1963015109" sldId="2147482222"/>
        </pc:sldMkLst>
        <pc:spChg chg="del">
          <ac:chgData name="セイ ヨウ" userId="763805c10ad28a2a" providerId="LiveId" clId="{76457E06-0EF9-4728-A0D4-922D9B9D09A1}" dt="2023-12-01T04:37:22.965" v="22272" actId="478"/>
          <ac:spMkLst>
            <pc:docMk/>
            <pc:sldMk cId="1963015109" sldId="2147482222"/>
            <ac:spMk id="2" creationId="{71FC13D7-B262-5B19-7E0D-9487A9DE0D9E}"/>
          </ac:spMkLst>
        </pc:spChg>
        <pc:spChg chg="del">
          <ac:chgData name="セイ ヨウ" userId="763805c10ad28a2a" providerId="LiveId" clId="{76457E06-0EF9-4728-A0D4-922D9B9D09A1}" dt="2023-12-01T06:11:54.688" v="25766" actId="478"/>
          <ac:spMkLst>
            <pc:docMk/>
            <pc:sldMk cId="1963015109" sldId="2147482222"/>
            <ac:spMk id="6" creationId="{8F3A1E0A-362B-4880-D1AA-3942F1ABC56B}"/>
          </ac:spMkLst>
        </pc:spChg>
        <pc:spChg chg="mod">
          <ac:chgData name="セイ ヨウ" userId="763805c10ad28a2a" providerId="LiveId" clId="{76457E06-0EF9-4728-A0D4-922D9B9D09A1}" dt="2023-12-01T05:49:32.183" v="24301" actId="6549"/>
          <ac:spMkLst>
            <pc:docMk/>
            <pc:sldMk cId="1963015109" sldId="2147482222"/>
            <ac:spMk id="7" creationId="{D14F3840-4750-E8F3-7FA4-8235E2573981}"/>
          </ac:spMkLst>
        </pc:spChg>
        <pc:spChg chg="del">
          <ac:chgData name="セイ ヨウ" userId="763805c10ad28a2a" providerId="LiveId" clId="{76457E06-0EF9-4728-A0D4-922D9B9D09A1}" dt="2023-12-01T04:37:27.429" v="22274" actId="478"/>
          <ac:spMkLst>
            <pc:docMk/>
            <pc:sldMk cId="1963015109" sldId="2147482222"/>
            <ac:spMk id="11" creationId="{516902BC-4DC0-8C81-D91F-32C7E57D0186}"/>
          </ac:spMkLst>
        </pc:spChg>
        <pc:spChg chg="add mod">
          <ac:chgData name="セイ ヨウ" userId="763805c10ad28a2a" providerId="LiveId" clId="{76457E06-0EF9-4728-A0D4-922D9B9D09A1}" dt="2023-12-01T16:32:58.888" v="33388" actId="1076"/>
          <ac:spMkLst>
            <pc:docMk/>
            <pc:sldMk cId="1963015109" sldId="2147482222"/>
            <ac:spMk id="18" creationId="{4A36A434-7DC8-9CAD-4FB4-F1FD0505EC6F}"/>
          </ac:spMkLst>
        </pc:spChg>
        <pc:spChg chg="add mod ord">
          <ac:chgData name="セイ ヨウ" userId="763805c10ad28a2a" providerId="LiveId" clId="{76457E06-0EF9-4728-A0D4-922D9B9D09A1}" dt="2023-12-01T05:54:32.416" v="24449" actId="1076"/>
          <ac:spMkLst>
            <pc:docMk/>
            <pc:sldMk cId="1963015109" sldId="2147482222"/>
            <ac:spMk id="19" creationId="{DB00C43A-9F63-C634-4B3A-4E7B01CE7E8F}"/>
          </ac:spMkLst>
        </pc:spChg>
        <pc:spChg chg="del">
          <ac:chgData name="セイ ヨウ" userId="763805c10ad28a2a" providerId="LiveId" clId="{76457E06-0EF9-4728-A0D4-922D9B9D09A1}" dt="2023-12-01T04:37:26.251" v="22273" actId="478"/>
          <ac:spMkLst>
            <pc:docMk/>
            <pc:sldMk cId="1963015109" sldId="2147482222"/>
            <ac:spMk id="20" creationId="{5B5C34AD-75F0-E3AF-744A-9E12869DF90D}"/>
          </ac:spMkLst>
        </pc:spChg>
        <pc:spChg chg="add del mod">
          <ac:chgData name="セイ ヨウ" userId="763805c10ad28a2a" providerId="LiveId" clId="{76457E06-0EF9-4728-A0D4-922D9B9D09A1}" dt="2023-12-01T05:57:14.393" v="24694" actId="21"/>
          <ac:spMkLst>
            <pc:docMk/>
            <pc:sldMk cId="1963015109" sldId="2147482222"/>
            <ac:spMk id="23" creationId="{659592FE-999F-8BB5-B074-C4A2FB15791D}"/>
          </ac:spMkLst>
        </pc:spChg>
        <pc:spChg chg="add mod">
          <ac:chgData name="セイ ヨウ" userId="763805c10ad28a2a" providerId="LiveId" clId="{76457E06-0EF9-4728-A0D4-922D9B9D09A1}" dt="2023-12-01T16:29:11.519" v="33343" actId="14100"/>
          <ac:spMkLst>
            <pc:docMk/>
            <pc:sldMk cId="1963015109" sldId="2147482222"/>
            <ac:spMk id="24" creationId="{7CAF1F38-1979-F444-9796-B552A7C8422E}"/>
          </ac:spMkLst>
        </pc:spChg>
        <pc:spChg chg="add mod">
          <ac:chgData name="セイ ヨウ" userId="763805c10ad28a2a" providerId="LiveId" clId="{76457E06-0EF9-4728-A0D4-922D9B9D09A1}" dt="2023-12-01T06:11:58.261" v="25767"/>
          <ac:spMkLst>
            <pc:docMk/>
            <pc:sldMk cId="1963015109" sldId="2147482222"/>
            <ac:spMk id="25" creationId="{7C5C4F52-2604-BB18-FA38-D7096C792ED3}"/>
          </ac:spMkLst>
        </pc:spChg>
        <pc:spChg chg="add mod">
          <ac:chgData name="セイ ヨウ" userId="763805c10ad28a2a" providerId="LiveId" clId="{76457E06-0EF9-4728-A0D4-922D9B9D09A1}" dt="2023-12-01T16:29:16.537" v="33345" actId="1076"/>
          <ac:spMkLst>
            <pc:docMk/>
            <pc:sldMk cId="1963015109" sldId="2147482222"/>
            <ac:spMk id="26" creationId="{74ABF844-3811-5D67-93F3-86482A83105E}"/>
          </ac:spMkLst>
        </pc:spChg>
        <pc:picChg chg="del">
          <ac:chgData name="セイ ヨウ" userId="763805c10ad28a2a" providerId="LiveId" clId="{76457E06-0EF9-4728-A0D4-922D9B9D09A1}" dt="2023-12-01T04:37:21.735" v="22271" actId="478"/>
          <ac:picMkLst>
            <pc:docMk/>
            <pc:sldMk cId="1963015109" sldId="2147482222"/>
            <ac:picMk id="4" creationId="{2B0EDEA7-85E8-A275-22F4-2C29B064ED0C}"/>
          </ac:picMkLst>
        </pc:picChg>
        <pc:picChg chg="add mod">
          <ac:chgData name="セイ ヨウ" userId="763805c10ad28a2a" providerId="LiveId" clId="{76457E06-0EF9-4728-A0D4-922D9B9D09A1}" dt="2023-12-01T04:44:23.484" v="22532" actId="1076"/>
          <ac:picMkLst>
            <pc:docMk/>
            <pc:sldMk cId="1963015109" sldId="2147482222"/>
            <ac:picMk id="5" creationId="{2FB22FA9-5756-355A-ABBF-BB485AC98E28}"/>
          </ac:picMkLst>
        </pc:picChg>
        <pc:picChg chg="add mod">
          <ac:chgData name="セイ ヨウ" userId="763805c10ad28a2a" providerId="LiveId" clId="{76457E06-0EF9-4728-A0D4-922D9B9D09A1}" dt="2023-12-01T05:57:12.978" v="24693" actId="1076"/>
          <ac:picMkLst>
            <pc:docMk/>
            <pc:sldMk cId="1963015109" sldId="2147482222"/>
            <ac:picMk id="12" creationId="{397FEE3F-742D-3337-9EA5-456A81571117}"/>
          </ac:picMkLst>
        </pc:picChg>
        <pc:picChg chg="del">
          <ac:chgData name="セイ ヨウ" userId="763805c10ad28a2a" providerId="LiveId" clId="{76457E06-0EF9-4728-A0D4-922D9B9D09A1}" dt="2023-12-01T04:37:17.754" v="22268" actId="478"/>
          <ac:picMkLst>
            <pc:docMk/>
            <pc:sldMk cId="1963015109" sldId="2147482222"/>
            <ac:picMk id="13" creationId="{8E50B580-E968-1933-C055-3CD439D95E6F}"/>
          </ac:picMkLst>
        </pc:picChg>
        <pc:picChg chg="add del mod">
          <ac:chgData name="セイ ヨウ" userId="763805c10ad28a2a" providerId="LiveId" clId="{76457E06-0EF9-4728-A0D4-922D9B9D09A1}" dt="2023-12-01T05:52:47.038" v="24358" actId="21"/>
          <ac:picMkLst>
            <pc:docMk/>
            <pc:sldMk cId="1963015109" sldId="2147482222"/>
            <ac:picMk id="15" creationId="{416062AB-4FE2-1BD5-9F48-C1A6EF482E83}"/>
          </ac:picMkLst>
        </pc:picChg>
        <pc:picChg chg="add del mod">
          <ac:chgData name="セイ ヨウ" userId="763805c10ad28a2a" providerId="LiveId" clId="{76457E06-0EF9-4728-A0D4-922D9B9D09A1}" dt="2023-12-01T05:52:47.038" v="24358" actId="21"/>
          <ac:picMkLst>
            <pc:docMk/>
            <pc:sldMk cId="1963015109" sldId="2147482222"/>
            <ac:picMk id="17" creationId="{E6624445-9148-9A09-D46A-3EF4DE0ABF83}"/>
          </ac:picMkLst>
        </pc:picChg>
        <pc:picChg chg="add del mod">
          <ac:chgData name="セイ ヨウ" userId="763805c10ad28a2a" providerId="LiveId" clId="{76457E06-0EF9-4728-A0D4-922D9B9D09A1}" dt="2023-12-01T05:57:14.393" v="24694" actId="21"/>
          <ac:picMkLst>
            <pc:docMk/>
            <pc:sldMk cId="1963015109" sldId="2147482222"/>
            <ac:picMk id="22" creationId="{C24AB184-6481-0FFC-2759-F5AD37587314}"/>
          </ac:picMkLst>
        </pc:picChg>
      </pc:sldChg>
      <pc:sldChg chg="add del">
        <pc:chgData name="セイ ヨウ" userId="763805c10ad28a2a" providerId="LiveId" clId="{76457E06-0EF9-4728-A0D4-922D9B9D09A1}" dt="2023-12-01T05:49:40.282" v="24304" actId="47"/>
        <pc:sldMkLst>
          <pc:docMk/>
          <pc:sldMk cId="2281549076" sldId="2147482223"/>
        </pc:sldMkLst>
      </pc:sldChg>
      <pc:sldChg chg="add">
        <pc:chgData name="セイ ヨウ" userId="763805c10ad28a2a" providerId="LiveId" clId="{76457E06-0EF9-4728-A0D4-922D9B9D09A1}" dt="2023-12-01T16:33:55.458" v="33390"/>
        <pc:sldMkLst>
          <pc:docMk/>
          <pc:sldMk cId="651173040" sldId="2147482224"/>
        </pc:sldMkLst>
      </pc:sldChg>
      <pc:sldChg chg="addSp delSp modSp add del mod ord">
        <pc:chgData name="セイ ヨウ" userId="763805c10ad28a2a" providerId="LiveId" clId="{76457E06-0EF9-4728-A0D4-922D9B9D09A1}" dt="2023-12-01T16:33:46.737" v="33389" actId="2696"/>
        <pc:sldMkLst>
          <pc:docMk/>
          <pc:sldMk cId="1178537974" sldId="2147482224"/>
        </pc:sldMkLst>
        <pc:spChg chg="del">
          <ac:chgData name="セイ ヨウ" userId="763805c10ad28a2a" providerId="LiveId" clId="{76457E06-0EF9-4728-A0D4-922D9B9D09A1}" dt="2023-12-01T06:12:04.263" v="25770" actId="478"/>
          <ac:spMkLst>
            <pc:docMk/>
            <pc:sldMk cId="1178537974" sldId="2147482224"/>
            <ac:spMk id="6" creationId="{8F3A1E0A-362B-4880-D1AA-3942F1ABC56B}"/>
          </ac:spMkLst>
        </pc:spChg>
        <pc:spChg chg="del mod">
          <ac:chgData name="セイ ヨウ" userId="763805c10ad28a2a" providerId="LiveId" clId="{76457E06-0EF9-4728-A0D4-922D9B9D09A1}" dt="2023-12-01T04:58:03.701" v="23747" actId="478"/>
          <ac:spMkLst>
            <pc:docMk/>
            <pc:sldMk cId="1178537974" sldId="2147482224"/>
            <ac:spMk id="7" creationId="{D14F3840-4750-E8F3-7FA4-8235E2573981}"/>
          </ac:spMkLst>
        </pc:spChg>
        <pc:spChg chg="add mod">
          <ac:chgData name="セイ ヨウ" userId="763805c10ad28a2a" providerId="LiveId" clId="{76457E06-0EF9-4728-A0D4-922D9B9D09A1}" dt="2023-12-01T05:48:12.055" v="24288" actId="1076"/>
          <ac:spMkLst>
            <pc:docMk/>
            <pc:sldMk cId="1178537974" sldId="2147482224"/>
            <ac:spMk id="9" creationId="{6EE8D9D7-A68D-EA73-6007-DC276FD0CF89}"/>
          </ac:spMkLst>
        </pc:spChg>
        <pc:spChg chg="mod">
          <ac:chgData name="セイ ヨウ" userId="763805c10ad28a2a" providerId="LiveId" clId="{76457E06-0EF9-4728-A0D4-922D9B9D09A1}" dt="2023-12-01T05:03:15.947" v="24208" actId="1076"/>
          <ac:spMkLst>
            <pc:docMk/>
            <pc:sldMk cId="1178537974" sldId="2147482224"/>
            <ac:spMk id="10" creationId="{267C574E-6EC1-33B1-10DB-3CA1B809B835}"/>
          </ac:spMkLst>
        </pc:spChg>
        <pc:spChg chg="add mod">
          <ac:chgData name="セイ ヨウ" userId="763805c10ad28a2a" providerId="LiveId" clId="{76457E06-0EF9-4728-A0D4-922D9B9D09A1}" dt="2023-12-01T16:18:49.741" v="32630" actId="20577"/>
          <ac:spMkLst>
            <pc:docMk/>
            <pc:sldMk cId="1178537974" sldId="2147482224"/>
            <ac:spMk id="11" creationId="{737AFB30-2B89-EB29-9E32-B46ACE74A0EA}"/>
          </ac:spMkLst>
        </pc:spChg>
        <pc:spChg chg="add mod">
          <ac:chgData name="セイ ヨウ" userId="763805c10ad28a2a" providerId="LiveId" clId="{76457E06-0EF9-4728-A0D4-922D9B9D09A1}" dt="2023-12-01T05:04:01.285" v="24246" actId="14100"/>
          <ac:spMkLst>
            <pc:docMk/>
            <pc:sldMk cId="1178537974" sldId="2147482224"/>
            <ac:spMk id="12" creationId="{ED49082E-7400-FD64-968F-33E6CD28D5CA}"/>
          </ac:spMkLst>
        </pc:spChg>
        <pc:spChg chg="add mod">
          <ac:chgData name="セイ ヨウ" userId="763805c10ad28a2a" providerId="LiveId" clId="{76457E06-0EF9-4728-A0D4-922D9B9D09A1}" dt="2023-12-01T05:48:08.720" v="24287" actId="255"/>
          <ac:spMkLst>
            <pc:docMk/>
            <pc:sldMk cId="1178537974" sldId="2147482224"/>
            <ac:spMk id="13" creationId="{874A1E93-1F97-D308-0DF7-739046636780}"/>
          </ac:spMkLst>
        </pc:spChg>
        <pc:spChg chg="add mod">
          <ac:chgData name="セイ ヨウ" userId="763805c10ad28a2a" providerId="LiveId" clId="{76457E06-0EF9-4728-A0D4-922D9B9D09A1}" dt="2023-12-01T06:12:04.499" v="25771"/>
          <ac:spMkLst>
            <pc:docMk/>
            <pc:sldMk cId="1178537974" sldId="2147482224"/>
            <ac:spMk id="14" creationId="{F47D7F30-31C1-2837-9032-BE911C5F314C}"/>
          </ac:spMkLst>
        </pc:spChg>
        <pc:picChg chg="add mod">
          <ac:chgData name="セイ ヨウ" userId="763805c10ad28a2a" providerId="LiveId" clId="{76457E06-0EF9-4728-A0D4-922D9B9D09A1}" dt="2023-12-01T04:58:27.798" v="23760" actId="1076"/>
          <ac:picMkLst>
            <pc:docMk/>
            <pc:sldMk cId="1178537974" sldId="2147482224"/>
            <ac:picMk id="4" creationId="{FF560414-0841-B936-61A9-11615C67D1F5}"/>
          </ac:picMkLst>
        </pc:picChg>
      </pc:sldChg>
      <pc:sldChg chg="delSp modSp add mod ord">
        <pc:chgData name="セイ ヨウ" userId="763805c10ad28a2a" providerId="LiveId" clId="{76457E06-0EF9-4728-A0D4-922D9B9D09A1}" dt="2023-12-04T00:45:33.277" v="47227" actId="20577"/>
        <pc:sldMkLst>
          <pc:docMk/>
          <pc:sldMk cId="3565016676" sldId="2147482225"/>
        </pc:sldMkLst>
        <pc:spChg chg="mod">
          <ac:chgData name="セイ ヨウ" userId="763805c10ad28a2a" providerId="LiveId" clId="{76457E06-0EF9-4728-A0D4-922D9B9D09A1}" dt="2023-12-04T00:45:33.277" v="47227" actId="20577"/>
          <ac:spMkLst>
            <pc:docMk/>
            <pc:sldMk cId="3565016676" sldId="2147482225"/>
            <ac:spMk id="7" creationId="{D14F3840-4750-E8F3-7FA4-8235E2573981}"/>
          </ac:spMkLst>
        </pc:spChg>
        <pc:picChg chg="del">
          <ac:chgData name="セイ ヨウ" userId="763805c10ad28a2a" providerId="LiveId" clId="{76457E06-0EF9-4728-A0D4-922D9B9D09A1}" dt="2023-12-01T05:56:06.827" v="24611" actId="478"/>
          <ac:picMkLst>
            <pc:docMk/>
            <pc:sldMk cId="3565016676" sldId="2147482225"/>
            <ac:picMk id="4" creationId="{FF560414-0841-B936-61A9-11615C67D1F5}"/>
          </ac:picMkLst>
        </pc:picChg>
      </pc:sldChg>
      <pc:sldChg chg="addSp delSp modSp add mod ord">
        <pc:chgData name="セイ ヨウ" userId="763805c10ad28a2a" providerId="LiveId" clId="{76457E06-0EF9-4728-A0D4-922D9B9D09A1}" dt="2023-12-01T16:32:35.960" v="33376" actId="1076"/>
        <pc:sldMkLst>
          <pc:docMk/>
          <pc:sldMk cId="3920639921" sldId="2147482226"/>
        </pc:sldMkLst>
        <pc:spChg chg="del">
          <ac:chgData name="セイ ヨウ" userId="763805c10ad28a2a" providerId="LiveId" clId="{76457E06-0EF9-4728-A0D4-922D9B9D09A1}" dt="2023-12-01T06:12:00.635" v="25768" actId="478"/>
          <ac:spMkLst>
            <pc:docMk/>
            <pc:sldMk cId="3920639921" sldId="2147482226"/>
            <ac:spMk id="6" creationId="{8F3A1E0A-362B-4880-D1AA-3942F1ABC56B}"/>
          </ac:spMkLst>
        </pc:spChg>
        <pc:spChg chg="mod">
          <ac:chgData name="セイ ヨウ" userId="763805c10ad28a2a" providerId="LiveId" clId="{76457E06-0EF9-4728-A0D4-922D9B9D09A1}" dt="2023-12-01T05:52:35.731" v="24349" actId="20577"/>
          <ac:spMkLst>
            <pc:docMk/>
            <pc:sldMk cId="3920639921" sldId="2147482226"/>
            <ac:spMk id="7" creationId="{D14F3840-4750-E8F3-7FA4-8235E2573981}"/>
          </ac:spMkLst>
        </pc:spChg>
        <pc:spChg chg="add mod ord">
          <ac:chgData name="セイ ヨウ" userId="763805c10ad28a2a" providerId="LiveId" clId="{76457E06-0EF9-4728-A0D4-922D9B9D09A1}" dt="2023-12-01T16:32:35.960" v="33376" actId="1076"/>
          <ac:spMkLst>
            <pc:docMk/>
            <pc:sldMk cId="3920639921" sldId="2147482226"/>
            <ac:spMk id="16" creationId="{A1C45FA4-BC4F-89AE-B1C8-7487B3B3BD53}"/>
          </ac:spMkLst>
        </pc:spChg>
        <pc:spChg chg="del">
          <ac:chgData name="セイ ヨウ" userId="763805c10ad28a2a" providerId="LiveId" clId="{76457E06-0EF9-4728-A0D4-922D9B9D09A1}" dt="2023-12-01T05:49:15.461" v="24293" actId="478"/>
          <ac:spMkLst>
            <pc:docMk/>
            <pc:sldMk cId="3920639921" sldId="2147482226"/>
            <ac:spMk id="18" creationId="{4A36A434-7DC8-9CAD-4FB4-F1FD0505EC6F}"/>
          </ac:spMkLst>
        </pc:spChg>
        <pc:spChg chg="del">
          <ac:chgData name="セイ ヨウ" userId="763805c10ad28a2a" providerId="LiveId" clId="{76457E06-0EF9-4728-A0D4-922D9B9D09A1}" dt="2023-12-01T05:52:38.534" v="24351" actId="478"/>
          <ac:spMkLst>
            <pc:docMk/>
            <pc:sldMk cId="3920639921" sldId="2147482226"/>
            <ac:spMk id="19" creationId="{DB00C43A-9F63-C634-4B3A-4E7B01CE7E8F}"/>
          </ac:spMkLst>
        </pc:spChg>
        <pc:spChg chg="add mod">
          <ac:chgData name="セイ ヨウ" userId="763805c10ad28a2a" providerId="LiveId" clId="{76457E06-0EF9-4728-A0D4-922D9B9D09A1}" dt="2023-12-01T05:59:14.871" v="24724" actId="1076"/>
          <ac:spMkLst>
            <pc:docMk/>
            <pc:sldMk cId="3920639921" sldId="2147482226"/>
            <ac:spMk id="20" creationId="{0C6A8D2D-7A15-B455-F4C5-485A26F31BFD}"/>
          </ac:spMkLst>
        </pc:spChg>
        <pc:spChg chg="add mod ord">
          <ac:chgData name="セイ ヨウ" userId="763805c10ad28a2a" providerId="LiveId" clId="{76457E06-0EF9-4728-A0D4-922D9B9D09A1}" dt="2023-12-01T06:00:48.507" v="24827" actId="20577"/>
          <ac:spMkLst>
            <pc:docMk/>
            <pc:sldMk cId="3920639921" sldId="2147482226"/>
            <ac:spMk id="23" creationId="{7A396DB7-E030-0C31-2546-E8E2219867A5}"/>
          </ac:spMkLst>
        </pc:spChg>
        <pc:spChg chg="add mod">
          <ac:chgData name="セイ ヨウ" userId="763805c10ad28a2a" providerId="LiveId" clId="{76457E06-0EF9-4728-A0D4-922D9B9D09A1}" dt="2023-12-01T06:12:00.870" v="25769"/>
          <ac:spMkLst>
            <pc:docMk/>
            <pc:sldMk cId="3920639921" sldId="2147482226"/>
            <ac:spMk id="26" creationId="{C845F536-F9A2-A4B6-C6D4-D71E23CCA49A}"/>
          </ac:spMkLst>
        </pc:spChg>
        <pc:picChg chg="add del mod">
          <ac:chgData name="セイ ヨウ" userId="763805c10ad28a2a" providerId="LiveId" clId="{76457E06-0EF9-4728-A0D4-922D9B9D09A1}" dt="2023-12-01T05:52:37.654" v="24350" actId="478"/>
          <ac:picMkLst>
            <pc:docMk/>
            <pc:sldMk cId="3920639921" sldId="2147482226"/>
            <ac:picMk id="4" creationId="{279B0FBC-0F27-29E3-9C09-875214E48CB9}"/>
          </ac:picMkLst>
        </pc:picChg>
        <pc:picChg chg="del">
          <ac:chgData name="セイ ヨウ" userId="763805c10ad28a2a" providerId="LiveId" clId="{76457E06-0EF9-4728-A0D4-922D9B9D09A1}" dt="2023-12-01T05:49:14.662" v="24292" actId="478"/>
          <ac:picMkLst>
            <pc:docMk/>
            <pc:sldMk cId="3920639921" sldId="2147482226"/>
            <ac:picMk id="5" creationId="{2FB22FA9-5756-355A-ABBF-BB485AC98E28}"/>
          </ac:picMkLst>
        </pc:picChg>
        <pc:picChg chg="add mod">
          <ac:chgData name="セイ ヨウ" userId="763805c10ad28a2a" providerId="LiveId" clId="{76457E06-0EF9-4728-A0D4-922D9B9D09A1}" dt="2023-12-01T05:59:06.208" v="24721" actId="1076"/>
          <ac:picMkLst>
            <pc:docMk/>
            <pc:sldMk cId="3920639921" sldId="2147482226"/>
            <ac:picMk id="11" creationId="{C813B56C-9D84-F6F7-203A-80666FB47906}"/>
          </ac:picMkLst>
        </pc:picChg>
        <pc:picChg chg="del">
          <ac:chgData name="セイ ヨウ" userId="763805c10ad28a2a" providerId="LiveId" clId="{76457E06-0EF9-4728-A0D4-922D9B9D09A1}" dt="2023-12-01T05:49:16.090" v="24294" actId="478"/>
          <ac:picMkLst>
            <pc:docMk/>
            <pc:sldMk cId="3920639921" sldId="2147482226"/>
            <ac:picMk id="12" creationId="{397FEE3F-742D-3337-9EA5-456A81571117}"/>
          </ac:picMkLst>
        </pc:picChg>
        <pc:picChg chg="add mod">
          <ac:chgData name="セイ ヨウ" userId="763805c10ad28a2a" providerId="LiveId" clId="{76457E06-0EF9-4728-A0D4-922D9B9D09A1}" dt="2023-12-01T05:59:25.769" v="24729" actId="14100"/>
          <ac:picMkLst>
            <pc:docMk/>
            <pc:sldMk cId="3920639921" sldId="2147482226"/>
            <ac:picMk id="13" creationId="{D86E6D49-2857-069D-7B9F-600E851CD9F7}"/>
          </ac:picMkLst>
        </pc:picChg>
        <pc:picChg chg="add mod">
          <ac:chgData name="セイ ヨウ" userId="763805c10ad28a2a" providerId="LiveId" clId="{76457E06-0EF9-4728-A0D4-922D9B9D09A1}" dt="2023-12-01T05:59:27.626" v="24730" actId="14100"/>
          <ac:picMkLst>
            <pc:docMk/>
            <pc:sldMk cId="3920639921" sldId="2147482226"/>
            <ac:picMk id="14" creationId="{AD6A9E31-F9C4-9C94-0D35-E42859D7F085}"/>
          </ac:picMkLst>
        </pc:picChg>
        <pc:picChg chg="del">
          <ac:chgData name="セイ ヨウ" userId="763805c10ad28a2a" providerId="LiveId" clId="{76457E06-0EF9-4728-A0D4-922D9B9D09A1}" dt="2023-12-01T05:52:38.880" v="24352" actId="478"/>
          <ac:picMkLst>
            <pc:docMk/>
            <pc:sldMk cId="3920639921" sldId="2147482226"/>
            <ac:picMk id="15" creationId="{416062AB-4FE2-1BD5-9F48-C1A6EF482E83}"/>
          </ac:picMkLst>
        </pc:picChg>
        <pc:picChg chg="del">
          <ac:chgData name="セイ ヨウ" userId="763805c10ad28a2a" providerId="LiveId" clId="{76457E06-0EF9-4728-A0D4-922D9B9D09A1}" dt="2023-12-01T05:52:39.292" v="24353" actId="478"/>
          <ac:picMkLst>
            <pc:docMk/>
            <pc:sldMk cId="3920639921" sldId="2147482226"/>
            <ac:picMk id="17" creationId="{E6624445-9148-9A09-D46A-3EF4DE0ABF83}"/>
          </ac:picMkLst>
        </pc:picChg>
        <pc:picChg chg="add mod ord">
          <ac:chgData name="セイ ヨウ" userId="763805c10ad28a2a" providerId="LiveId" clId="{76457E06-0EF9-4728-A0D4-922D9B9D09A1}" dt="2023-12-01T06:00:37.678" v="24813" actId="1076"/>
          <ac:picMkLst>
            <pc:docMk/>
            <pc:sldMk cId="3920639921" sldId="2147482226"/>
            <ac:picMk id="21" creationId="{860D8B1D-357E-B759-1F34-4ECAE7A8BC27}"/>
          </ac:picMkLst>
        </pc:picChg>
        <pc:picChg chg="del">
          <ac:chgData name="セイ ヨウ" userId="763805c10ad28a2a" providerId="LiveId" clId="{76457E06-0EF9-4728-A0D4-922D9B9D09A1}" dt="2023-12-01T05:49:16.445" v="24295" actId="478"/>
          <ac:picMkLst>
            <pc:docMk/>
            <pc:sldMk cId="3920639921" sldId="2147482226"/>
            <ac:picMk id="22" creationId="{C24AB184-6481-0FFC-2759-F5AD37587314}"/>
          </ac:picMkLst>
        </pc:picChg>
        <pc:picChg chg="add mod">
          <ac:chgData name="セイ ヨウ" userId="763805c10ad28a2a" providerId="LiveId" clId="{76457E06-0EF9-4728-A0D4-922D9B9D09A1}" dt="2023-12-01T05:59:30.110" v="24732" actId="208"/>
          <ac:picMkLst>
            <pc:docMk/>
            <pc:sldMk cId="3920639921" sldId="2147482226"/>
            <ac:picMk id="25" creationId="{1D264861-51E8-E477-8AC0-843FB7FB8AB8}"/>
          </ac:picMkLst>
        </pc:picChg>
        <pc:picChg chg="add mod">
          <ac:chgData name="セイ ヨウ" userId="763805c10ad28a2a" providerId="LiveId" clId="{76457E06-0EF9-4728-A0D4-922D9B9D09A1}" dt="2023-12-01T16:31:56.022" v="33349" actId="208"/>
          <ac:picMkLst>
            <pc:docMk/>
            <pc:sldMk cId="3920639921" sldId="2147482226"/>
            <ac:picMk id="28" creationId="{598D4B21-D722-3CAB-43A8-495E399309BC}"/>
          </ac:picMkLst>
        </pc:picChg>
      </pc:sldChg>
      <pc:sldChg chg="addSp delSp modSp add del mod">
        <pc:chgData name="セイ ヨウ" userId="763805c10ad28a2a" providerId="LiveId" clId="{76457E06-0EF9-4728-A0D4-922D9B9D09A1}" dt="2023-12-01T16:33:46.737" v="33389" actId="2696"/>
        <pc:sldMkLst>
          <pc:docMk/>
          <pc:sldMk cId="1435298133" sldId="2147482227"/>
        </pc:sldMkLst>
        <pc:spChg chg="del">
          <ac:chgData name="セイ ヨウ" userId="763805c10ad28a2a" providerId="LiveId" clId="{76457E06-0EF9-4728-A0D4-922D9B9D09A1}" dt="2023-12-01T06:12:10.747" v="25772" actId="478"/>
          <ac:spMkLst>
            <pc:docMk/>
            <pc:sldMk cId="1435298133" sldId="2147482227"/>
            <ac:spMk id="6" creationId="{8F3A1E0A-362B-4880-D1AA-3942F1ABC56B}"/>
          </ac:spMkLst>
        </pc:spChg>
        <pc:spChg chg="del">
          <ac:chgData name="セイ ヨウ" userId="763805c10ad28a2a" providerId="LiveId" clId="{76457E06-0EF9-4728-A0D4-922D9B9D09A1}" dt="2023-12-01T06:03:39.828" v="24943" actId="478"/>
          <ac:spMkLst>
            <pc:docMk/>
            <pc:sldMk cId="1435298133" sldId="2147482227"/>
            <ac:spMk id="9" creationId="{6EE8D9D7-A68D-EA73-6007-DC276FD0CF89}"/>
          </ac:spMkLst>
        </pc:spChg>
        <pc:spChg chg="mod ord">
          <ac:chgData name="セイ ヨウ" userId="763805c10ad28a2a" providerId="LiveId" clId="{76457E06-0EF9-4728-A0D4-922D9B9D09A1}" dt="2023-12-01T16:20:30.731" v="32653" actId="1076"/>
          <ac:spMkLst>
            <pc:docMk/>
            <pc:sldMk cId="1435298133" sldId="2147482227"/>
            <ac:spMk id="11" creationId="{737AFB30-2B89-EB29-9E32-B46ACE74A0EA}"/>
          </ac:spMkLst>
        </pc:spChg>
        <pc:spChg chg="add del mod ord">
          <ac:chgData name="セイ ヨウ" userId="763805c10ad28a2a" providerId="LiveId" clId="{76457E06-0EF9-4728-A0D4-922D9B9D09A1}" dt="2023-12-01T06:06:49.753" v="25089" actId="1076"/>
          <ac:spMkLst>
            <pc:docMk/>
            <pc:sldMk cId="1435298133" sldId="2147482227"/>
            <ac:spMk id="12" creationId="{ED49082E-7400-FD64-968F-33E6CD28D5CA}"/>
          </ac:spMkLst>
        </pc:spChg>
        <pc:spChg chg="mod">
          <ac:chgData name="セイ ヨウ" userId="763805c10ad28a2a" providerId="LiveId" clId="{76457E06-0EF9-4728-A0D4-922D9B9D09A1}" dt="2023-12-01T16:19:28.402" v="32632" actId="113"/>
          <ac:spMkLst>
            <pc:docMk/>
            <pc:sldMk cId="1435298133" sldId="2147482227"/>
            <ac:spMk id="13" creationId="{874A1E93-1F97-D308-0DF7-739046636780}"/>
          </ac:spMkLst>
        </pc:spChg>
        <pc:spChg chg="add del mod">
          <ac:chgData name="セイ ヨウ" userId="763805c10ad28a2a" providerId="LiveId" clId="{76457E06-0EF9-4728-A0D4-922D9B9D09A1}" dt="2023-12-01T06:06:14.059" v="25078" actId="478"/>
          <ac:spMkLst>
            <pc:docMk/>
            <pc:sldMk cId="1435298133" sldId="2147482227"/>
            <ac:spMk id="17" creationId="{FA97984E-D0C5-DDFE-E361-274BE28E854A}"/>
          </ac:spMkLst>
        </pc:spChg>
        <pc:spChg chg="add mod">
          <ac:chgData name="セイ ヨウ" userId="763805c10ad28a2a" providerId="LiveId" clId="{76457E06-0EF9-4728-A0D4-922D9B9D09A1}" dt="2023-12-01T06:12:10.962" v="25773"/>
          <ac:spMkLst>
            <pc:docMk/>
            <pc:sldMk cId="1435298133" sldId="2147482227"/>
            <ac:spMk id="20" creationId="{D1A09A3D-FB98-BDEF-5179-A2D0B0D5511B}"/>
          </ac:spMkLst>
        </pc:spChg>
        <pc:picChg chg="del">
          <ac:chgData name="セイ ヨウ" userId="763805c10ad28a2a" providerId="LiveId" clId="{76457E06-0EF9-4728-A0D4-922D9B9D09A1}" dt="2023-12-01T06:03:40.760" v="24944" actId="478"/>
          <ac:picMkLst>
            <pc:docMk/>
            <pc:sldMk cId="1435298133" sldId="2147482227"/>
            <ac:picMk id="4" creationId="{FF560414-0841-B936-61A9-11615C67D1F5}"/>
          </ac:picMkLst>
        </pc:picChg>
        <pc:picChg chg="add mod">
          <ac:chgData name="セイ ヨウ" userId="763805c10ad28a2a" providerId="LiveId" clId="{76457E06-0EF9-4728-A0D4-922D9B9D09A1}" dt="2023-12-01T06:06:47.786" v="25088" actId="1076"/>
          <ac:picMkLst>
            <pc:docMk/>
            <pc:sldMk cId="1435298133" sldId="2147482227"/>
            <ac:picMk id="5" creationId="{C5961DEA-D4DF-AB9B-D101-AAA854705A33}"/>
          </ac:picMkLst>
        </pc:picChg>
        <pc:picChg chg="add del mod">
          <ac:chgData name="セイ ヨウ" userId="763805c10ad28a2a" providerId="LiveId" clId="{76457E06-0EF9-4728-A0D4-922D9B9D09A1}" dt="2023-12-01T06:05:33.277" v="25063" actId="478"/>
          <ac:picMkLst>
            <pc:docMk/>
            <pc:sldMk cId="1435298133" sldId="2147482227"/>
            <ac:picMk id="14" creationId="{B226AD20-DD9A-44C6-D078-4A0C61713453}"/>
          </ac:picMkLst>
        </pc:picChg>
        <pc:picChg chg="add mod">
          <ac:chgData name="セイ ヨウ" userId="763805c10ad28a2a" providerId="LiveId" clId="{76457E06-0EF9-4728-A0D4-922D9B9D09A1}" dt="2023-12-01T06:06:51.746" v="25090" actId="1076"/>
          <ac:picMkLst>
            <pc:docMk/>
            <pc:sldMk cId="1435298133" sldId="2147482227"/>
            <ac:picMk id="16" creationId="{41195B72-C779-DC81-88BB-A84142B88B4B}"/>
          </ac:picMkLst>
        </pc:picChg>
        <pc:picChg chg="add mod">
          <ac:chgData name="セイ ヨウ" userId="763805c10ad28a2a" providerId="LiveId" clId="{76457E06-0EF9-4728-A0D4-922D9B9D09A1}" dt="2023-12-01T16:19:56.161" v="32646" actId="1076"/>
          <ac:picMkLst>
            <pc:docMk/>
            <pc:sldMk cId="1435298133" sldId="2147482227"/>
            <ac:picMk id="19" creationId="{A0B715A5-9EDF-9581-F18C-AF1C13B4E0AE}"/>
          </ac:picMkLst>
        </pc:picChg>
      </pc:sldChg>
      <pc:sldChg chg="add">
        <pc:chgData name="セイ ヨウ" userId="763805c10ad28a2a" providerId="LiveId" clId="{76457E06-0EF9-4728-A0D4-922D9B9D09A1}" dt="2023-12-01T16:33:55.458" v="33390"/>
        <pc:sldMkLst>
          <pc:docMk/>
          <pc:sldMk cId="2802040808" sldId="2147482227"/>
        </pc:sldMkLst>
      </pc:sldChg>
      <pc:sldChg chg="addSp delSp modSp add mod ord">
        <pc:chgData name="セイ ヨウ" userId="763805c10ad28a2a" providerId="LiveId" clId="{76457E06-0EF9-4728-A0D4-922D9B9D09A1}" dt="2023-12-01T07:10:00.241" v="29032" actId="14100"/>
        <pc:sldMkLst>
          <pc:docMk/>
          <pc:sldMk cId="2526765870" sldId="2147482228"/>
        </pc:sldMkLst>
        <pc:spChg chg="mod ord">
          <ac:chgData name="セイ ヨウ" userId="763805c10ad28a2a" providerId="LiveId" clId="{76457E06-0EF9-4728-A0D4-922D9B9D09A1}" dt="2023-12-01T07:10:00.241" v="29032" actId="14100"/>
          <ac:spMkLst>
            <pc:docMk/>
            <pc:sldMk cId="2526765870" sldId="2147482228"/>
            <ac:spMk id="11" creationId="{737AFB30-2B89-EB29-9E32-B46ACE74A0EA}"/>
          </ac:spMkLst>
        </pc:spChg>
        <pc:spChg chg="del">
          <ac:chgData name="セイ ヨウ" userId="763805c10ad28a2a" providerId="LiveId" clId="{76457E06-0EF9-4728-A0D4-922D9B9D09A1}" dt="2023-12-01T06:13:00.348" v="25792" actId="478"/>
          <ac:spMkLst>
            <pc:docMk/>
            <pc:sldMk cId="2526765870" sldId="2147482228"/>
            <ac:spMk id="12" creationId="{ED49082E-7400-FD64-968F-33E6CD28D5CA}"/>
          </ac:spMkLst>
        </pc:spChg>
        <pc:spChg chg="mod">
          <ac:chgData name="セイ ヨウ" userId="763805c10ad28a2a" providerId="LiveId" clId="{76457E06-0EF9-4728-A0D4-922D9B9D09A1}" dt="2023-12-01T06:18:52.974" v="25958" actId="20577"/>
          <ac:spMkLst>
            <pc:docMk/>
            <pc:sldMk cId="2526765870" sldId="2147482228"/>
            <ac:spMk id="13" creationId="{874A1E93-1F97-D308-0DF7-739046636780}"/>
          </ac:spMkLst>
        </pc:spChg>
        <pc:spChg chg="mod">
          <ac:chgData name="セイ ヨウ" userId="763805c10ad28a2a" providerId="LiveId" clId="{76457E06-0EF9-4728-A0D4-922D9B9D09A1}" dt="2023-12-01T06:12:53.200" v="25787" actId="14100"/>
          <ac:spMkLst>
            <pc:docMk/>
            <pc:sldMk cId="2526765870" sldId="2147482228"/>
            <ac:spMk id="20" creationId="{D1A09A3D-FB98-BDEF-5179-A2D0B0D5511B}"/>
          </ac:spMkLst>
        </pc:spChg>
        <pc:spChg chg="add del mod">
          <ac:chgData name="セイ ヨウ" userId="763805c10ad28a2a" providerId="LiveId" clId="{76457E06-0EF9-4728-A0D4-922D9B9D09A1}" dt="2023-12-01T07:09:25.327" v="29022" actId="478"/>
          <ac:spMkLst>
            <pc:docMk/>
            <pc:sldMk cId="2526765870" sldId="2147482228"/>
            <ac:spMk id="24" creationId="{8CD1406F-BA1F-CCCD-B058-327AF68F067C}"/>
          </ac:spMkLst>
        </pc:spChg>
        <pc:spChg chg="add mod">
          <ac:chgData name="セイ ヨウ" userId="763805c10ad28a2a" providerId="LiveId" clId="{76457E06-0EF9-4728-A0D4-922D9B9D09A1}" dt="2023-12-01T07:09:47.101" v="29029" actId="1076"/>
          <ac:spMkLst>
            <pc:docMk/>
            <pc:sldMk cId="2526765870" sldId="2147482228"/>
            <ac:spMk id="25" creationId="{71BCD02C-2D5A-3EB2-19C8-89B1445D2FF4}"/>
          </ac:spMkLst>
        </pc:spChg>
        <pc:picChg chg="add mod">
          <ac:chgData name="セイ ヨウ" userId="763805c10ad28a2a" providerId="LiveId" clId="{76457E06-0EF9-4728-A0D4-922D9B9D09A1}" dt="2023-12-01T06:36:11.009" v="25988" actId="14100"/>
          <ac:picMkLst>
            <pc:docMk/>
            <pc:sldMk cId="2526765870" sldId="2147482228"/>
            <ac:picMk id="4" creationId="{FD880837-B103-B115-7448-DE419B13C26E}"/>
          </ac:picMkLst>
        </pc:picChg>
        <pc:picChg chg="del">
          <ac:chgData name="セイ ヨウ" userId="763805c10ad28a2a" providerId="LiveId" clId="{76457E06-0EF9-4728-A0D4-922D9B9D09A1}" dt="2023-12-01T06:12:59.352" v="25791" actId="478"/>
          <ac:picMkLst>
            <pc:docMk/>
            <pc:sldMk cId="2526765870" sldId="2147482228"/>
            <ac:picMk id="5" creationId="{C5961DEA-D4DF-AB9B-D101-AAA854705A33}"/>
          </ac:picMkLst>
        </pc:picChg>
        <pc:picChg chg="add mod ord modCrop">
          <ac:chgData name="セイ ヨウ" userId="763805c10ad28a2a" providerId="LiveId" clId="{76457E06-0EF9-4728-A0D4-922D9B9D09A1}" dt="2023-12-01T07:08:48.493" v="29011" actId="1076"/>
          <ac:picMkLst>
            <pc:docMk/>
            <pc:sldMk cId="2526765870" sldId="2147482228"/>
            <ac:picMk id="7" creationId="{27640A76-4FB9-793C-835A-F82B985FDD15}"/>
          </ac:picMkLst>
        </pc:picChg>
        <pc:picChg chg="add mod ord">
          <ac:chgData name="セイ ヨウ" userId="763805c10ad28a2a" providerId="LiveId" clId="{76457E06-0EF9-4728-A0D4-922D9B9D09A1}" dt="2023-12-01T07:08:44.890" v="29009" actId="1076"/>
          <ac:picMkLst>
            <pc:docMk/>
            <pc:sldMk cId="2526765870" sldId="2147482228"/>
            <ac:picMk id="14" creationId="{A4BCEBFE-A6F0-4B48-06B0-0258FCE1217B}"/>
          </ac:picMkLst>
        </pc:picChg>
        <pc:picChg chg="del">
          <ac:chgData name="セイ ヨウ" userId="763805c10ad28a2a" providerId="LiveId" clId="{76457E06-0EF9-4728-A0D4-922D9B9D09A1}" dt="2023-12-01T06:12:58.956" v="25790" actId="478"/>
          <ac:picMkLst>
            <pc:docMk/>
            <pc:sldMk cId="2526765870" sldId="2147482228"/>
            <ac:picMk id="16" creationId="{41195B72-C779-DC81-88BB-A84142B88B4B}"/>
          </ac:picMkLst>
        </pc:picChg>
        <pc:picChg chg="add del mod">
          <ac:chgData name="セイ ヨウ" userId="763805c10ad28a2a" providerId="LiveId" clId="{76457E06-0EF9-4728-A0D4-922D9B9D09A1}" dt="2023-12-01T06:16:44.528" v="25834" actId="478"/>
          <ac:picMkLst>
            <pc:docMk/>
            <pc:sldMk cId="2526765870" sldId="2147482228"/>
            <ac:picMk id="17" creationId="{8F8A2703-31FC-7317-73F5-D4E47F49EF31}"/>
          </ac:picMkLst>
        </pc:picChg>
        <pc:picChg chg="del">
          <ac:chgData name="セイ ヨウ" userId="763805c10ad28a2a" providerId="LiveId" clId="{76457E06-0EF9-4728-A0D4-922D9B9D09A1}" dt="2023-12-01T06:12:58.184" v="25789" actId="478"/>
          <ac:picMkLst>
            <pc:docMk/>
            <pc:sldMk cId="2526765870" sldId="2147482228"/>
            <ac:picMk id="19" creationId="{A0B715A5-9EDF-9581-F18C-AF1C13B4E0AE}"/>
          </ac:picMkLst>
        </pc:picChg>
        <pc:picChg chg="add del mod">
          <ac:chgData name="セイ ヨウ" userId="763805c10ad28a2a" providerId="LiveId" clId="{76457E06-0EF9-4728-A0D4-922D9B9D09A1}" dt="2023-12-01T06:48:07.926" v="27092" actId="478"/>
          <ac:picMkLst>
            <pc:docMk/>
            <pc:sldMk cId="2526765870" sldId="2147482228"/>
            <ac:picMk id="21" creationId="{56775E66-566E-5B28-CD16-AFE777836ECE}"/>
          </ac:picMkLst>
        </pc:picChg>
        <pc:picChg chg="add mod modCrop">
          <ac:chgData name="セイ ヨウ" userId="763805c10ad28a2a" providerId="LiveId" clId="{76457E06-0EF9-4728-A0D4-922D9B9D09A1}" dt="2023-12-01T07:09:45.589" v="29028" actId="1076"/>
          <ac:picMkLst>
            <pc:docMk/>
            <pc:sldMk cId="2526765870" sldId="2147482228"/>
            <ac:picMk id="23" creationId="{F78A8163-5F64-25F9-0456-7B3A79CE5722}"/>
          </ac:picMkLst>
        </pc:picChg>
      </pc:sldChg>
      <pc:sldChg chg="addSp delSp modSp add mod ord">
        <pc:chgData name="セイ ヨウ" userId="763805c10ad28a2a" providerId="LiveId" clId="{76457E06-0EF9-4728-A0D4-922D9B9D09A1}" dt="2023-12-03T06:03:31.247" v="44043" actId="21"/>
        <pc:sldMkLst>
          <pc:docMk/>
          <pc:sldMk cId="1575585342" sldId="2147482229"/>
        </pc:sldMkLst>
        <pc:spChg chg="del mod">
          <ac:chgData name="セイ ヨウ" userId="763805c10ad28a2a" providerId="LiveId" clId="{76457E06-0EF9-4728-A0D4-922D9B9D09A1}" dt="2023-12-01T06:16:42.059" v="25833" actId="478"/>
          <ac:spMkLst>
            <pc:docMk/>
            <pc:sldMk cId="1575585342" sldId="2147482229"/>
            <ac:spMk id="11" creationId="{737AFB30-2B89-EB29-9E32-B46ACE74A0EA}"/>
          </ac:spMkLst>
        </pc:spChg>
        <pc:spChg chg="mod">
          <ac:chgData name="セイ ヨウ" userId="763805c10ad28a2a" providerId="LiveId" clId="{76457E06-0EF9-4728-A0D4-922D9B9D09A1}" dt="2023-12-01T06:49:06.831" v="27265"/>
          <ac:spMkLst>
            <pc:docMk/>
            <pc:sldMk cId="1575585342" sldId="2147482229"/>
            <ac:spMk id="13" creationId="{874A1E93-1F97-D308-0DF7-739046636780}"/>
          </ac:spMkLst>
        </pc:spChg>
        <pc:spChg chg="add mod">
          <ac:chgData name="セイ ヨウ" userId="763805c10ad28a2a" providerId="LiveId" clId="{76457E06-0EF9-4728-A0D4-922D9B9D09A1}" dt="2023-12-01T07:10:22.852" v="29044" actId="14100"/>
          <ac:spMkLst>
            <pc:docMk/>
            <pc:sldMk cId="1575585342" sldId="2147482229"/>
            <ac:spMk id="16" creationId="{8E556B6C-06FC-C444-8C25-15844BAAFE9D}"/>
          </ac:spMkLst>
        </pc:spChg>
        <pc:spChg chg="add del mod">
          <ac:chgData name="セイ ヨウ" userId="763805c10ad28a2a" providerId="LiveId" clId="{76457E06-0EF9-4728-A0D4-922D9B9D09A1}" dt="2023-12-03T06:03:31.247" v="44043" actId="21"/>
          <ac:spMkLst>
            <pc:docMk/>
            <pc:sldMk cId="1575585342" sldId="2147482229"/>
            <ac:spMk id="18" creationId="{C32E1A2B-A398-3D6E-661F-3C326E3C6834}"/>
          </ac:spMkLst>
        </pc:spChg>
        <pc:picChg chg="del">
          <ac:chgData name="セイ ヨウ" userId="763805c10ad28a2a" providerId="LiveId" clId="{76457E06-0EF9-4728-A0D4-922D9B9D09A1}" dt="2023-12-01T06:16:20.652" v="25822" actId="478"/>
          <ac:picMkLst>
            <pc:docMk/>
            <pc:sldMk cId="1575585342" sldId="2147482229"/>
            <ac:picMk id="4" creationId="{FD880837-B103-B115-7448-DE419B13C26E}"/>
          </ac:picMkLst>
        </pc:picChg>
        <pc:picChg chg="add mod ord">
          <ac:chgData name="セイ ヨウ" userId="763805c10ad28a2a" providerId="LiveId" clId="{76457E06-0EF9-4728-A0D4-922D9B9D09A1}" dt="2023-12-01T06:50:10.479" v="27514" actId="1076"/>
          <ac:picMkLst>
            <pc:docMk/>
            <pc:sldMk cId="1575585342" sldId="2147482229"/>
            <ac:picMk id="5" creationId="{4E35EBCD-83E2-B7A1-B772-E995EEDE45B2}"/>
          </ac:picMkLst>
        </pc:picChg>
        <pc:picChg chg="del">
          <ac:chgData name="セイ ヨウ" userId="763805c10ad28a2a" providerId="LiveId" clId="{76457E06-0EF9-4728-A0D4-922D9B9D09A1}" dt="2023-12-01T06:16:21.115" v="25823" actId="478"/>
          <ac:picMkLst>
            <pc:docMk/>
            <pc:sldMk cId="1575585342" sldId="2147482229"/>
            <ac:picMk id="7" creationId="{27640A76-4FB9-793C-835A-F82B985FDD15}"/>
          </ac:picMkLst>
        </pc:picChg>
        <pc:picChg chg="add del mod">
          <ac:chgData name="セイ ヨウ" userId="763805c10ad28a2a" providerId="LiveId" clId="{76457E06-0EF9-4728-A0D4-922D9B9D09A1}" dt="2023-12-01T06:17:52.533" v="25843" actId="478"/>
          <ac:picMkLst>
            <pc:docMk/>
            <pc:sldMk cId="1575585342" sldId="2147482229"/>
            <ac:picMk id="9" creationId="{69E33064-C346-CE76-DAFF-7EDB5C09F2F8}"/>
          </ac:picMkLst>
        </pc:picChg>
        <pc:picChg chg="del">
          <ac:chgData name="セイ ヨウ" userId="763805c10ad28a2a" providerId="LiveId" clId="{76457E06-0EF9-4728-A0D4-922D9B9D09A1}" dt="2023-12-01T06:16:21.648" v="25824" actId="478"/>
          <ac:picMkLst>
            <pc:docMk/>
            <pc:sldMk cId="1575585342" sldId="2147482229"/>
            <ac:picMk id="14" creationId="{A4BCEBFE-A6F0-4B48-06B0-0258FCE1217B}"/>
          </ac:picMkLst>
        </pc:picChg>
        <pc:picChg chg="add mod">
          <ac:chgData name="セイ ヨウ" userId="763805c10ad28a2a" providerId="LiveId" clId="{76457E06-0EF9-4728-A0D4-922D9B9D09A1}" dt="2023-12-01T06:50:23.491" v="27518" actId="1076"/>
          <ac:picMkLst>
            <pc:docMk/>
            <pc:sldMk cId="1575585342" sldId="2147482229"/>
            <ac:picMk id="15" creationId="{014A68D0-7E6A-2031-B72D-E545B19CECC4}"/>
          </ac:picMkLst>
        </pc:picChg>
        <pc:picChg chg="mod ord">
          <ac:chgData name="セイ ヨウ" userId="763805c10ad28a2a" providerId="LiveId" clId="{76457E06-0EF9-4728-A0D4-922D9B9D09A1}" dt="2023-12-01T06:50:26.494" v="27520" actId="14100"/>
          <ac:picMkLst>
            <pc:docMk/>
            <pc:sldMk cId="1575585342" sldId="2147482229"/>
            <ac:picMk id="17" creationId="{8F8A2703-31FC-7317-73F5-D4E47F49EF31}"/>
          </ac:picMkLst>
        </pc:picChg>
      </pc:sldChg>
      <pc:sldChg chg="addSp delSp modSp add del mod">
        <pc:chgData name="セイ ヨウ" userId="763805c10ad28a2a" providerId="LiveId" clId="{76457E06-0EF9-4728-A0D4-922D9B9D09A1}" dt="2023-12-01T16:34:36.253" v="33391" actId="2696"/>
        <pc:sldMkLst>
          <pc:docMk/>
          <pc:sldMk cId="976111284" sldId="2147482230"/>
        </pc:sldMkLst>
        <pc:spChg chg="mod ord">
          <ac:chgData name="セイ ヨウ" userId="763805c10ad28a2a" providerId="LiveId" clId="{76457E06-0EF9-4728-A0D4-922D9B9D09A1}" dt="2023-12-01T07:03:36.929" v="28779" actId="14100"/>
          <ac:spMkLst>
            <pc:docMk/>
            <pc:sldMk cId="976111284" sldId="2147482230"/>
            <ac:spMk id="11" creationId="{737AFB30-2B89-EB29-9E32-B46ACE74A0EA}"/>
          </ac:spMkLst>
        </pc:spChg>
        <pc:spChg chg="mod">
          <ac:chgData name="セイ ヨウ" userId="763805c10ad28a2a" providerId="LiveId" clId="{76457E06-0EF9-4728-A0D4-922D9B9D09A1}" dt="2023-12-01T06:45:12.132" v="27052" actId="6549"/>
          <ac:spMkLst>
            <pc:docMk/>
            <pc:sldMk cId="976111284" sldId="2147482230"/>
            <ac:spMk id="13" creationId="{874A1E93-1F97-D308-0DF7-739046636780}"/>
          </ac:spMkLst>
        </pc:spChg>
        <pc:spChg chg="del mod">
          <ac:chgData name="セイ ヨウ" userId="763805c10ad28a2a" providerId="LiveId" clId="{76457E06-0EF9-4728-A0D4-922D9B9D09A1}" dt="2023-12-01T07:57:10.062" v="30533" actId="478"/>
          <ac:spMkLst>
            <pc:docMk/>
            <pc:sldMk cId="976111284" sldId="2147482230"/>
            <ac:spMk id="20" creationId="{D1A09A3D-FB98-BDEF-5179-A2D0B0D5511B}"/>
          </ac:spMkLst>
        </pc:spChg>
        <pc:spChg chg="add mod">
          <ac:chgData name="セイ ヨウ" userId="763805c10ad28a2a" providerId="LiveId" clId="{76457E06-0EF9-4728-A0D4-922D9B9D09A1}" dt="2023-12-01T07:03:44.084" v="28781" actId="1076"/>
          <ac:spMkLst>
            <pc:docMk/>
            <pc:sldMk cId="976111284" sldId="2147482230"/>
            <ac:spMk id="29" creationId="{E6724CF5-2F5E-5222-0193-A180E36E78D2}"/>
          </ac:spMkLst>
        </pc:spChg>
        <pc:spChg chg="add mod">
          <ac:chgData name="セイ ヨウ" userId="763805c10ad28a2a" providerId="LiveId" clId="{76457E06-0EF9-4728-A0D4-922D9B9D09A1}" dt="2023-12-01T07:57:10.266" v="30534"/>
          <ac:spMkLst>
            <pc:docMk/>
            <pc:sldMk cId="976111284" sldId="2147482230"/>
            <ac:spMk id="30" creationId="{8080C36F-C705-7BEB-8676-5EAC0DF468CE}"/>
          </ac:spMkLst>
        </pc:spChg>
        <pc:grpChg chg="add del mod">
          <ac:chgData name="セイ ヨウ" userId="763805c10ad28a2a" providerId="LiveId" clId="{76457E06-0EF9-4728-A0D4-922D9B9D09A1}" dt="2023-12-01T06:53:14.706" v="27914" actId="21"/>
          <ac:grpSpMkLst>
            <pc:docMk/>
            <pc:sldMk cId="976111284" sldId="2147482230"/>
            <ac:grpSpMk id="16" creationId="{BE6DAD89-C502-63E2-986B-26B0E2E16C7B}"/>
          </ac:grpSpMkLst>
        </pc:grpChg>
        <pc:grpChg chg="add del mod">
          <ac:chgData name="セイ ヨウ" userId="763805c10ad28a2a" providerId="LiveId" clId="{76457E06-0EF9-4728-A0D4-922D9B9D09A1}" dt="2023-12-01T06:57:52.158" v="28318" actId="478"/>
          <ac:grpSpMkLst>
            <pc:docMk/>
            <pc:sldMk cId="976111284" sldId="2147482230"/>
            <ac:grpSpMk id="22" creationId="{1A824DF6-4161-C8FC-FA00-76AA047B57A5}"/>
          </ac:grpSpMkLst>
        </pc:grpChg>
        <pc:picChg chg="del">
          <ac:chgData name="セイ ヨウ" userId="763805c10ad28a2a" providerId="LiveId" clId="{76457E06-0EF9-4728-A0D4-922D9B9D09A1}" dt="2023-12-01T06:36:43.963" v="26001" actId="478"/>
          <ac:picMkLst>
            <pc:docMk/>
            <pc:sldMk cId="976111284" sldId="2147482230"/>
            <ac:picMk id="4" creationId="{FD880837-B103-B115-7448-DE419B13C26E}"/>
          </ac:picMkLst>
        </pc:picChg>
        <pc:picChg chg="add del mod">
          <ac:chgData name="セイ ヨウ" userId="763805c10ad28a2a" providerId="LiveId" clId="{76457E06-0EF9-4728-A0D4-922D9B9D09A1}" dt="2023-12-01T06:53:57.902" v="27926" actId="478"/>
          <ac:picMkLst>
            <pc:docMk/>
            <pc:sldMk cId="976111284" sldId="2147482230"/>
            <ac:picMk id="5" creationId="{116AC0F9-7B85-D7A7-AB13-903ECFED1978}"/>
          </ac:picMkLst>
        </pc:picChg>
        <pc:picChg chg="del">
          <ac:chgData name="セイ ヨウ" userId="763805c10ad28a2a" providerId="LiveId" clId="{76457E06-0EF9-4728-A0D4-922D9B9D09A1}" dt="2023-12-01T06:36:44.404" v="26002" actId="478"/>
          <ac:picMkLst>
            <pc:docMk/>
            <pc:sldMk cId="976111284" sldId="2147482230"/>
            <ac:picMk id="7" creationId="{27640A76-4FB9-793C-835A-F82B985FDD15}"/>
          </ac:picMkLst>
        </pc:picChg>
        <pc:picChg chg="add mod">
          <ac:chgData name="セイ ヨウ" userId="763805c10ad28a2a" providerId="LiveId" clId="{76457E06-0EF9-4728-A0D4-922D9B9D09A1}" dt="2023-12-01T06:47:52.098" v="27084" actId="208"/>
          <ac:picMkLst>
            <pc:docMk/>
            <pc:sldMk cId="976111284" sldId="2147482230"/>
            <ac:picMk id="9" creationId="{C67F3FAB-9325-1BB8-4CB8-7F8A71BB81EF}"/>
          </ac:picMkLst>
        </pc:picChg>
        <pc:picChg chg="del">
          <ac:chgData name="セイ ヨウ" userId="763805c10ad28a2a" providerId="LiveId" clId="{76457E06-0EF9-4728-A0D4-922D9B9D09A1}" dt="2023-12-01T06:36:44.717" v="26003" actId="478"/>
          <ac:picMkLst>
            <pc:docMk/>
            <pc:sldMk cId="976111284" sldId="2147482230"/>
            <ac:picMk id="14" creationId="{A4BCEBFE-A6F0-4B48-06B0-0258FCE1217B}"/>
          </ac:picMkLst>
        </pc:picChg>
        <pc:picChg chg="add mod">
          <ac:chgData name="セイ ヨウ" userId="763805c10ad28a2a" providerId="LiveId" clId="{76457E06-0EF9-4728-A0D4-922D9B9D09A1}" dt="2023-12-01T06:47:52.098" v="27084" actId="208"/>
          <ac:picMkLst>
            <pc:docMk/>
            <pc:sldMk cId="976111284" sldId="2147482230"/>
            <ac:picMk id="15" creationId="{2D712A36-3CFD-7FFF-39CC-438DCFF8CA45}"/>
          </ac:picMkLst>
        </pc:picChg>
        <pc:picChg chg="add del mod">
          <ac:chgData name="セイ ヨウ" userId="763805c10ad28a2a" providerId="LiveId" clId="{76457E06-0EF9-4728-A0D4-922D9B9D09A1}" dt="2023-12-01T06:47:39.100" v="27076" actId="22"/>
          <ac:picMkLst>
            <pc:docMk/>
            <pc:sldMk cId="976111284" sldId="2147482230"/>
            <ac:picMk id="18" creationId="{BE50BA06-F032-9F17-ED9A-6B6C6695BB26}"/>
          </ac:picMkLst>
        </pc:picChg>
        <pc:picChg chg="add del mod">
          <ac:chgData name="セイ ヨウ" userId="763805c10ad28a2a" providerId="LiveId" clId="{76457E06-0EF9-4728-A0D4-922D9B9D09A1}" dt="2023-12-01T06:53:14.706" v="27914" actId="21"/>
          <ac:picMkLst>
            <pc:docMk/>
            <pc:sldMk cId="976111284" sldId="2147482230"/>
            <ac:picMk id="19" creationId="{39DB037D-8F0A-F93B-F276-D2042AD89F1E}"/>
          </ac:picMkLst>
        </pc:picChg>
        <pc:picChg chg="del mod">
          <ac:chgData name="セイ ヨウ" userId="763805c10ad28a2a" providerId="LiveId" clId="{76457E06-0EF9-4728-A0D4-922D9B9D09A1}" dt="2023-12-01T06:45:13.827" v="27053" actId="478"/>
          <ac:picMkLst>
            <pc:docMk/>
            <pc:sldMk cId="976111284" sldId="2147482230"/>
            <ac:picMk id="21" creationId="{56775E66-566E-5B28-CD16-AFE777836ECE}"/>
          </ac:picMkLst>
        </pc:picChg>
        <pc:picChg chg="mod ord">
          <ac:chgData name="セイ ヨウ" userId="763805c10ad28a2a" providerId="LiveId" clId="{76457E06-0EF9-4728-A0D4-922D9B9D09A1}" dt="2023-12-01T06:56:29.266" v="28304" actId="166"/>
          <ac:picMkLst>
            <pc:docMk/>
            <pc:sldMk cId="976111284" sldId="2147482230"/>
            <ac:picMk id="23" creationId="{5FBABABC-951A-7655-D6A8-D5EA481D05DF}"/>
          </ac:picMkLst>
        </pc:picChg>
        <pc:picChg chg="mod">
          <ac:chgData name="セイ ヨウ" userId="763805c10ad28a2a" providerId="LiveId" clId="{76457E06-0EF9-4728-A0D4-922D9B9D09A1}" dt="2023-12-01T06:53:16.421" v="27915"/>
          <ac:picMkLst>
            <pc:docMk/>
            <pc:sldMk cId="976111284" sldId="2147482230"/>
            <ac:picMk id="24" creationId="{0A80AE92-711D-301F-E208-03FF5CFDB466}"/>
          </ac:picMkLst>
        </pc:picChg>
        <pc:picChg chg="add mod">
          <ac:chgData name="セイ ヨウ" userId="763805c10ad28a2a" providerId="LiveId" clId="{76457E06-0EF9-4728-A0D4-922D9B9D09A1}" dt="2023-12-01T06:57:43.772" v="28315" actId="14100"/>
          <ac:picMkLst>
            <pc:docMk/>
            <pc:sldMk cId="976111284" sldId="2147482230"/>
            <ac:picMk id="25" creationId="{34550224-DA9C-D81C-9E9C-C7408437D930}"/>
          </ac:picMkLst>
        </pc:picChg>
        <pc:picChg chg="add del mod modCrop">
          <ac:chgData name="セイ ヨウ" userId="763805c10ad28a2a" providerId="LiveId" clId="{76457E06-0EF9-4728-A0D4-922D9B9D09A1}" dt="2023-12-01T06:57:39.503" v="28313" actId="478"/>
          <ac:picMkLst>
            <pc:docMk/>
            <pc:sldMk cId="976111284" sldId="2147482230"/>
            <ac:picMk id="26" creationId="{F3E5EBC4-DD8C-2066-FFC1-D71B39ACA615}"/>
          </ac:picMkLst>
        </pc:picChg>
        <pc:picChg chg="add mod">
          <ac:chgData name="セイ ヨウ" userId="763805c10ad28a2a" providerId="LiveId" clId="{76457E06-0EF9-4728-A0D4-922D9B9D09A1}" dt="2023-12-01T06:57:47.821" v="28317" actId="208"/>
          <ac:picMkLst>
            <pc:docMk/>
            <pc:sldMk cId="976111284" sldId="2147482230"/>
            <ac:picMk id="28" creationId="{8D015A29-58E3-1EEF-C10A-CB9BFCF71439}"/>
          </ac:picMkLst>
        </pc:picChg>
      </pc:sldChg>
      <pc:sldChg chg="modSp add mod">
        <pc:chgData name="セイ ヨウ" userId="763805c10ad28a2a" providerId="LiveId" clId="{76457E06-0EF9-4728-A0D4-922D9B9D09A1}" dt="2023-12-04T05:02:22.025" v="57116" actId="1036"/>
        <pc:sldMkLst>
          <pc:docMk/>
          <pc:sldMk cId="1096844766" sldId="2147482230"/>
        </pc:sldMkLst>
        <pc:spChg chg="mod">
          <ac:chgData name="セイ ヨウ" userId="763805c10ad28a2a" providerId="LiveId" clId="{76457E06-0EF9-4728-A0D4-922D9B9D09A1}" dt="2023-12-04T05:02:22.025" v="57116" actId="1036"/>
          <ac:spMkLst>
            <pc:docMk/>
            <pc:sldMk cId="1096844766" sldId="2147482230"/>
            <ac:spMk id="29" creationId="{E6724CF5-2F5E-5222-0193-A180E36E78D2}"/>
          </ac:spMkLst>
        </pc:spChg>
      </pc:sldChg>
      <pc:sldChg chg="addSp delSp modSp add del mod">
        <pc:chgData name="セイ ヨウ" userId="763805c10ad28a2a" providerId="LiveId" clId="{76457E06-0EF9-4728-A0D4-922D9B9D09A1}" dt="2023-12-01T16:34:36.253" v="33391" actId="2696"/>
        <pc:sldMkLst>
          <pc:docMk/>
          <pc:sldMk cId="1913697519" sldId="2147482231"/>
        </pc:sldMkLst>
        <pc:spChg chg="add mod">
          <ac:chgData name="セイ ヨウ" userId="763805c10ad28a2a" providerId="LiveId" clId="{76457E06-0EF9-4728-A0D4-922D9B9D09A1}" dt="2023-12-01T07:59:06.271" v="30629" actId="113"/>
          <ac:spMkLst>
            <pc:docMk/>
            <pc:sldMk cId="1913697519" sldId="2147482231"/>
            <ac:spMk id="2" creationId="{1B69FA7E-2CB0-4C30-3A93-262D00DBA1E6}"/>
          </ac:spMkLst>
        </pc:spChg>
        <pc:spChg chg="add del mod">
          <ac:chgData name="セイ ヨウ" userId="763805c10ad28a2a" providerId="LiveId" clId="{76457E06-0EF9-4728-A0D4-922D9B9D09A1}" dt="2023-12-01T07:57:38.497" v="30557" actId="478"/>
          <ac:spMkLst>
            <pc:docMk/>
            <pc:sldMk cId="1913697519" sldId="2147482231"/>
            <ac:spMk id="4" creationId="{FD9DC60A-ACC6-E786-F53C-4A124A549DA6}"/>
          </ac:spMkLst>
        </pc:spChg>
        <pc:spChg chg="add del mod">
          <ac:chgData name="セイ ヨウ" userId="763805c10ad28a2a" providerId="LiveId" clId="{76457E06-0EF9-4728-A0D4-922D9B9D09A1}" dt="2023-12-01T07:57:37.631" v="30556" actId="478"/>
          <ac:spMkLst>
            <pc:docMk/>
            <pc:sldMk cId="1913697519" sldId="2147482231"/>
            <ac:spMk id="5" creationId="{4A749BBB-6BEE-A298-3C2F-A1064568AD2D}"/>
          </ac:spMkLst>
        </pc:spChg>
        <pc:spChg chg="add mod">
          <ac:chgData name="セイ ヨウ" userId="763805c10ad28a2a" providerId="LiveId" clId="{76457E06-0EF9-4728-A0D4-922D9B9D09A1}" dt="2023-12-01T07:58:51.985" v="30627" actId="14100"/>
          <ac:spMkLst>
            <pc:docMk/>
            <pc:sldMk cId="1913697519" sldId="2147482231"/>
            <ac:spMk id="6" creationId="{58219C21-C4CD-706F-56A1-1E32B0B66E07}"/>
          </ac:spMkLst>
        </pc:spChg>
        <pc:spChg chg="mod">
          <ac:chgData name="セイ ヨウ" userId="763805c10ad28a2a" providerId="LiveId" clId="{76457E06-0EF9-4728-A0D4-922D9B9D09A1}" dt="2023-12-01T07:57:45.966" v="30561" actId="1076"/>
          <ac:spMkLst>
            <pc:docMk/>
            <pc:sldMk cId="1913697519" sldId="2147482231"/>
            <ac:spMk id="11" creationId="{737AFB30-2B89-EB29-9E32-B46ACE74A0EA}"/>
          </ac:spMkLst>
        </pc:spChg>
        <pc:spChg chg="mod">
          <ac:chgData name="セイ ヨウ" userId="763805c10ad28a2a" providerId="LiveId" clId="{76457E06-0EF9-4728-A0D4-922D9B9D09A1}" dt="2023-12-01T07:59:44.587" v="30633"/>
          <ac:spMkLst>
            <pc:docMk/>
            <pc:sldMk cId="1913697519" sldId="2147482231"/>
            <ac:spMk id="13" creationId="{874A1E93-1F97-D308-0DF7-739046636780}"/>
          </ac:spMkLst>
        </pc:spChg>
        <pc:spChg chg="mod">
          <ac:chgData name="セイ ヨウ" userId="763805c10ad28a2a" providerId="LiveId" clId="{76457E06-0EF9-4728-A0D4-922D9B9D09A1}" dt="2023-12-01T07:57:20.371" v="30552" actId="20577"/>
          <ac:spMkLst>
            <pc:docMk/>
            <pc:sldMk cId="1913697519" sldId="2147482231"/>
            <ac:spMk id="20" creationId="{D1A09A3D-FB98-BDEF-5179-A2D0B0D5511B}"/>
          </ac:spMkLst>
        </pc:spChg>
        <pc:picChg chg="mod modCrop">
          <ac:chgData name="セイ ヨウ" userId="763805c10ad28a2a" providerId="LiveId" clId="{76457E06-0EF9-4728-A0D4-922D9B9D09A1}" dt="2023-12-01T06:41:05.168" v="26580" actId="1076"/>
          <ac:picMkLst>
            <pc:docMk/>
            <pc:sldMk cId="1913697519" sldId="2147482231"/>
            <ac:picMk id="21" creationId="{56775E66-566E-5B28-CD16-AFE777836ECE}"/>
          </ac:picMkLst>
        </pc:picChg>
      </pc:sldChg>
      <pc:sldChg chg="modSp add mod">
        <pc:chgData name="セイ ヨウ" userId="763805c10ad28a2a" providerId="LiveId" clId="{76457E06-0EF9-4728-A0D4-922D9B9D09A1}" dt="2023-12-04T00:41:35.711" v="47187" actId="20577"/>
        <pc:sldMkLst>
          <pc:docMk/>
          <pc:sldMk cId="3310198752" sldId="2147482231"/>
        </pc:sldMkLst>
        <pc:spChg chg="mod">
          <ac:chgData name="セイ ヨウ" userId="763805c10ad28a2a" providerId="LiveId" clId="{76457E06-0EF9-4728-A0D4-922D9B9D09A1}" dt="2023-12-04T00:41:35.711" v="47187" actId="20577"/>
          <ac:spMkLst>
            <pc:docMk/>
            <pc:sldMk cId="3310198752" sldId="2147482231"/>
            <ac:spMk id="2" creationId="{1B69FA7E-2CB0-4C30-3A93-262D00DBA1E6}"/>
          </ac:spMkLst>
        </pc:spChg>
      </pc:sldChg>
      <pc:sldChg chg="modSp add mod">
        <pc:chgData name="セイ ヨウ" userId="763805c10ad28a2a" providerId="LiveId" clId="{76457E06-0EF9-4728-A0D4-922D9B9D09A1}" dt="2023-12-04T05:01:50.853" v="57115" actId="1036"/>
        <pc:sldMkLst>
          <pc:docMk/>
          <pc:sldMk cId="428515386" sldId="2147482232"/>
        </pc:sldMkLst>
        <pc:spChg chg="mod">
          <ac:chgData name="セイ ヨウ" userId="763805c10ad28a2a" providerId="LiveId" clId="{76457E06-0EF9-4728-A0D4-922D9B9D09A1}" dt="2023-12-04T05:01:50.853" v="57115" actId="1036"/>
          <ac:spMkLst>
            <pc:docMk/>
            <pc:sldMk cId="428515386" sldId="2147482232"/>
            <ac:spMk id="11" creationId="{737AFB30-2B89-EB29-9E32-B46ACE74A0EA}"/>
          </ac:spMkLst>
        </pc:spChg>
      </pc:sldChg>
      <pc:sldChg chg="addSp delSp modSp add del mod ord">
        <pc:chgData name="セイ ヨウ" userId="763805c10ad28a2a" providerId="LiveId" clId="{76457E06-0EF9-4728-A0D4-922D9B9D09A1}" dt="2023-12-01T16:34:36.253" v="33391" actId="2696"/>
        <pc:sldMkLst>
          <pc:docMk/>
          <pc:sldMk cId="1285581396" sldId="2147482232"/>
        </pc:sldMkLst>
        <pc:spChg chg="add mod">
          <ac:chgData name="セイ ヨウ" userId="763805c10ad28a2a" providerId="LiveId" clId="{76457E06-0EF9-4728-A0D4-922D9B9D09A1}" dt="2023-12-01T07:02:01.370" v="28715" actId="1076"/>
          <ac:spMkLst>
            <pc:docMk/>
            <pc:sldMk cId="1285581396" sldId="2147482232"/>
            <ac:spMk id="2" creationId="{72028667-C0F4-6E02-2922-20788A12E68F}"/>
          </ac:spMkLst>
        </pc:spChg>
        <pc:spChg chg="mod">
          <ac:chgData name="セイ ヨウ" userId="763805c10ad28a2a" providerId="LiveId" clId="{76457E06-0EF9-4728-A0D4-922D9B9D09A1}" dt="2023-12-01T07:02:31.644" v="28722" actId="14100"/>
          <ac:spMkLst>
            <pc:docMk/>
            <pc:sldMk cId="1285581396" sldId="2147482232"/>
            <ac:spMk id="11" creationId="{737AFB30-2B89-EB29-9E32-B46ACE74A0EA}"/>
          </ac:spMkLst>
        </pc:spChg>
        <pc:spChg chg="mod">
          <ac:chgData name="セイ ヨウ" userId="763805c10ad28a2a" providerId="LiveId" clId="{76457E06-0EF9-4728-A0D4-922D9B9D09A1}" dt="2023-12-01T07:56:57.409" v="30531" actId="14100"/>
          <ac:spMkLst>
            <pc:docMk/>
            <pc:sldMk cId="1285581396" sldId="2147482232"/>
            <ac:spMk id="20" creationId="{D1A09A3D-FB98-BDEF-5179-A2D0B0D5511B}"/>
          </ac:spMkLst>
        </pc:spChg>
        <pc:grpChg chg="del">
          <ac:chgData name="セイ ヨウ" userId="763805c10ad28a2a" providerId="LiveId" clId="{76457E06-0EF9-4728-A0D4-922D9B9D09A1}" dt="2023-12-01T06:53:28.918" v="27917" actId="478"/>
          <ac:grpSpMkLst>
            <pc:docMk/>
            <pc:sldMk cId="1285581396" sldId="2147482232"/>
            <ac:grpSpMk id="22" creationId="{1A824DF6-4161-C8FC-FA00-76AA047B57A5}"/>
          </ac:grpSpMkLst>
        </pc:grpChg>
        <pc:picChg chg="mod">
          <ac:chgData name="セイ ヨウ" userId="763805c10ad28a2a" providerId="LiveId" clId="{76457E06-0EF9-4728-A0D4-922D9B9D09A1}" dt="2023-12-01T06:53:34.911" v="27918" actId="14100"/>
          <ac:picMkLst>
            <pc:docMk/>
            <pc:sldMk cId="1285581396" sldId="2147482232"/>
            <ac:picMk id="5" creationId="{116AC0F9-7B85-D7A7-AB13-903ECFED1978}"/>
          </ac:picMkLst>
        </pc:picChg>
        <pc:picChg chg="del mod">
          <ac:chgData name="セイ ヨウ" userId="763805c10ad28a2a" providerId="LiveId" clId="{76457E06-0EF9-4728-A0D4-922D9B9D09A1}" dt="2023-12-01T06:53:54.918" v="27925" actId="478"/>
          <ac:picMkLst>
            <pc:docMk/>
            <pc:sldMk cId="1285581396" sldId="2147482232"/>
            <ac:picMk id="25" creationId="{34550224-DA9C-D81C-9E9C-C7408437D930}"/>
          </ac:picMkLst>
        </pc:picChg>
      </pc:sldChg>
      <pc:sldChg chg="addSp delSp modSp add mod ord">
        <pc:chgData name="セイ ヨウ" userId="763805c10ad28a2a" providerId="LiveId" clId="{76457E06-0EF9-4728-A0D4-922D9B9D09A1}" dt="2023-12-03T05:17:45.741" v="41526" actId="14100"/>
        <pc:sldMkLst>
          <pc:docMk/>
          <pc:sldMk cId="1163896807" sldId="2147482233"/>
        </pc:sldMkLst>
        <pc:spChg chg="add mod">
          <ac:chgData name="セイ ヨウ" userId="763805c10ad28a2a" providerId="LiveId" clId="{76457E06-0EF9-4728-A0D4-922D9B9D09A1}" dt="2023-12-03T05:17:07.467" v="41510" actId="20577"/>
          <ac:spMkLst>
            <pc:docMk/>
            <pc:sldMk cId="1163896807" sldId="2147482233"/>
            <ac:spMk id="6" creationId="{872FAC5C-08F5-43C6-EC8E-E3A5BE91E5DC}"/>
          </ac:spMkLst>
        </pc:spChg>
        <pc:spChg chg="mod ord">
          <ac:chgData name="セイ ヨウ" userId="763805c10ad28a2a" providerId="LiveId" clId="{76457E06-0EF9-4728-A0D4-922D9B9D09A1}" dt="2023-12-01T07:16:59.686" v="29515" actId="1076"/>
          <ac:spMkLst>
            <pc:docMk/>
            <pc:sldMk cId="1163896807" sldId="2147482233"/>
            <ac:spMk id="11" creationId="{737AFB30-2B89-EB29-9E32-B46ACE74A0EA}"/>
          </ac:spMkLst>
        </pc:spChg>
        <pc:spChg chg="mod">
          <ac:chgData name="セイ ヨウ" userId="763805c10ad28a2a" providerId="LiveId" clId="{76457E06-0EF9-4728-A0D4-922D9B9D09A1}" dt="2023-12-01T07:17:22.914" v="29523" actId="20577"/>
          <ac:spMkLst>
            <pc:docMk/>
            <pc:sldMk cId="1163896807" sldId="2147482233"/>
            <ac:spMk id="13" creationId="{874A1E93-1F97-D308-0DF7-739046636780}"/>
          </ac:spMkLst>
        </pc:spChg>
        <pc:spChg chg="add mod">
          <ac:chgData name="セイ ヨウ" userId="763805c10ad28a2a" providerId="LiveId" clId="{76457E06-0EF9-4728-A0D4-922D9B9D09A1}" dt="2023-12-03T05:17:37.292" v="41523" actId="14100"/>
          <ac:spMkLst>
            <pc:docMk/>
            <pc:sldMk cId="1163896807" sldId="2147482233"/>
            <ac:spMk id="15" creationId="{C8A891B1-AE54-B36C-7B4A-5B657135C7B8}"/>
          </ac:spMkLst>
        </pc:spChg>
        <pc:spChg chg="add mod">
          <ac:chgData name="セイ ヨウ" userId="763805c10ad28a2a" providerId="LiveId" clId="{76457E06-0EF9-4728-A0D4-922D9B9D09A1}" dt="2023-12-03T05:17:45.741" v="41526" actId="14100"/>
          <ac:spMkLst>
            <pc:docMk/>
            <pc:sldMk cId="1163896807" sldId="2147482233"/>
            <ac:spMk id="16" creationId="{599E754B-9879-3D4E-A82B-E0BFBD36370D}"/>
          </ac:spMkLst>
        </pc:spChg>
        <pc:spChg chg="mod">
          <ac:chgData name="セイ ヨウ" userId="763805c10ad28a2a" providerId="LiveId" clId="{76457E06-0EF9-4728-A0D4-922D9B9D09A1}" dt="2023-12-01T07:18:53.792" v="29700" actId="14100"/>
          <ac:spMkLst>
            <pc:docMk/>
            <pc:sldMk cId="1163896807" sldId="2147482233"/>
            <ac:spMk id="20" creationId="{D1A09A3D-FB98-BDEF-5179-A2D0B0D5511B}"/>
          </ac:spMkLst>
        </pc:spChg>
        <pc:picChg chg="del">
          <ac:chgData name="セイ ヨウ" userId="763805c10ad28a2a" providerId="LiveId" clId="{76457E06-0EF9-4728-A0D4-922D9B9D09A1}" dt="2023-12-01T07:07:30.572" v="28995" actId="478"/>
          <ac:picMkLst>
            <pc:docMk/>
            <pc:sldMk cId="1163896807" sldId="2147482233"/>
            <ac:picMk id="4" creationId="{FD880837-B103-B115-7448-DE419B13C26E}"/>
          </ac:picMkLst>
        </pc:picChg>
        <pc:picChg chg="add mod">
          <ac:chgData name="セイ ヨウ" userId="763805c10ad28a2a" providerId="LiveId" clId="{76457E06-0EF9-4728-A0D4-922D9B9D09A1}" dt="2023-12-01T07:17:15.749" v="29517" actId="1076"/>
          <ac:picMkLst>
            <pc:docMk/>
            <pc:sldMk cId="1163896807" sldId="2147482233"/>
            <ac:picMk id="5" creationId="{6B080817-2AB5-DB08-5605-F18286B5CC62}"/>
          </ac:picMkLst>
        </pc:picChg>
        <pc:picChg chg="del">
          <ac:chgData name="セイ ヨウ" userId="763805c10ad28a2a" providerId="LiveId" clId="{76457E06-0EF9-4728-A0D4-922D9B9D09A1}" dt="2023-12-01T07:07:31.108" v="28996" actId="478"/>
          <ac:picMkLst>
            <pc:docMk/>
            <pc:sldMk cId="1163896807" sldId="2147482233"/>
            <ac:picMk id="7" creationId="{27640A76-4FB9-793C-835A-F82B985FDD15}"/>
          </ac:picMkLst>
        </pc:picChg>
        <pc:picChg chg="add mod">
          <ac:chgData name="セイ ヨウ" userId="763805c10ad28a2a" providerId="LiveId" clId="{76457E06-0EF9-4728-A0D4-922D9B9D09A1}" dt="2023-12-01T07:17:02.341" v="29516" actId="1076"/>
          <ac:picMkLst>
            <pc:docMk/>
            <pc:sldMk cId="1163896807" sldId="2147482233"/>
            <ac:picMk id="12" creationId="{F30B5FF6-1A67-94CF-7028-A5FC819B487D}"/>
          </ac:picMkLst>
        </pc:picChg>
        <pc:picChg chg="del">
          <ac:chgData name="セイ ヨウ" userId="763805c10ad28a2a" providerId="LiveId" clId="{76457E06-0EF9-4728-A0D4-922D9B9D09A1}" dt="2023-12-01T07:07:31.455" v="28997" actId="478"/>
          <ac:picMkLst>
            <pc:docMk/>
            <pc:sldMk cId="1163896807" sldId="2147482233"/>
            <ac:picMk id="14" creationId="{A4BCEBFE-A6F0-4B48-06B0-0258FCE1217B}"/>
          </ac:picMkLst>
        </pc:picChg>
      </pc:sldChg>
      <pc:sldChg chg="addSp delSp modSp add mod">
        <pc:chgData name="セイ ヨウ" userId="763805c10ad28a2a" providerId="LiveId" clId="{76457E06-0EF9-4728-A0D4-922D9B9D09A1}" dt="2023-12-03T05:17:27.223" v="41519" actId="14100"/>
        <pc:sldMkLst>
          <pc:docMk/>
          <pc:sldMk cId="500578499" sldId="2147482234"/>
        </pc:sldMkLst>
        <pc:spChg chg="del">
          <ac:chgData name="セイ ヨウ" userId="763805c10ad28a2a" providerId="LiveId" clId="{76457E06-0EF9-4728-A0D4-922D9B9D09A1}" dt="2023-12-01T07:15:44.392" v="29491" actId="478"/>
          <ac:spMkLst>
            <pc:docMk/>
            <pc:sldMk cId="500578499" sldId="2147482234"/>
            <ac:spMk id="6" creationId="{872FAC5C-08F5-43C6-EC8E-E3A5BE91E5DC}"/>
          </ac:spMkLst>
        </pc:spChg>
        <pc:spChg chg="mod">
          <ac:chgData name="セイ ヨウ" userId="763805c10ad28a2a" providerId="LiveId" clId="{76457E06-0EF9-4728-A0D4-922D9B9D09A1}" dt="2023-12-01T08:04:55.567" v="30702" actId="1076"/>
          <ac:spMkLst>
            <pc:docMk/>
            <pc:sldMk cId="500578499" sldId="2147482234"/>
            <ac:spMk id="11" creationId="{737AFB30-2B89-EB29-9E32-B46ACE74A0EA}"/>
          </ac:spMkLst>
        </pc:spChg>
        <pc:spChg chg="add mod">
          <ac:chgData name="セイ ヨウ" userId="763805c10ad28a2a" providerId="LiveId" clId="{76457E06-0EF9-4728-A0D4-922D9B9D09A1}" dt="2023-12-03T05:17:20.427" v="41515" actId="14100"/>
          <ac:spMkLst>
            <pc:docMk/>
            <pc:sldMk cId="500578499" sldId="2147482234"/>
            <ac:spMk id="12" creationId="{1F741BE7-3292-D2B2-12DF-0DFE73BE8E8C}"/>
          </ac:spMkLst>
        </pc:spChg>
        <pc:spChg chg="mod">
          <ac:chgData name="セイ ヨウ" userId="763805c10ad28a2a" providerId="LiveId" clId="{76457E06-0EF9-4728-A0D4-922D9B9D09A1}" dt="2023-12-01T07:17:29.329" v="29524"/>
          <ac:spMkLst>
            <pc:docMk/>
            <pc:sldMk cId="500578499" sldId="2147482234"/>
            <ac:spMk id="13" creationId="{874A1E93-1F97-D308-0DF7-739046636780}"/>
          </ac:spMkLst>
        </pc:spChg>
        <pc:spChg chg="add mod">
          <ac:chgData name="セイ ヨウ" userId="763805c10ad28a2a" providerId="LiveId" clId="{76457E06-0EF9-4728-A0D4-922D9B9D09A1}" dt="2023-12-03T05:17:27.223" v="41519" actId="14100"/>
          <ac:spMkLst>
            <pc:docMk/>
            <pc:sldMk cId="500578499" sldId="2147482234"/>
            <ac:spMk id="14" creationId="{EB56A45E-92A8-BB7E-D4B6-7462617ED100}"/>
          </ac:spMkLst>
        </pc:spChg>
        <pc:spChg chg="mod">
          <ac:chgData name="セイ ヨウ" userId="763805c10ad28a2a" providerId="LiveId" clId="{76457E06-0EF9-4728-A0D4-922D9B9D09A1}" dt="2023-12-01T07:19:21.573" v="29702" actId="14100"/>
          <ac:spMkLst>
            <pc:docMk/>
            <pc:sldMk cId="500578499" sldId="2147482234"/>
            <ac:spMk id="20" creationId="{D1A09A3D-FB98-BDEF-5179-A2D0B0D5511B}"/>
          </ac:spMkLst>
        </pc:spChg>
        <pc:picChg chg="add mod ord">
          <ac:chgData name="セイ ヨウ" userId="763805c10ad28a2a" providerId="LiveId" clId="{76457E06-0EF9-4728-A0D4-922D9B9D09A1}" dt="2023-12-01T08:04:54.135" v="30701" actId="1076"/>
          <ac:picMkLst>
            <pc:docMk/>
            <pc:sldMk cId="500578499" sldId="2147482234"/>
            <ac:picMk id="4" creationId="{E2F44E10-3A97-9E10-B4FF-E94A6CCB41F5}"/>
          </ac:picMkLst>
        </pc:picChg>
        <pc:picChg chg="del">
          <ac:chgData name="セイ ヨウ" userId="763805c10ad28a2a" providerId="LiveId" clId="{76457E06-0EF9-4728-A0D4-922D9B9D09A1}" dt="2023-12-01T07:15:18.313" v="29480" actId="478"/>
          <ac:picMkLst>
            <pc:docMk/>
            <pc:sldMk cId="500578499" sldId="2147482234"/>
            <ac:picMk id="5" creationId="{6B080817-2AB5-DB08-5605-F18286B5CC62}"/>
          </ac:picMkLst>
        </pc:picChg>
        <pc:picChg chg="add mod ord">
          <ac:chgData name="セイ ヨウ" userId="763805c10ad28a2a" providerId="LiveId" clId="{76457E06-0EF9-4728-A0D4-922D9B9D09A1}" dt="2023-12-01T07:17:33.383" v="29526" actId="1076"/>
          <ac:picMkLst>
            <pc:docMk/>
            <pc:sldMk cId="500578499" sldId="2147482234"/>
            <ac:picMk id="9" creationId="{3803DEB1-E2F5-59CB-C851-1714765AFF95}"/>
          </ac:picMkLst>
        </pc:picChg>
      </pc:sldChg>
      <pc:sldChg chg="addSp delSp modSp add mod">
        <pc:chgData name="セイ ヨウ" userId="763805c10ad28a2a" providerId="LiveId" clId="{76457E06-0EF9-4728-A0D4-922D9B9D09A1}" dt="2023-12-03T05:18:23.137" v="41545" actId="20577"/>
        <pc:sldMkLst>
          <pc:docMk/>
          <pc:sldMk cId="480718334" sldId="2147482235"/>
        </pc:sldMkLst>
        <pc:spChg chg="mod">
          <ac:chgData name="セイ ヨウ" userId="763805c10ad28a2a" providerId="LiveId" clId="{76457E06-0EF9-4728-A0D4-922D9B9D09A1}" dt="2023-12-03T05:18:23.137" v="41545" actId="20577"/>
          <ac:spMkLst>
            <pc:docMk/>
            <pc:sldMk cId="480718334" sldId="2147482235"/>
            <ac:spMk id="6" creationId="{872FAC5C-08F5-43C6-EC8E-E3A5BE91E5DC}"/>
          </ac:spMkLst>
        </pc:spChg>
        <pc:spChg chg="del mod">
          <ac:chgData name="セイ ヨウ" userId="763805c10ad28a2a" providerId="LiveId" clId="{76457E06-0EF9-4728-A0D4-922D9B9D09A1}" dt="2023-12-01T07:21:16.637" v="29804" actId="478"/>
          <ac:spMkLst>
            <pc:docMk/>
            <pc:sldMk cId="480718334" sldId="2147482235"/>
            <ac:spMk id="11" creationId="{737AFB30-2B89-EB29-9E32-B46ACE74A0EA}"/>
          </ac:spMkLst>
        </pc:spChg>
        <pc:spChg chg="mod">
          <ac:chgData name="セイ ヨウ" userId="763805c10ad28a2a" providerId="LiveId" clId="{76457E06-0EF9-4728-A0D4-922D9B9D09A1}" dt="2023-12-01T15:37:19.543" v="30935"/>
          <ac:spMkLst>
            <pc:docMk/>
            <pc:sldMk cId="480718334" sldId="2147482235"/>
            <ac:spMk id="13" creationId="{874A1E93-1F97-D308-0DF7-739046636780}"/>
          </ac:spMkLst>
        </pc:spChg>
        <pc:spChg chg="add mod">
          <ac:chgData name="セイ ヨウ" userId="763805c10ad28a2a" providerId="LiveId" clId="{76457E06-0EF9-4728-A0D4-922D9B9D09A1}" dt="2023-12-01T08:04:47.775" v="30698" actId="1076"/>
          <ac:spMkLst>
            <pc:docMk/>
            <pc:sldMk cId="480718334" sldId="2147482235"/>
            <ac:spMk id="14" creationId="{7EA0EFE9-6297-96B9-F584-BDF447473678}"/>
          </ac:spMkLst>
        </pc:spChg>
        <pc:spChg chg="add del mod">
          <ac:chgData name="セイ ヨウ" userId="763805c10ad28a2a" providerId="LiveId" clId="{76457E06-0EF9-4728-A0D4-922D9B9D09A1}" dt="2023-12-03T05:17:13.209" v="41512"/>
          <ac:spMkLst>
            <pc:docMk/>
            <pc:sldMk cId="480718334" sldId="2147482235"/>
            <ac:spMk id="15" creationId="{AD1661C5-BB3F-4E58-204F-4A1C70239CD6}"/>
          </ac:spMkLst>
        </pc:spChg>
        <pc:spChg chg="add mod">
          <ac:chgData name="セイ ヨウ" userId="763805c10ad28a2a" providerId="LiveId" clId="{76457E06-0EF9-4728-A0D4-922D9B9D09A1}" dt="2023-12-03T05:18:07.460" v="41530" actId="14100"/>
          <ac:spMkLst>
            <pc:docMk/>
            <pc:sldMk cId="480718334" sldId="2147482235"/>
            <ac:spMk id="16" creationId="{0B7F006E-8CF6-E4A7-C3A2-81538D2FBEE2}"/>
          </ac:spMkLst>
        </pc:spChg>
        <pc:spChg chg="add mod">
          <ac:chgData name="セイ ヨウ" userId="763805c10ad28a2a" providerId="LiveId" clId="{76457E06-0EF9-4728-A0D4-922D9B9D09A1}" dt="2023-12-03T05:18:12.190" v="41533" actId="14100"/>
          <ac:spMkLst>
            <pc:docMk/>
            <pc:sldMk cId="480718334" sldId="2147482235"/>
            <ac:spMk id="17" creationId="{234381D1-14EE-4DA3-71FE-0C151DC68637}"/>
          </ac:spMkLst>
        </pc:spChg>
        <pc:spChg chg="mod">
          <ac:chgData name="セイ ヨウ" userId="763805c10ad28a2a" providerId="LiveId" clId="{76457E06-0EF9-4728-A0D4-922D9B9D09A1}" dt="2023-12-01T07:56:01.511" v="30517" actId="20577"/>
          <ac:spMkLst>
            <pc:docMk/>
            <pc:sldMk cId="480718334" sldId="2147482235"/>
            <ac:spMk id="20" creationId="{D1A09A3D-FB98-BDEF-5179-A2D0B0D5511B}"/>
          </ac:spMkLst>
        </pc:spChg>
        <pc:picChg chg="add mod ord">
          <ac:chgData name="セイ ヨウ" userId="763805c10ad28a2a" providerId="LiveId" clId="{76457E06-0EF9-4728-A0D4-922D9B9D09A1}" dt="2023-12-01T08:04:43.092" v="30696" actId="14100"/>
          <ac:picMkLst>
            <pc:docMk/>
            <pc:sldMk cId="480718334" sldId="2147482235"/>
            <ac:picMk id="4" creationId="{071FDA68-671A-ED3E-99DE-3B31D795A341}"/>
          </ac:picMkLst>
        </pc:picChg>
        <pc:picChg chg="del">
          <ac:chgData name="セイ ヨウ" userId="763805c10ad28a2a" providerId="LiveId" clId="{76457E06-0EF9-4728-A0D4-922D9B9D09A1}" dt="2023-12-01T07:19:54.297" v="29754" actId="478"/>
          <ac:picMkLst>
            <pc:docMk/>
            <pc:sldMk cId="480718334" sldId="2147482235"/>
            <ac:picMk id="5" creationId="{6B080817-2AB5-DB08-5605-F18286B5CC62}"/>
          </ac:picMkLst>
        </pc:picChg>
        <pc:picChg chg="add mod ord">
          <ac:chgData name="セイ ヨウ" userId="763805c10ad28a2a" providerId="LiveId" clId="{76457E06-0EF9-4728-A0D4-922D9B9D09A1}" dt="2023-12-01T08:04:45.041" v="30697" actId="1076"/>
          <ac:picMkLst>
            <pc:docMk/>
            <pc:sldMk cId="480718334" sldId="2147482235"/>
            <ac:picMk id="9" creationId="{9CEE2768-DF48-FB99-3E41-2EE3284E9889}"/>
          </ac:picMkLst>
        </pc:picChg>
        <pc:picChg chg="del">
          <ac:chgData name="セイ ヨウ" userId="763805c10ad28a2a" providerId="LiveId" clId="{76457E06-0EF9-4728-A0D4-922D9B9D09A1}" dt="2023-12-01T07:19:54.879" v="29755" actId="478"/>
          <ac:picMkLst>
            <pc:docMk/>
            <pc:sldMk cId="480718334" sldId="2147482235"/>
            <ac:picMk id="12" creationId="{F30B5FF6-1A67-94CF-7028-A5FC819B487D}"/>
          </ac:picMkLst>
        </pc:picChg>
      </pc:sldChg>
      <pc:sldChg chg="addSp delSp modSp add mod">
        <pc:chgData name="セイ ヨウ" userId="763805c10ad28a2a" providerId="LiveId" clId="{76457E06-0EF9-4728-A0D4-922D9B9D09A1}" dt="2023-12-03T06:03:56.246" v="44046" actId="1076"/>
        <pc:sldMkLst>
          <pc:docMk/>
          <pc:sldMk cId="838566104" sldId="2147482236"/>
        </pc:sldMkLst>
        <pc:spChg chg="add mod">
          <ac:chgData name="セイ ヨウ" userId="763805c10ad28a2a" providerId="LiveId" clId="{76457E06-0EF9-4728-A0D4-922D9B9D09A1}" dt="2023-12-01T15:59:44.804" v="31562" actId="1076"/>
          <ac:spMkLst>
            <pc:docMk/>
            <pc:sldMk cId="838566104" sldId="2147482236"/>
            <ac:spMk id="5" creationId="{FA3CAA3A-4BC6-1604-02C7-E08D0BE20212}"/>
          </ac:spMkLst>
        </pc:spChg>
        <pc:spChg chg="del">
          <ac:chgData name="セイ ヨウ" userId="763805c10ad28a2a" providerId="LiveId" clId="{76457E06-0EF9-4728-A0D4-922D9B9D09A1}" dt="2023-12-01T07:27:37.621" v="30293" actId="478"/>
          <ac:spMkLst>
            <pc:docMk/>
            <pc:sldMk cId="838566104" sldId="2147482236"/>
            <ac:spMk id="6" creationId="{872FAC5C-08F5-43C6-EC8E-E3A5BE91E5DC}"/>
          </ac:spMkLst>
        </pc:spChg>
        <pc:spChg chg="mod">
          <ac:chgData name="セイ ヨウ" userId="763805c10ad28a2a" providerId="LiveId" clId="{76457E06-0EF9-4728-A0D4-922D9B9D09A1}" dt="2023-12-01T15:37:23.522" v="30936"/>
          <ac:spMkLst>
            <pc:docMk/>
            <pc:sldMk cId="838566104" sldId="2147482236"/>
            <ac:spMk id="13" creationId="{874A1E93-1F97-D308-0DF7-739046636780}"/>
          </ac:spMkLst>
        </pc:spChg>
        <pc:spChg chg="del">
          <ac:chgData name="セイ ヨウ" userId="763805c10ad28a2a" providerId="LiveId" clId="{76457E06-0EF9-4728-A0D4-922D9B9D09A1}" dt="2023-12-01T07:27:38.392" v="30294" actId="478"/>
          <ac:spMkLst>
            <pc:docMk/>
            <pc:sldMk cId="838566104" sldId="2147482236"/>
            <ac:spMk id="14" creationId="{7EA0EFE9-6297-96B9-F584-BDF447473678}"/>
          </ac:spMkLst>
        </pc:spChg>
        <pc:spChg chg="add mod">
          <ac:chgData name="セイ ヨウ" userId="763805c10ad28a2a" providerId="LiveId" clId="{76457E06-0EF9-4728-A0D4-922D9B9D09A1}" dt="2023-12-03T06:03:56.246" v="44046" actId="1076"/>
          <ac:spMkLst>
            <pc:docMk/>
            <pc:sldMk cId="838566104" sldId="2147482236"/>
            <ac:spMk id="18" creationId="{F0A80658-9275-BFBE-9253-A5677EF9C8A5}"/>
          </ac:spMkLst>
        </pc:spChg>
        <pc:spChg chg="mod">
          <ac:chgData name="セイ ヨウ" userId="763805c10ad28a2a" providerId="LiveId" clId="{76457E06-0EF9-4728-A0D4-922D9B9D09A1}" dt="2023-12-01T07:27:15.630" v="30290" actId="20577"/>
          <ac:spMkLst>
            <pc:docMk/>
            <pc:sldMk cId="838566104" sldId="2147482236"/>
            <ac:spMk id="20" creationId="{D1A09A3D-FB98-BDEF-5179-A2D0B0D5511B}"/>
          </ac:spMkLst>
        </pc:spChg>
        <pc:spChg chg="add mod">
          <ac:chgData name="セイ ヨウ" userId="763805c10ad28a2a" providerId="LiveId" clId="{76457E06-0EF9-4728-A0D4-922D9B9D09A1}" dt="2023-12-01T15:59:14.481" v="31474" actId="1076"/>
          <ac:spMkLst>
            <pc:docMk/>
            <pc:sldMk cId="838566104" sldId="2147482236"/>
            <ac:spMk id="21" creationId="{3DE6E59D-109E-AAF3-3111-B04AF82C0A4D}"/>
          </ac:spMkLst>
        </pc:spChg>
        <pc:spChg chg="add mod">
          <ac:chgData name="セイ ヨウ" userId="763805c10ad28a2a" providerId="LiveId" clId="{76457E06-0EF9-4728-A0D4-922D9B9D09A1}" dt="2023-12-01T18:43:39.016" v="40672" actId="14100"/>
          <ac:spMkLst>
            <pc:docMk/>
            <pc:sldMk cId="838566104" sldId="2147482236"/>
            <ac:spMk id="22" creationId="{F9C89128-CD37-5F07-1A9F-6A1A96003832}"/>
          </ac:spMkLst>
        </pc:spChg>
        <pc:picChg chg="del">
          <ac:chgData name="セイ ヨウ" userId="763805c10ad28a2a" providerId="LiveId" clId="{76457E06-0EF9-4728-A0D4-922D9B9D09A1}" dt="2023-12-01T07:27:35.479" v="30291" actId="478"/>
          <ac:picMkLst>
            <pc:docMk/>
            <pc:sldMk cId="838566104" sldId="2147482236"/>
            <ac:picMk id="4" creationId="{071FDA68-671A-ED3E-99DE-3B31D795A341}"/>
          </ac:picMkLst>
        </pc:picChg>
        <pc:picChg chg="del">
          <ac:chgData name="セイ ヨウ" userId="763805c10ad28a2a" providerId="LiveId" clId="{76457E06-0EF9-4728-A0D4-922D9B9D09A1}" dt="2023-12-01T07:27:35.952" v="30292" actId="478"/>
          <ac:picMkLst>
            <pc:docMk/>
            <pc:sldMk cId="838566104" sldId="2147482236"/>
            <ac:picMk id="9" creationId="{9CEE2768-DF48-FB99-3E41-2EE3284E9889}"/>
          </ac:picMkLst>
        </pc:picChg>
        <pc:picChg chg="add del mod ord">
          <ac:chgData name="セイ ヨウ" userId="763805c10ad28a2a" providerId="LiveId" clId="{76457E06-0EF9-4728-A0D4-922D9B9D09A1}" dt="2023-12-01T15:40:00.815" v="30958" actId="478"/>
          <ac:picMkLst>
            <pc:docMk/>
            <pc:sldMk cId="838566104" sldId="2147482236"/>
            <ac:picMk id="11" creationId="{A3B3995E-024D-E933-1D7A-94EC949FBED2}"/>
          </ac:picMkLst>
        </pc:picChg>
        <pc:picChg chg="add mod ord">
          <ac:chgData name="セイ ヨウ" userId="763805c10ad28a2a" providerId="LiveId" clId="{76457E06-0EF9-4728-A0D4-922D9B9D09A1}" dt="2023-12-03T06:03:51.482" v="44045" actId="1076"/>
          <ac:picMkLst>
            <pc:docMk/>
            <pc:sldMk cId="838566104" sldId="2147482236"/>
            <ac:picMk id="15" creationId="{4C5DA3D8-BBCC-98FC-EF7F-B54B07F741D4}"/>
          </ac:picMkLst>
        </pc:picChg>
        <pc:picChg chg="add mod">
          <ac:chgData name="セイ ヨウ" userId="763805c10ad28a2a" providerId="LiveId" clId="{76457E06-0EF9-4728-A0D4-922D9B9D09A1}" dt="2023-12-01T15:40:05.586" v="30960" actId="1076"/>
          <ac:picMkLst>
            <pc:docMk/>
            <pc:sldMk cId="838566104" sldId="2147482236"/>
            <ac:picMk id="17" creationId="{12EF758E-9232-C946-BE6F-4592F35614DA}"/>
          </ac:picMkLst>
        </pc:picChg>
      </pc:sldChg>
      <pc:sldChg chg="addSp delSp modSp add mod">
        <pc:chgData name="セイ ヨウ" userId="763805c10ad28a2a" providerId="LiveId" clId="{76457E06-0EF9-4728-A0D4-922D9B9D09A1}" dt="2023-12-03T04:58:42.087" v="41198" actId="20577"/>
        <pc:sldMkLst>
          <pc:docMk/>
          <pc:sldMk cId="2884311687" sldId="2147482237"/>
        </pc:sldMkLst>
        <pc:spChg chg="mod">
          <ac:chgData name="セイ ヨウ" userId="763805c10ad28a2a" providerId="LiveId" clId="{76457E06-0EF9-4728-A0D4-922D9B9D09A1}" dt="2023-12-01T16:13:21.727" v="32334" actId="20577"/>
          <ac:spMkLst>
            <pc:docMk/>
            <pc:sldMk cId="2884311687" sldId="2147482237"/>
            <ac:spMk id="10" creationId="{267C574E-6EC1-33B1-10DB-3CA1B809B835}"/>
          </ac:spMkLst>
        </pc:spChg>
        <pc:spChg chg="add mod">
          <ac:chgData name="セイ ヨウ" userId="763805c10ad28a2a" providerId="LiveId" clId="{76457E06-0EF9-4728-A0D4-922D9B9D09A1}" dt="2023-12-03T04:58:42.087" v="41198" actId="20577"/>
          <ac:spMkLst>
            <pc:docMk/>
            <pc:sldMk cId="2884311687" sldId="2147482237"/>
            <ac:spMk id="11" creationId="{D06078E8-EBBB-AE5D-39F8-A36DC7F3A704}"/>
          </ac:spMkLst>
        </pc:spChg>
        <pc:spChg chg="mod">
          <ac:chgData name="セイ ヨウ" userId="763805c10ad28a2a" providerId="LiveId" clId="{76457E06-0EF9-4728-A0D4-922D9B9D09A1}" dt="2023-12-03T04:54:34.543" v="40846" actId="1076"/>
          <ac:spMkLst>
            <pc:docMk/>
            <pc:sldMk cId="2884311687" sldId="2147482237"/>
            <ac:spMk id="12" creationId="{C8C002DF-2804-7D3E-293D-82D0F4746E31}"/>
          </ac:spMkLst>
        </pc:spChg>
        <pc:spChg chg="del">
          <ac:chgData name="セイ ヨウ" userId="763805c10ad28a2a" providerId="LiveId" clId="{76457E06-0EF9-4728-A0D4-922D9B9D09A1}" dt="2023-12-01T16:01:44.486" v="31568" actId="478"/>
          <ac:spMkLst>
            <pc:docMk/>
            <pc:sldMk cId="2884311687" sldId="2147482237"/>
            <ac:spMk id="16" creationId="{F6824FCD-BAA3-6F5A-5086-117152891645}"/>
          </ac:spMkLst>
        </pc:spChg>
        <pc:spChg chg="del">
          <ac:chgData name="セイ ヨウ" userId="763805c10ad28a2a" providerId="LiveId" clId="{76457E06-0EF9-4728-A0D4-922D9B9D09A1}" dt="2023-12-01T16:01:45.079" v="31569" actId="478"/>
          <ac:spMkLst>
            <pc:docMk/>
            <pc:sldMk cId="2884311687" sldId="2147482237"/>
            <ac:spMk id="17" creationId="{50D0F1F0-10B7-2504-F770-19CCC5E80CCA}"/>
          </ac:spMkLst>
        </pc:spChg>
        <pc:spChg chg="mod">
          <ac:chgData name="セイ ヨウ" userId="763805c10ad28a2a" providerId="LiveId" clId="{76457E06-0EF9-4728-A0D4-922D9B9D09A1}" dt="2023-12-01T16:06:50.345" v="32044" actId="1076"/>
          <ac:spMkLst>
            <pc:docMk/>
            <pc:sldMk cId="2884311687" sldId="2147482237"/>
            <ac:spMk id="19" creationId="{6816DAFB-E766-2B2C-8ED2-68609B179389}"/>
          </ac:spMkLst>
        </pc:spChg>
        <pc:picChg chg="add mod ord">
          <ac:chgData name="セイ ヨウ" userId="763805c10ad28a2a" providerId="LiveId" clId="{76457E06-0EF9-4728-A0D4-922D9B9D09A1}" dt="2023-12-01T16:02:58.669" v="31584" actId="14100"/>
          <ac:picMkLst>
            <pc:docMk/>
            <pc:sldMk cId="2884311687" sldId="2147482237"/>
            <ac:picMk id="5" creationId="{EF0B5F2A-9C77-59BC-B280-F50E623D4952}"/>
          </ac:picMkLst>
        </pc:picChg>
        <pc:picChg chg="add mod ord">
          <ac:chgData name="セイ ヨウ" userId="763805c10ad28a2a" providerId="LiveId" clId="{76457E06-0EF9-4728-A0D4-922D9B9D09A1}" dt="2023-12-01T16:03:01.151" v="31586" actId="1076"/>
          <ac:picMkLst>
            <pc:docMk/>
            <pc:sldMk cId="2884311687" sldId="2147482237"/>
            <ac:picMk id="8" creationId="{18CFD89B-5840-E5EF-A5C2-B1081ADBCC11}"/>
          </ac:picMkLst>
        </pc:picChg>
        <pc:picChg chg="del">
          <ac:chgData name="セイ ヨウ" userId="763805c10ad28a2a" providerId="LiveId" clId="{76457E06-0EF9-4728-A0D4-922D9B9D09A1}" dt="2023-12-01T16:01:42.833" v="31566" actId="478"/>
          <ac:picMkLst>
            <pc:docMk/>
            <pc:sldMk cId="2884311687" sldId="2147482237"/>
            <ac:picMk id="9" creationId="{B71DAF40-F655-75FE-5C66-A1199F84924D}"/>
          </ac:picMkLst>
        </pc:picChg>
        <pc:picChg chg="del">
          <ac:chgData name="セイ ヨウ" userId="763805c10ad28a2a" providerId="LiveId" clId="{76457E06-0EF9-4728-A0D4-922D9B9D09A1}" dt="2023-12-01T16:01:43.809" v="31567" actId="478"/>
          <ac:picMkLst>
            <pc:docMk/>
            <pc:sldMk cId="2884311687" sldId="2147482237"/>
            <ac:picMk id="15" creationId="{8AE45F29-EA43-436C-5DBC-57280A592B77}"/>
          </ac:picMkLst>
        </pc:picChg>
      </pc:sldChg>
      <pc:sldChg chg="modSp add mod">
        <pc:chgData name="セイ ヨウ" userId="763805c10ad28a2a" providerId="LiveId" clId="{76457E06-0EF9-4728-A0D4-922D9B9D09A1}" dt="2023-12-03T04:53:47.251" v="40844" actId="20577"/>
        <pc:sldMkLst>
          <pc:docMk/>
          <pc:sldMk cId="3321361990" sldId="2147482238"/>
        </pc:sldMkLst>
        <pc:spChg chg="mod">
          <ac:chgData name="セイ ヨウ" userId="763805c10ad28a2a" providerId="LiveId" clId="{76457E06-0EF9-4728-A0D4-922D9B9D09A1}" dt="2023-12-03T04:53:47.251" v="40844" actId="20577"/>
          <ac:spMkLst>
            <pc:docMk/>
            <pc:sldMk cId="3321361990" sldId="2147482238"/>
            <ac:spMk id="11" creationId="{737AFB30-2B89-EB29-9E32-B46ACE74A0EA}"/>
          </ac:spMkLst>
        </pc:spChg>
        <pc:picChg chg="mod">
          <ac:chgData name="セイ ヨウ" userId="763805c10ad28a2a" providerId="LiveId" clId="{76457E06-0EF9-4728-A0D4-922D9B9D09A1}" dt="2023-12-03T04:52:20.940" v="40792" actId="1076"/>
          <ac:picMkLst>
            <pc:docMk/>
            <pc:sldMk cId="3321361990" sldId="2147482238"/>
            <ac:picMk id="14" creationId="{8F58BF54-DD52-94C7-E66E-59E9AA902A29}"/>
          </ac:picMkLst>
        </pc:picChg>
      </pc:sldChg>
      <pc:sldChg chg="addSp delSp modSp add del mod">
        <pc:chgData name="セイ ヨウ" userId="763805c10ad28a2a" providerId="LiveId" clId="{76457E06-0EF9-4728-A0D4-922D9B9D09A1}" dt="2023-12-01T16:33:46.737" v="33389" actId="2696"/>
        <pc:sldMkLst>
          <pc:docMk/>
          <pc:sldMk cId="3689955302" sldId="2147482238"/>
        </pc:sldMkLst>
        <pc:spChg chg="add mod">
          <ac:chgData name="セイ ヨウ" userId="763805c10ad28a2a" providerId="LiveId" clId="{76457E06-0EF9-4728-A0D4-922D9B9D09A1}" dt="2023-12-01T16:25:17.112" v="32910" actId="1076"/>
          <ac:spMkLst>
            <pc:docMk/>
            <pc:sldMk cId="3689955302" sldId="2147482238"/>
            <ac:spMk id="4" creationId="{F72A6B1F-5F7D-0FA4-F3E5-5FFF72940658}"/>
          </ac:spMkLst>
        </pc:spChg>
        <pc:spChg chg="add del">
          <ac:chgData name="セイ ヨウ" userId="763805c10ad28a2a" providerId="LiveId" clId="{76457E06-0EF9-4728-A0D4-922D9B9D09A1}" dt="2023-12-01T16:24:56.549" v="32905" actId="478"/>
          <ac:spMkLst>
            <pc:docMk/>
            <pc:sldMk cId="3689955302" sldId="2147482238"/>
            <ac:spMk id="7" creationId="{1C1A330D-7E16-5C89-27EA-8FD2C42B42AA}"/>
          </ac:spMkLst>
        </pc:spChg>
        <pc:spChg chg="mod ord">
          <ac:chgData name="セイ ヨウ" userId="763805c10ad28a2a" providerId="LiveId" clId="{76457E06-0EF9-4728-A0D4-922D9B9D09A1}" dt="2023-12-01T16:27:51.928" v="33303" actId="14100"/>
          <ac:spMkLst>
            <pc:docMk/>
            <pc:sldMk cId="3689955302" sldId="2147482238"/>
            <ac:spMk id="11" creationId="{737AFB30-2B89-EB29-9E32-B46ACE74A0EA}"/>
          </ac:spMkLst>
        </pc:spChg>
        <pc:spChg chg="del">
          <ac:chgData name="セイ ヨウ" userId="763805c10ad28a2a" providerId="LiveId" clId="{76457E06-0EF9-4728-A0D4-922D9B9D09A1}" dt="2023-12-01T16:22:58.977" v="32890" actId="478"/>
          <ac:spMkLst>
            <pc:docMk/>
            <pc:sldMk cId="3689955302" sldId="2147482238"/>
            <ac:spMk id="12" creationId="{ED49082E-7400-FD64-968F-33E6CD28D5CA}"/>
          </ac:spMkLst>
        </pc:spChg>
        <pc:spChg chg="mod">
          <ac:chgData name="セイ ヨウ" userId="763805c10ad28a2a" providerId="LiveId" clId="{76457E06-0EF9-4728-A0D4-922D9B9D09A1}" dt="2023-12-01T16:28:00.909" v="33306" actId="113"/>
          <ac:spMkLst>
            <pc:docMk/>
            <pc:sldMk cId="3689955302" sldId="2147482238"/>
            <ac:spMk id="13" creationId="{874A1E93-1F97-D308-0DF7-739046636780}"/>
          </ac:spMkLst>
        </pc:spChg>
        <pc:picChg chg="del">
          <ac:chgData name="セイ ヨウ" userId="763805c10ad28a2a" providerId="LiveId" clId="{76457E06-0EF9-4728-A0D4-922D9B9D09A1}" dt="2023-12-01T16:22:57.703" v="32889" actId="478"/>
          <ac:picMkLst>
            <pc:docMk/>
            <pc:sldMk cId="3689955302" sldId="2147482238"/>
            <ac:picMk id="5" creationId="{C5961DEA-D4DF-AB9B-D101-AAA854705A33}"/>
          </ac:picMkLst>
        </pc:picChg>
        <pc:picChg chg="add mod">
          <ac:chgData name="セイ ヨウ" userId="763805c10ad28a2a" providerId="LiveId" clId="{76457E06-0EF9-4728-A0D4-922D9B9D09A1}" dt="2023-12-01T16:26:48.569" v="33282" actId="1076"/>
          <ac:picMkLst>
            <pc:docMk/>
            <pc:sldMk cId="3689955302" sldId="2147482238"/>
            <ac:picMk id="14" creationId="{8F58BF54-DD52-94C7-E66E-59E9AA902A29}"/>
          </ac:picMkLst>
        </pc:picChg>
        <pc:picChg chg="del">
          <ac:chgData name="セイ ヨウ" userId="763805c10ad28a2a" providerId="LiveId" clId="{76457E06-0EF9-4728-A0D4-922D9B9D09A1}" dt="2023-12-01T16:22:59.401" v="32891" actId="478"/>
          <ac:picMkLst>
            <pc:docMk/>
            <pc:sldMk cId="3689955302" sldId="2147482238"/>
            <ac:picMk id="16" creationId="{41195B72-C779-DC81-88BB-A84142B88B4B}"/>
          </ac:picMkLst>
        </pc:picChg>
        <pc:picChg chg="del">
          <ac:chgData name="セイ ヨウ" userId="763805c10ad28a2a" providerId="LiveId" clId="{76457E06-0EF9-4728-A0D4-922D9B9D09A1}" dt="2023-12-01T16:23:00.468" v="32892" actId="478"/>
          <ac:picMkLst>
            <pc:docMk/>
            <pc:sldMk cId="3689955302" sldId="2147482238"/>
            <ac:picMk id="19" creationId="{A0B715A5-9EDF-9581-F18C-AF1C13B4E0AE}"/>
          </ac:picMkLst>
        </pc:picChg>
      </pc:sldChg>
      <pc:sldChg chg="addSp delSp modSp add mod">
        <pc:chgData name="セイ ヨウ" userId="763805c10ad28a2a" providerId="LiveId" clId="{76457E06-0EF9-4728-A0D4-922D9B9D09A1}" dt="2023-12-03T05:21:59.690" v="41599" actId="1076"/>
        <pc:sldMkLst>
          <pc:docMk/>
          <pc:sldMk cId="2960919209" sldId="2147482239"/>
        </pc:sldMkLst>
        <pc:spChg chg="mod ord">
          <ac:chgData name="セイ ヨウ" userId="763805c10ad28a2a" providerId="LiveId" clId="{76457E06-0EF9-4728-A0D4-922D9B9D09A1}" dt="2023-12-01T16:54:44.383" v="34864" actId="20577"/>
          <ac:spMkLst>
            <pc:docMk/>
            <pc:sldMk cId="2960919209" sldId="2147482239"/>
            <ac:spMk id="2" creationId="{71FC13D7-B262-5B19-7E0D-9487A9DE0D9E}"/>
          </ac:spMkLst>
        </pc:spChg>
        <pc:spChg chg="mod">
          <ac:chgData name="セイ ヨウ" userId="763805c10ad28a2a" providerId="LiveId" clId="{76457E06-0EF9-4728-A0D4-922D9B9D09A1}" dt="2023-12-01T16:35:30.613" v="33395" actId="14100"/>
          <ac:spMkLst>
            <pc:docMk/>
            <pc:sldMk cId="2960919209" sldId="2147482239"/>
            <ac:spMk id="6" creationId="{8F3A1E0A-362B-4880-D1AA-3942F1ABC56B}"/>
          </ac:spMkLst>
        </pc:spChg>
        <pc:spChg chg="mod">
          <ac:chgData name="セイ ヨウ" userId="763805c10ad28a2a" providerId="LiveId" clId="{76457E06-0EF9-4728-A0D4-922D9B9D09A1}" dt="2023-12-03T05:21:54.777" v="41598" actId="20577"/>
          <ac:spMkLst>
            <pc:docMk/>
            <pc:sldMk cId="2960919209" sldId="2147482239"/>
            <ac:spMk id="7" creationId="{D14F3840-4750-E8F3-7FA4-8235E2573981}"/>
          </ac:spMkLst>
        </pc:spChg>
        <pc:spChg chg="del">
          <ac:chgData name="セイ ヨウ" userId="763805c10ad28a2a" providerId="LiveId" clId="{76457E06-0EF9-4728-A0D4-922D9B9D09A1}" dt="2023-12-01T16:35:44.028" v="33417" actId="478"/>
          <ac:spMkLst>
            <pc:docMk/>
            <pc:sldMk cId="2960919209" sldId="2147482239"/>
            <ac:spMk id="11" creationId="{516902BC-4DC0-8C81-D91F-32C7E57D0186}"/>
          </ac:spMkLst>
        </pc:spChg>
        <pc:spChg chg="add del mod">
          <ac:chgData name="セイ ヨウ" userId="763805c10ad28a2a" providerId="LiveId" clId="{76457E06-0EF9-4728-A0D4-922D9B9D09A1}" dt="2023-12-01T16:48:16.684" v="33993" actId="478"/>
          <ac:spMkLst>
            <pc:docMk/>
            <pc:sldMk cId="2960919209" sldId="2147482239"/>
            <ac:spMk id="18" creationId="{6D936FB3-0BBD-D12C-4A0F-3369989EE265}"/>
          </ac:spMkLst>
        </pc:spChg>
        <pc:spChg chg="del">
          <ac:chgData name="セイ ヨウ" userId="763805c10ad28a2a" providerId="LiveId" clId="{76457E06-0EF9-4728-A0D4-922D9B9D09A1}" dt="2023-12-01T16:35:45.647" v="33418" actId="478"/>
          <ac:spMkLst>
            <pc:docMk/>
            <pc:sldMk cId="2960919209" sldId="2147482239"/>
            <ac:spMk id="20" creationId="{5B5C34AD-75F0-E3AF-744A-9E12869DF90D}"/>
          </ac:spMkLst>
        </pc:spChg>
        <pc:spChg chg="add del mod">
          <ac:chgData name="セイ ヨウ" userId="763805c10ad28a2a" providerId="LiveId" clId="{76457E06-0EF9-4728-A0D4-922D9B9D09A1}" dt="2023-12-01T16:42:47.308" v="33582"/>
          <ac:spMkLst>
            <pc:docMk/>
            <pc:sldMk cId="2960919209" sldId="2147482239"/>
            <ac:spMk id="25" creationId="{CA09F8FF-4174-244E-283B-BDBD8E96FF68}"/>
          </ac:spMkLst>
        </pc:spChg>
        <pc:picChg chg="del">
          <ac:chgData name="セイ ヨウ" userId="763805c10ad28a2a" providerId="LiveId" clId="{76457E06-0EF9-4728-A0D4-922D9B9D09A1}" dt="2023-12-01T16:35:47.029" v="33419" actId="478"/>
          <ac:picMkLst>
            <pc:docMk/>
            <pc:sldMk cId="2960919209" sldId="2147482239"/>
            <ac:picMk id="4" creationId="{2B0EDEA7-85E8-A275-22F4-2C29B064ED0C}"/>
          </ac:picMkLst>
        </pc:picChg>
        <pc:picChg chg="add del mod">
          <ac:chgData name="セイ ヨウ" userId="763805c10ad28a2a" providerId="LiveId" clId="{76457E06-0EF9-4728-A0D4-922D9B9D09A1}" dt="2023-12-01T16:48:12.782" v="33991" actId="478"/>
          <ac:picMkLst>
            <pc:docMk/>
            <pc:sldMk cId="2960919209" sldId="2147482239"/>
            <ac:picMk id="9" creationId="{9C7CEE61-2086-9F4C-432C-943F7667EF8C}"/>
          </ac:picMkLst>
        </pc:picChg>
        <pc:picChg chg="del">
          <ac:chgData name="セイ ヨウ" userId="763805c10ad28a2a" providerId="LiveId" clId="{76457E06-0EF9-4728-A0D4-922D9B9D09A1}" dt="2023-12-01T16:35:47.501" v="33420" actId="478"/>
          <ac:picMkLst>
            <pc:docMk/>
            <pc:sldMk cId="2960919209" sldId="2147482239"/>
            <ac:picMk id="13" creationId="{8E50B580-E968-1933-C055-3CD439D95E6F}"/>
          </ac:picMkLst>
        </pc:picChg>
        <pc:picChg chg="add del mod">
          <ac:chgData name="セイ ヨウ" userId="763805c10ad28a2a" providerId="LiveId" clId="{76457E06-0EF9-4728-A0D4-922D9B9D09A1}" dt="2023-12-01T16:48:13.145" v="33992" actId="478"/>
          <ac:picMkLst>
            <pc:docMk/>
            <pc:sldMk cId="2960919209" sldId="2147482239"/>
            <ac:picMk id="14" creationId="{964B8C96-0561-51D8-092A-0497B6AD558B}"/>
          </ac:picMkLst>
        </pc:picChg>
        <pc:picChg chg="add del mod">
          <ac:chgData name="セイ ヨウ" userId="763805c10ad28a2a" providerId="LiveId" clId="{76457E06-0EF9-4728-A0D4-922D9B9D09A1}" dt="2023-12-01T16:39:23.548" v="33448" actId="478"/>
          <ac:picMkLst>
            <pc:docMk/>
            <pc:sldMk cId="2960919209" sldId="2147482239"/>
            <ac:picMk id="16" creationId="{AC2035B2-2D5F-C7D6-1527-19BBF09F97DF}"/>
          </ac:picMkLst>
        </pc:picChg>
        <pc:picChg chg="add del mod">
          <ac:chgData name="セイ ヨウ" userId="763805c10ad28a2a" providerId="LiveId" clId="{76457E06-0EF9-4728-A0D4-922D9B9D09A1}" dt="2023-12-01T16:40:09.417" v="33461" actId="478"/>
          <ac:picMkLst>
            <pc:docMk/>
            <pc:sldMk cId="2960919209" sldId="2147482239"/>
            <ac:picMk id="21" creationId="{AACF133B-B4F4-3BFD-82C2-17D84720556A}"/>
          </ac:picMkLst>
        </pc:picChg>
        <pc:picChg chg="add del mod ord">
          <ac:chgData name="セイ ヨウ" userId="763805c10ad28a2a" providerId="LiveId" clId="{76457E06-0EF9-4728-A0D4-922D9B9D09A1}" dt="2023-12-01T16:48:12.404" v="33990" actId="478"/>
          <ac:picMkLst>
            <pc:docMk/>
            <pc:sldMk cId="2960919209" sldId="2147482239"/>
            <ac:picMk id="23" creationId="{ED574EEC-1446-5B67-1042-9B8387B44CED}"/>
          </ac:picMkLst>
        </pc:picChg>
        <pc:picChg chg="add mod">
          <ac:chgData name="セイ ヨウ" userId="763805c10ad28a2a" providerId="LiveId" clId="{76457E06-0EF9-4728-A0D4-922D9B9D09A1}" dt="2023-12-01T16:53:09.200" v="34394" actId="1076"/>
          <ac:picMkLst>
            <pc:docMk/>
            <pc:sldMk cId="2960919209" sldId="2147482239"/>
            <ac:picMk id="27" creationId="{F57541E0-B5A7-2627-871A-D9015CA5261F}"/>
          </ac:picMkLst>
        </pc:picChg>
        <pc:picChg chg="add mod">
          <ac:chgData name="セイ ヨウ" userId="763805c10ad28a2a" providerId="LiveId" clId="{76457E06-0EF9-4728-A0D4-922D9B9D09A1}" dt="2023-12-03T05:21:59.690" v="41599" actId="1076"/>
          <ac:picMkLst>
            <pc:docMk/>
            <pc:sldMk cId="2960919209" sldId="2147482239"/>
            <ac:picMk id="29" creationId="{FF26639C-39D9-479D-37D5-041E40F7103A}"/>
          </ac:picMkLst>
        </pc:picChg>
      </pc:sldChg>
      <pc:sldChg chg="addSp delSp modSp add mod ord">
        <pc:chgData name="セイ ヨウ" userId="763805c10ad28a2a" providerId="LiveId" clId="{76457E06-0EF9-4728-A0D4-922D9B9D09A1}" dt="2023-12-05T05:26:31.136" v="58422" actId="20577"/>
        <pc:sldMkLst>
          <pc:docMk/>
          <pc:sldMk cId="4115863837" sldId="2147482240"/>
        </pc:sldMkLst>
        <pc:spChg chg="del mod">
          <ac:chgData name="セイ ヨウ" userId="763805c10ad28a2a" providerId="LiveId" clId="{76457E06-0EF9-4728-A0D4-922D9B9D09A1}" dt="2023-12-05T05:19:31.374" v="57953" actId="478"/>
          <ac:spMkLst>
            <pc:docMk/>
            <pc:sldMk cId="4115863837" sldId="2147482240"/>
            <ac:spMk id="2" creationId="{71FC13D7-B262-5B19-7E0D-9487A9DE0D9E}"/>
          </ac:spMkLst>
        </pc:spChg>
        <pc:spChg chg="add mod">
          <ac:chgData name="セイ ヨウ" userId="763805c10ad28a2a" providerId="LiveId" clId="{76457E06-0EF9-4728-A0D4-922D9B9D09A1}" dt="2023-12-05T05:26:11.970" v="58415" actId="14100"/>
          <ac:spMkLst>
            <pc:docMk/>
            <pc:sldMk cId="4115863837" sldId="2147482240"/>
            <ac:spMk id="4" creationId="{106E9963-1728-3791-8827-B2ECC11A2AF5}"/>
          </ac:spMkLst>
        </pc:spChg>
        <pc:spChg chg="mod">
          <ac:chgData name="セイ ヨウ" userId="763805c10ad28a2a" providerId="LiveId" clId="{76457E06-0EF9-4728-A0D4-922D9B9D09A1}" dt="2023-12-05T05:26:31.136" v="58422" actId="20577"/>
          <ac:spMkLst>
            <pc:docMk/>
            <pc:sldMk cId="4115863837" sldId="2147482240"/>
            <ac:spMk id="7" creationId="{D14F3840-4750-E8F3-7FA4-8235E2573981}"/>
          </ac:spMkLst>
        </pc:spChg>
        <pc:spChg chg="add mod">
          <ac:chgData name="セイ ヨウ" userId="763805c10ad28a2a" providerId="LiveId" clId="{76457E06-0EF9-4728-A0D4-922D9B9D09A1}" dt="2023-12-01T17:04:11.063" v="35195" actId="1076"/>
          <ac:spMkLst>
            <pc:docMk/>
            <pc:sldMk cId="4115863837" sldId="2147482240"/>
            <ac:spMk id="11" creationId="{66F9BDA4-73BE-2785-CC8D-3F471BCFD027}"/>
          </ac:spMkLst>
        </pc:spChg>
        <pc:spChg chg="del">
          <ac:chgData name="セイ ヨウ" userId="763805c10ad28a2a" providerId="LiveId" clId="{76457E06-0EF9-4728-A0D4-922D9B9D09A1}" dt="2023-12-01T17:03:56.931" v="35189" actId="478"/>
          <ac:spMkLst>
            <pc:docMk/>
            <pc:sldMk cId="4115863837" sldId="2147482240"/>
            <ac:spMk id="18" creationId="{6D936FB3-0BBD-D12C-4A0F-3369989EE265}"/>
          </ac:spMkLst>
        </pc:spChg>
        <pc:spChg chg="add mod">
          <ac:chgData name="セイ ヨウ" userId="763805c10ad28a2a" providerId="LiveId" clId="{76457E06-0EF9-4728-A0D4-922D9B9D09A1}" dt="2023-12-05T05:25:41.270" v="58404" actId="14100"/>
          <ac:spMkLst>
            <pc:docMk/>
            <pc:sldMk cId="4115863837" sldId="2147482240"/>
            <ac:spMk id="20" creationId="{260F0101-BBB2-8DA6-FD91-9DDAF3F9C363}"/>
          </ac:spMkLst>
        </pc:spChg>
        <pc:spChg chg="add mod">
          <ac:chgData name="セイ ヨウ" userId="763805c10ad28a2a" providerId="LiveId" clId="{76457E06-0EF9-4728-A0D4-922D9B9D09A1}" dt="2023-12-05T05:25:48.014" v="58407" actId="14100"/>
          <ac:spMkLst>
            <pc:docMk/>
            <pc:sldMk cId="4115863837" sldId="2147482240"/>
            <ac:spMk id="21" creationId="{2F289866-3A04-B39B-3920-2368EF680DD4}"/>
          </ac:spMkLst>
        </pc:spChg>
        <pc:spChg chg="add mod">
          <ac:chgData name="セイ ヨウ" userId="763805c10ad28a2a" providerId="LiveId" clId="{76457E06-0EF9-4728-A0D4-922D9B9D09A1}" dt="2023-12-05T05:25:54.266" v="58411" actId="14100"/>
          <ac:spMkLst>
            <pc:docMk/>
            <pc:sldMk cId="4115863837" sldId="2147482240"/>
            <ac:spMk id="22" creationId="{4BD2A714-7C19-42B6-6171-91BE4299943E}"/>
          </ac:spMkLst>
        </pc:spChg>
        <pc:spChg chg="add mod">
          <ac:chgData name="セイ ヨウ" userId="763805c10ad28a2a" providerId="LiveId" clId="{76457E06-0EF9-4728-A0D4-922D9B9D09A1}" dt="2023-12-05T05:26:00.570" v="58414" actId="14100"/>
          <ac:spMkLst>
            <pc:docMk/>
            <pc:sldMk cId="4115863837" sldId="2147482240"/>
            <ac:spMk id="24" creationId="{813C1FFE-AB3F-EB4E-92F0-82CFA40D3EA0}"/>
          </ac:spMkLst>
        </pc:spChg>
        <pc:picChg chg="del mod">
          <ac:chgData name="セイ ヨウ" userId="763805c10ad28a2a" providerId="LiveId" clId="{76457E06-0EF9-4728-A0D4-922D9B9D09A1}" dt="2023-12-05T05:19:29.217" v="57950" actId="478"/>
          <ac:picMkLst>
            <pc:docMk/>
            <pc:sldMk cId="4115863837" sldId="2147482240"/>
            <ac:picMk id="9" creationId="{9C7CEE61-2086-9F4C-432C-943F7667EF8C}"/>
          </ac:picMkLst>
        </pc:picChg>
        <pc:picChg chg="add mod">
          <ac:chgData name="セイ ヨウ" userId="763805c10ad28a2a" providerId="LiveId" clId="{76457E06-0EF9-4728-A0D4-922D9B9D09A1}" dt="2023-12-05T05:24:31.085" v="58294" actId="1076"/>
          <ac:picMkLst>
            <pc:docMk/>
            <pc:sldMk cId="4115863837" sldId="2147482240"/>
            <ac:picMk id="13" creationId="{C503D62D-F149-9E1B-89BB-2C53F09A65F1}"/>
          </ac:picMkLst>
        </pc:picChg>
        <pc:picChg chg="del mod">
          <ac:chgData name="セイ ヨウ" userId="763805c10ad28a2a" providerId="LiveId" clId="{76457E06-0EF9-4728-A0D4-922D9B9D09A1}" dt="2023-12-05T05:19:29.658" v="57951" actId="478"/>
          <ac:picMkLst>
            <pc:docMk/>
            <pc:sldMk cId="4115863837" sldId="2147482240"/>
            <ac:picMk id="14" creationId="{964B8C96-0561-51D8-092A-0497B6AD558B}"/>
          </ac:picMkLst>
        </pc:picChg>
        <pc:picChg chg="add mod">
          <ac:chgData name="セイ ヨウ" userId="763805c10ad28a2a" providerId="LiveId" clId="{76457E06-0EF9-4728-A0D4-922D9B9D09A1}" dt="2023-12-05T05:20:57.037" v="57969" actId="1076"/>
          <ac:picMkLst>
            <pc:docMk/>
            <pc:sldMk cId="4115863837" sldId="2147482240"/>
            <ac:picMk id="16" creationId="{20C84879-89F4-71F9-742A-C239B8C68EC2}"/>
          </ac:picMkLst>
        </pc:picChg>
        <pc:picChg chg="add mod">
          <ac:chgData name="セイ ヨウ" userId="763805c10ad28a2a" providerId="LiveId" clId="{76457E06-0EF9-4728-A0D4-922D9B9D09A1}" dt="2023-12-05T05:20:58.122" v="57970" actId="1076"/>
          <ac:picMkLst>
            <pc:docMk/>
            <pc:sldMk cId="4115863837" sldId="2147482240"/>
            <ac:picMk id="19" creationId="{ED377D3C-E09C-8028-6791-1BD20DA578F1}"/>
          </ac:picMkLst>
        </pc:picChg>
        <pc:picChg chg="del mod">
          <ac:chgData name="セイ ヨウ" userId="763805c10ad28a2a" providerId="LiveId" clId="{76457E06-0EF9-4728-A0D4-922D9B9D09A1}" dt="2023-12-05T05:19:30.070" v="57952" actId="478"/>
          <ac:picMkLst>
            <pc:docMk/>
            <pc:sldMk cId="4115863837" sldId="2147482240"/>
            <ac:picMk id="23" creationId="{ED574EEC-1446-5B67-1042-9B8387B44CED}"/>
          </ac:picMkLst>
        </pc:picChg>
      </pc:sldChg>
      <pc:sldChg chg="addSp delSp modSp add mod">
        <pc:chgData name="セイ ヨウ" userId="763805c10ad28a2a" providerId="LiveId" clId="{76457E06-0EF9-4728-A0D4-922D9B9D09A1}" dt="2023-12-05T05:24:13.360" v="58293" actId="20577"/>
        <pc:sldMkLst>
          <pc:docMk/>
          <pc:sldMk cId="2630861347" sldId="2147482241"/>
        </pc:sldMkLst>
        <pc:spChg chg="del">
          <ac:chgData name="セイ ヨウ" userId="763805c10ad28a2a" providerId="LiveId" clId="{76457E06-0EF9-4728-A0D4-922D9B9D09A1}" dt="2023-12-01T17:00:00.517" v="34910" actId="21"/>
          <ac:spMkLst>
            <pc:docMk/>
            <pc:sldMk cId="2630861347" sldId="2147482241"/>
            <ac:spMk id="2" creationId="{71FC13D7-B262-5B19-7E0D-9487A9DE0D9E}"/>
          </ac:spMkLst>
        </pc:spChg>
        <pc:spChg chg="del">
          <ac:chgData name="セイ ヨウ" userId="763805c10ad28a2a" providerId="LiveId" clId="{76457E06-0EF9-4728-A0D4-922D9B9D09A1}" dt="2023-12-01T16:57:52.195" v="34884" actId="478"/>
          <ac:spMkLst>
            <pc:docMk/>
            <pc:sldMk cId="2630861347" sldId="2147482241"/>
            <ac:spMk id="4" creationId="{106E9963-1728-3791-8827-B2ECC11A2AF5}"/>
          </ac:spMkLst>
        </pc:spChg>
        <pc:spChg chg="mod">
          <ac:chgData name="セイ ヨウ" userId="763805c10ad28a2a" providerId="LiveId" clId="{76457E06-0EF9-4728-A0D4-922D9B9D09A1}" dt="2023-12-01T17:13:57.984" v="35760" actId="20577"/>
          <ac:spMkLst>
            <pc:docMk/>
            <pc:sldMk cId="2630861347" sldId="2147482241"/>
            <ac:spMk id="7" creationId="{D14F3840-4750-E8F3-7FA4-8235E2573981}"/>
          </ac:spMkLst>
        </pc:spChg>
        <pc:spChg chg="mod">
          <ac:chgData name="セイ ヨウ" userId="763805c10ad28a2a" providerId="LiveId" clId="{76457E06-0EF9-4728-A0D4-922D9B9D09A1}" dt="2023-12-01T17:34:30.799" v="37000" actId="1076"/>
          <ac:spMkLst>
            <pc:docMk/>
            <pc:sldMk cId="2630861347" sldId="2147482241"/>
            <ac:spMk id="18" creationId="{6D936FB3-0BBD-D12C-4A0F-3369989EE265}"/>
          </ac:spMkLst>
        </pc:spChg>
        <pc:spChg chg="add mod">
          <ac:chgData name="セイ ヨウ" userId="763805c10ad28a2a" providerId="LiveId" clId="{76457E06-0EF9-4728-A0D4-922D9B9D09A1}" dt="2023-12-05T05:24:13.360" v="58293" actId="20577"/>
          <ac:spMkLst>
            <pc:docMk/>
            <pc:sldMk cId="2630861347" sldId="2147482241"/>
            <ac:spMk id="29" creationId="{24EF37C9-7959-6C2C-F225-9A5B73B520E0}"/>
          </ac:spMkLst>
        </pc:spChg>
        <pc:spChg chg="add mod">
          <ac:chgData name="セイ ヨウ" userId="763805c10ad28a2a" providerId="LiveId" clId="{76457E06-0EF9-4728-A0D4-922D9B9D09A1}" dt="2023-12-01T17:02:10.094" v="35080" actId="1076"/>
          <ac:spMkLst>
            <pc:docMk/>
            <pc:sldMk cId="2630861347" sldId="2147482241"/>
            <ac:spMk id="30" creationId="{E0097121-75C3-9B71-8147-F163062EED1F}"/>
          </ac:spMkLst>
        </pc:spChg>
        <pc:spChg chg="add mod">
          <ac:chgData name="セイ ヨウ" userId="763805c10ad28a2a" providerId="LiveId" clId="{76457E06-0EF9-4728-A0D4-922D9B9D09A1}" dt="2023-12-01T17:03:35.114" v="35187" actId="1076"/>
          <ac:spMkLst>
            <pc:docMk/>
            <pc:sldMk cId="2630861347" sldId="2147482241"/>
            <ac:spMk id="31" creationId="{37CE1B4B-EA5C-ED6D-4F7D-5A8EAD3FBAB6}"/>
          </ac:spMkLst>
        </pc:spChg>
        <pc:spChg chg="add mod">
          <ac:chgData name="セイ ヨウ" userId="763805c10ad28a2a" providerId="LiveId" clId="{76457E06-0EF9-4728-A0D4-922D9B9D09A1}" dt="2023-12-01T17:02:56.871" v="35090" actId="1076"/>
          <ac:spMkLst>
            <pc:docMk/>
            <pc:sldMk cId="2630861347" sldId="2147482241"/>
            <ac:spMk id="32" creationId="{B8004338-1CB5-99D5-14D2-7FFD4D323794}"/>
          </ac:spMkLst>
        </pc:spChg>
        <pc:picChg chg="del">
          <ac:chgData name="セイ ヨウ" userId="763805c10ad28a2a" providerId="LiveId" clId="{76457E06-0EF9-4728-A0D4-922D9B9D09A1}" dt="2023-12-01T16:57:41.745" v="34878" actId="478"/>
          <ac:picMkLst>
            <pc:docMk/>
            <pc:sldMk cId="2630861347" sldId="2147482241"/>
            <ac:picMk id="9" creationId="{9C7CEE61-2086-9F4C-432C-943F7667EF8C}"/>
          </ac:picMkLst>
        </pc:picChg>
        <pc:picChg chg="add mod">
          <ac:chgData name="セイ ヨウ" userId="763805c10ad28a2a" providerId="LiveId" clId="{76457E06-0EF9-4728-A0D4-922D9B9D09A1}" dt="2023-12-01T17:01:44.382" v="35066" actId="14100"/>
          <ac:picMkLst>
            <pc:docMk/>
            <pc:sldMk cId="2630861347" sldId="2147482241"/>
            <ac:picMk id="11" creationId="{DAD865B8-C250-8BAE-CE1C-A5137286C2C5}"/>
          </ac:picMkLst>
        </pc:picChg>
        <pc:picChg chg="add del">
          <ac:chgData name="セイ ヨウ" userId="763805c10ad28a2a" providerId="LiveId" clId="{76457E06-0EF9-4728-A0D4-922D9B9D09A1}" dt="2023-12-01T16:58:30.488" v="34886" actId="478"/>
          <ac:picMkLst>
            <pc:docMk/>
            <pc:sldMk cId="2630861347" sldId="2147482241"/>
            <ac:picMk id="13" creationId="{0D6FB9A6-78B4-DA4F-450B-441B9539A896}"/>
          </ac:picMkLst>
        </pc:picChg>
        <pc:picChg chg="del">
          <ac:chgData name="セイ ヨウ" userId="763805c10ad28a2a" providerId="LiveId" clId="{76457E06-0EF9-4728-A0D4-922D9B9D09A1}" dt="2023-12-01T16:57:42.153" v="34879" actId="478"/>
          <ac:picMkLst>
            <pc:docMk/>
            <pc:sldMk cId="2630861347" sldId="2147482241"/>
            <ac:picMk id="14" creationId="{964B8C96-0561-51D8-092A-0497B6AD558B}"/>
          </ac:picMkLst>
        </pc:picChg>
        <pc:picChg chg="add mod">
          <ac:chgData name="セイ ヨウ" userId="763805c10ad28a2a" providerId="LiveId" clId="{76457E06-0EF9-4728-A0D4-922D9B9D09A1}" dt="2023-12-01T17:02:07.897" v="35079" actId="14100"/>
          <ac:picMkLst>
            <pc:docMk/>
            <pc:sldMk cId="2630861347" sldId="2147482241"/>
            <ac:picMk id="16" creationId="{C7ED7693-FD1A-036E-9269-A8AC087A196D}"/>
          </ac:picMkLst>
        </pc:picChg>
        <pc:picChg chg="add del mod">
          <ac:chgData name="セイ ヨウ" userId="763805c10ad28a2a" providerId="LiveId" clId="{76457E06-0EF9-4728-A0D4-922D9B9D09A1}" dt="2023-12-01T17:02:03.847" v="35076" actId="478"/>
          <ac:picMkLst>
            <pc:docMk/>
            <pc:sldMk cId="2630861347" sldId="2147482241"/>
            <ac:picMk id="19" creationId="{DEACA8C4-515C-FFAD-5ECC-D50ED7A883F8}"/>
          </ac:picMkLst>
        </pc:picChg>
        <pc:picChg chg="add mod">
          <ac:chgData name="セイ ヨウ" userId="763805c10ad28a2a" providerId="LiveId" clId="{76457E06-0EF9-4728-A0D4-922D9B9D09A1}" dt="2023-12-01T17:02:55.568" v="35089" actId="1076"/>
          <ac:picMkLst>
            <pc:docMk/>
            <pc:sldMk cId="2630861347" sldId="2147482241"/>
            <ac:picMk id="21" creationId="{38AD612C-0BCD-97A6-1F6B-96A2AEAB7265}"/>
          </ac:picMkLst>
        </pc:picChg>
        <pc:picChg chg="del">
          <ac:chgData name="セイ ヨウ" userId="763805c10ad28a2a" providerId="LiveId" clId="{76457E06-0EF9-4728-A0D4-922D9B9D09A1}" dt="2023-12-01T16:57:42.530" v="34880" actId="478"/>
          <ac:picMkLst>
            <pc:docMk/>
            <pc:sldMk cId="2630861347" sldId="2147482241"/>
            <ac:picMk id="23" creationId="{ED574EEC-1446-5B67-1042-9B8387B44CED}"/>
          </ac:picMkLst>
        </pc:picChg>
        <pc:picChg chg="add mod ord">
          <ac:chgData name="セイ ヨウ" userId="763805c10ad28a2a" providerId="LiveId" clId="{76457E06-0EF9-4728-A0D4-922D9B9D09A1}" dt="2023-12-01T17:01:50.792" v="35070" actId="167"/>
          <ac:picMkLst>
            <pc:docMk/>
            <pc:sldMk cId="2630861347" sldId="2147482241"/>
            <ac:picMk id="24" creationId="{2F1E0F8B-2007-669D-D5D2-488B16881867}"/>
          </ac:picMkLst>
        </pc:picChg>
        <pc:picChg chg="add del mod">
          <ac:chgData name="セイ ヨウ" userId="763805c10ad28a2a" providerId="LiveId" clId="{76457E06-0EF9-4728-A0D4-922D9B9D09A1}" dt="2023-12-01T17:02:03.405" v="35075" actId="478"/>
          <ac:picMkLst>
            <pc:docMk/>
            <pc:sldMk cId="2630861347" sldId="2147482241"/>
            <ac:picMk id="26" creationId="{7687D97B-1BF2-E463-21A0-33E52170573E}"/>
          </ac:picMkLst>
        </pc:picChg>
        <pc:picChg chg="add del mod">
          <ac:chgData name="セイ ヨウ" userId="763805c10ad28a2a" providerId="LiveId" clId="{76457E06-0EF9-4728-A0D4-922D9B9D09A1}" dt="2023-12-01T17:02:04.541" v="35077" actId="478"/>
          <ac:picMkLst>
            <pc:docMk/>
            <pc:sldMk cId="2630861347" sldId="2147482241"/>
            <ac:picMk id="28" creationId="{96417CA7-E1CE-8FA7-D697-4C0612CAA93F}"/>
          </ac:picMkLst>
        </pc:picChg>
      </pc:sldChg>
      <pc:sldChg chg="addSp delSp modSp add mod">
        <pc:chgData name="セイ ヨウ" userId="763805c10ad28a2a" providerId="LiveId" clId="{76457E06-0EF9-4728-A0D4-922D9B9D09A1}" dt="2023-12-04T01:02:06.437" v="47254" actId="113"/>
        <pc:sldMkLst>
          <pc:docMk/>
          <pc:sldMk cId="1059849565" sldId="2147482242"/>
        </pc:sldMkLst>
        <pc:spChg chg="mod">
          <ac:chgData name="セイ ヨウ" userId="763805c10ad28a2a" providerId="LiveId" clId="{76457E06-0EF9-4728-A0D4-922D9B9D09A1}" dt="2023-12-01T17:14:14.400" v="35779" actId="20577"/>
          <ac:spMkLst>
            <pc:docMk/>
            <pc:sldMk cId="1059849565" sldId="2147482242"/>
            <ac:spMk id="7" creationId="{D14F3840-4750-E8F3-7FA4-8235E2573981}"/>
          </ac:spMkLst>
        </pc:spChg>
        <pc:spChg chg="mod">
          <ac:chgData name="セイ ヨウ" userId="763805c10ad28a2a" providerId="LiveId" clId="{76457E06-0EF9-4728-A0D4-922D9B9D09A1}" dt="2023-12-01T17:18:18.584" v="36275"/>
          <ac:spMkLst>
            <pc:docMk/>
            <pc:sldMk cId="1059849565" sldId="2147482242"/>
            <ac:spMk id="10" creationId="{267C574E-6EC1-33B1-10DB-3CA1B809B835}"/>
          </ac:spMkLst>
        </pc:spChg>
        <pc:spChg chg="add mod">
          <ac:chgData name="セイ ヨウ" userId="763805c10ad28a2a" providerId="LiveId" clId="{76457E06-0EF9-4728-A0D4-922D9B9D09A1}" dt="2023-12-04T01:02:06.437" v="47254" actId="113"/>
          <ac:spMkLst>
            <pc:docMk/>
            <pc:sldMk cId="1059849565" sldId="2147482242"/>
            <ac:spMk id="17" creationId="{87DB8FD7-40B4-E23C-49FE-E43986F7E3A2}"/>
          </ac:spMkLst>
        </pc:spChg>
        <pc:spChg chg="del">
          <ac:chgData name="セイ ヨウ" userId="763805c10ad28a2a" providerId="LiveId" clId="{76457E06-0EF9-4728-A0D4-922D9B9D09A1}" dt="2023-12-01T17:05:36.773" v="35232" actId="478"/>
          <ac:spMkLst>
            <pc:docMk/>
            <pc:sldMk cId="1059849565" sldId="2147482242"/>
            <ac:spMk id="18" creationId="{6D936FB3-0BBD-D12C-4A0F-3369989EE265}"/>
          </ac:spMkLst>
        </pc:spChg>
        <pc:spChg chg="add mod ord">
          <ac:chgData name="セイ ヨウ" userId="763805c10ad28a2a" providerId="LiveId" clId="{76457E06-0EF9-4728-A0D4-922D9B9D09A1}" dt="2023-12-03T05:21:19.816" v="41593" actId="20577"/>
          <ac:spMkLst>
            <pc:docMk/>
            <pc:sldMk cId="1059849565" sldId="2147482242"/>
            <ac:spMk id="20" creationId="{3BC13D79-189F-87AB-575F-DA6341DCE93C}"/>
          </ac:spMkLst>
        </pc:spChg>
        <pc:spChg chg="add mod">
          <ac:chgData name="セイ ヨウ" userId="763805c10ad28a2a" providerId="LiveId" clId="{76457E06-0EF9-4728-A0D4-922D9B9D09A1}" dt="2023-12-01T17:18:39.435" v="36282" actId="1076"/>
          <ac:spMkLst>
            <pc:docMk/>
            <pc:sldMk cId="1059849565" sldId="2147482242"/>
            <ac:spMk id="23" creationId="{67DC2ABC-B87C-545C-03A2-F6AA79083AC7}"/>
          </ac:spMkLst>
        </pc:spChg>
        <pc:spChg chg="del">
          <ac:chgData name="セイ ヨウ" userId="763805c10ad28a2a" providerId="LiveId" clId="{76457E06-0EF9-4728-A0D4-922D9B9D09A1}" dt="2023-12-01T17:05:02.609" v="35216" actId="478"/>
          <ac:spMkLst>
            <pc:docMk/>
            <pc:sldMk cId="1059849565" sldId="2147482242"/>
            <ac:spMk id="29" creationId="{24EF37C9-7959-6C2C-F225-9A5B73B520E0}"/>
          </ac:spMkLst>
        </pc:spChg>
        <pc:spChg chg="del">
          <ac:chgData name="セイ ヨウ" userId="763805c10ad28a2a" providerId="LiveId" clId="{76457E06-0EF9-4728-A0D4-922D9B9D09A1}" dt="2023-12-01T17:05:04.122" v="35219" actId="478"/>
          <ac:spMkLst>
            <pc:docMk/>
            <pc:sldMk cId="1059849565" sldId="2147482242"/>
            <ac:spMk id="30" creationId="{E0097121-75C3-9B71-8147-F163062EED1F}"/>
          </ac:spMkLst>
        </pc:spChg>
        <pc:spChg chg="del">
          <ac:chgData name="セイ ヨウ" userId="763805c10ad28a2a" providerId="LiveId" clId="{76457E06-0EF9-4728-A0D4-922D9B9D09A1}" dt="2023-12-01T17:05:06.544" v="35222" actId="478"/>
          <ac:spMkLst>
            <pc:docMk/>
            <pc:sldMk cId="1059849565" sldId="2147482242"/>
            <ac:spMk id="31" creationId="{37CE1B4B-EA5C-ED6D-4F7D-5A8EAD3FBAB6}"/>
          </ac:spMkLst>
        </pc:spChg>
        <pc:picChg chg="add mod">
          <ac:chgData name="セイ ヨウ" userId="763805c10ad28a2a" providerId="LiveId" clId="{76457E06-0EF9-4728-A0D4-922D9B9D09A1}" dt="2023-12-01T17:32:30.340" v="36791" actId="14100"/>
          <ac:picMkLst>
            <pc:docMk/>
            <pc:sldMk cId="1059849565" sldId="2147482242"/>
            <ac:picMk id="4" creationId="{602DDF38-09FC-A969-704B-D0E9C9235524}"/>
          </ac:picMkLst>
        </pc:picChg>
        <pc:picChg chg="add mod modCrop">
          <ac:chgData name="セイ ヨウ" userId="763805c10ad28a2a" providerId="LiveId" clId="{76457E06-0EF9-4728-A0D4-922D9B9D09A1}" dt="2023-12-01T17:30:16.083" v="36577" actId="1076"/>
          <ac:picMkLst>
            <pc:docMk/>
            <pc:sldMk cId="1059849565" sldId="2147482242"/>
            <ac:picMk id="9" creationId="{904D5558-453B-1C97-88B2-807461427150}"/>
          </ac:picMkLst>
        </pc:picChg>
        <pc:picChg chg="del">
          <ac:chgData name="セイ ヨウ" userId="763805c10ad28a2a" providerId="LiveId" clId="{76457E06-0EF9-4728-A0D4-922D9B9D09A1}" dt="2023-12-01T17:05:03.071" v="35217" actId="478"/>
          <ac:picMkLst>
            <pc:docMk/>
            <pc:sldMk cId="1059849565" sldId="2147482242"/>
            <ac:picMk id="11" creationId="{DAD865B8-C250-8BAE-CE1C-A5137286C2C5}"/>
          </ac:picMkLst>
        </pc:picChg>
        <pc:picChg chg="add del mod">
          <ac:chgData name="セイ ヨウ" userId="763805c10ad28a2a" providerId="LiveId" clId="{76457E06-0EF9-4728-A0D4-922D9B9D09A1}" dt="2023-12-01T17:14:19.136" v="35780" actId="478"/>
          <ac:picMkLst>
            <pc:docMk/>
            <pc:sldMk cId="1059849565" sldId="2147482242"/>
            <ac:picMk id="13" creationId="{C059E32A-0207-CBF1-E42D-BAE4E8BB381E}"/>
          </ac:picMkLst>
        </pc:picChg>
        <pc:picChg chg="add del mod">
          <ac:chgData name="セイ ヨウ" userId="763805c10ad28a2a" providerId="LiveId" clId="{76457E06-0EF9-4728-A0D4-922D9B9D09A1}" dt="2023-12-01T17:14:20.508" v="35781" actId="478"/>
          <ac:picMkLst>
            <pc:docMk/>
            <pc:sldMk cId="1059849565" sldId="2147482242"/>
            <ac:picMk id="15" creationId="{7153BB34-6C35-B9F3-B096-0ED5BE6C63A2}"/>
          </ac:picMkLst>
        </pc:picChg>
        <pc:picChg chg="del">
          <ac:chgData name="セイ ヨウ" userId="763805c10ad28a2a" providerId="LiveId" clId="{76457E06-0EF9-4728-A0D4-922D9B9D09A1}" dt="2023-12-01T17:05:03.445" v="35218" actId="478"/>
          <ac:picMkLst>
            <pc:docMk/>
            <pc:sldMk cId="1059849565" sldId="2147482242"/>
            <ac:picMk id="16" creationId="{C7ED7693-FD1A-036E-9269-A8AC087A196D}"/>
          </ac:picMkLst>
        </pc:picChg>
        <pc:picChg chg="add del mod">
          <ac:chgData name="セイ ヨウ" userId="763805c10ad28a2a" providerId="LiveId" clId="{76457E06-0EF9-4728-A0D4-922D9B9D09A1}" dt="2023-12-01T17:05:33.204" v="35231" actId="478"/>
          <ac:picMkLst>
            <pc:docMk/>
            <pc:sldMk cId="1059849565" sldId="2147482242"/>
            <ac:picMk id="19" creationId="{DEACA8C4-515C-FFAD-5ECC-D50ED7A883F8}"/>
          </ac:picMkLst>
        </pc:picChg>
        <pc:picChg chg="del">
          <ac:chgData name="セイ ヨウ" userId="763805c10ad28a2a" providerId="LiveId" clId="{76457E06-0EF9-4728-A0D4-922D9B9D09A1}" dt="2023-12-01T17:05:08.149" v="35223" actId="478"/>
          <ac:picMkLst>
            <pc:docMk/>
            <pc:sldMk cId="1059849565" sldId="2147482242"/>
            <ac:picMk id="21" creationId="{38AD612C-0BCD-97A6-1F6B-96A2AEAB7265}"/>
          </ac:picMkLst>
        </pc:picChg>
        <pc:picChg chg="del mod">
          <ac:chgData name="セイ ヨウ" userId="763805c10ad28a2a" providerId="LiveId" clId="{76457E06-0EF9-4728-A0D4-922D9B9D09A1}" dt="2023-12-01T17:05:05.521" v="35221" actId="478"/>
          <ac:picMkLst>
            <pc:docMk/>
            <pc:sldMk cId="1059849565" sldId="2147482242"/>
            <ac:picMk id="24" creationId="{2F1E0F8B-2007-669D-D5D2-488B16881867}"/>
          </ac:picMkLst>
        </pc:picChg>
        <pc:picChg chg="mod">
          <ac:chgData name="セイ ヨウ" userId="763805c10ad28a2a" providerId="LiveId" clId="{76457E06-0EF9-4728-A0D4-922D9B9D09A1}" dt="2023-12-01T17:30:26.208" v="36581" actId="1076"/>
          <ac:picMkLst>
            <pc:docMk/>
            <pc:sldMk cId="1059849565" sldId="2147482242"/>
            <ac:picMk id="26" creationId="{7687D97B-1BF2-E463-21A0-33E52170573E}"/>
          </ac:picMkLst>
        </pc:picChg>
        <pc:picChg chg="add mod modCrop">
          <ac:chgData name="セイ ヨウ" userId="763805c10ad28a2a" providerId="LiveId" clId="{76457E06-0EF9-4728-A0D4-922D9B9D09A1}" dt="2023-12-01T17:30:17.925" v="36578" actId="1076"/>
          <ac:picMkLst>
            <pc:docMk/>
            <pc:sldMk cId="1059849565" sldId="2147482242"/>
            <ac:picMk id="27" creationId="{EB376B36-83D0-1C1A-1CB9-6986E4648F4D}"/>
          </ac:picMkLst>
        </pc:picChg>
        <pc:picChg chg="mod">
          <ac:chgData name="セイ ヨウ" userId="763805c10ad28a2a" providerId="LiveId" clId="{76457E06-0EF9-4728-A0D4-922D9B9D09A1}" dt="2023-12-01T17:30:22.779" v="36580" actId="1076"/>
          <ac:picMkLst>
            <pc:docMk/>
            <pc:sldMk cId="1059849565" sldId="2147482242"/>
            <ac:picMk id="28" creationId="{96417CA7-E1CE-8FA7-D697-4C0612CAA93F}"/>
          </ac:picMkLst>
        </pc:picChg>
      </pc:sldChg>
      <pc:sldChg chg="addSp delSp modSp add mod">
        <pc:chgData name="セイ ヨウ" userId="763805c10ad28a2a" providerId="LiveId" clId="{76457E06-0EF9-4728-A0D4-922D9B9D09A1}" dt="2023-12-01T17:34:00.342" v="36998" actId="1076"/>
        <pc:sldMkLst>
          <pc:docMk/>
          <pc:sldMk cId="1858971394" sldId="2147482243"/>
        </pc:sldMkLst>
        <pc:spChg chg="mod">
          <ac:chgData name="セイ ヨウ" userId="763805c10ad28a2a" providerId="LiveId" clId="{76457E06-0EF9-4728-A0D4-922D9B9D09A1}" dt="2023-12-01T17:10:06.326" v="35584" actId="6549"/>
          <ac:spMkLst>
            <pc:docMk/>
            <pc:sldMk cId="1858971394" sldId="2147482243"/>
            <ac:spMk id="7" creationId="{D14F3840-4750-E8F3-7FA4-8235E2573981}"/>
          </ac:spMkLst>
        </pc:spChg>
        <pc:spChg chg="add mod">
          <ac:chgData name="セイ ヨウ" userId="763805c10ad28a2a" providerId="LiveId" clId="{76457E06-0EF9-4728-A0D4-922D9B9D09A1}" dt="2023-12-01T17:33:47.749" v="36996" actId="1076"/>
          <ac:spMkLst>
            <pc:docMk/>
            <pc:sldMk cId="1858971394" sldId="2147482243"/>
            <ac:spMk id="17" creationId="{0ABAE03D-CF0B-AAAF-A0AC-88104334ADF9}"/>
          </ac:spMkLst>
        </pc:spChg>
        <pc:picChg chg="del">
          <ac:chgData name="セイ ヨウ" userId="763805c10ad28a2a" providerId="LiveId" clId="{76457E06-0EF9-4728-A0D4-922D9B9D09A1}" dt="2023-12-01T17:10:12.977" v="35585" actId="478"/>
          <ac:picMkLst>
            <pc:docMk/>
            <pc:sldMk cId="1858971394" sldId="2147482243"/>
            <ac:picMk id="4" creationId="{602DDF38-09FC-A969-704B-D0E9C9235524}"/>
          </ac:picMkLst>
        </pc:picChg>
        <pc:picChg chg="add del mod">
          <ac:chgData name="セイ ヨウ" userId="763805c10ad28a2a" providerId="LiveId" clId="{76457E06-0EF9-4728-A0D4-922D9B9D09A1}" dt="2023-12-01T17:11:45.196" v="35610" actId="478"/>
          <ac:picMkLst>
            <pc:docMk/>
            <pc:sldMk cId="1858971394" sldId="2147482243"/>
            <ac:picMk id="5" creationId="{B5D85C9F-E96F-5BBB-FA69-D3BE651ABA4B}"/>
          </ac:picMkLst>
        </pc:picChg>
        <pc:picChg chg="del">
          <ac:chgData name="セイ ヨウ" userId="763805c10ad28a2a" providerId="LiveId" clId="{76457E06-0EF9-4728-A0D4-922D9B9D09A1}" dt="2023-12-01T17:10:18.074" v="35591" actId="478"/>
          <ac:picMkLst>
            <pc:docMk/>
            <pc:sldMk cId="1858971394" sldId="2147482243"/>
            <ac:picMk id="9" creationId="{904D5558-453B-1C97-88B2-807461427150}"/>
          </ac:picMkLst>
        </pc:picChg>
        <pc:picChg chg="add mod">
          <ac:chgData name="セイ ヨウ" userId="763805c10ad28a2a" providerId="LiveId" clId="{76457E06-0EF9-4728-A0D4-922D9B9D09A1}" dt="2023-12-01T17:33:57.606" v="36997" actId="1076"/>
          <ac:picMkLst>
            <pc:docMk/>
            <pc:sldMk cId="1858971394" sldId="2147482243"/>
            <ac:picMk id="12" creationId="{2BB7686E-5185-90E0-D1AA-AC059949E63D}"/>
          </ac:picMkLst>
        </pc:picChg>
        <pc:picChg chg="mod">
          <ac:chgData name="セイ ヨウ" userId="763805c10ad28a2a" providerId="LiveId" clId="{76457E06-0EF9-4728-A0D4-922D9B9D09A1}" dt="2023-12-01T17:11:59.840" v="35619" actId="1076"/>
          <ac:picMkLst>
            <pc:docMk/>
            <pc:sldMk cId="1858971394" sldId="2147482243"/>
            <ac:picMk id="13" creationId="{C059E32A-0207-CBF1-E42D-BAE4E8BB381E}"/>
          </ac:picMkLst>
        </pc:picChg>
        <pc:picChg chg="mod">
          <ac:chgData name="セイ ヨウ" userId="763805c10ad28a2a" providerId="LiveId" clId="{76457E06-0EF9-4728-A0D4-922D9B9D09A1}" dt="2023-12-01T17:32:43.518" v="36793" actId="1076"/>
          <ac:picMkLst>
            <pc:docMk/>
            <pc:sldMk cId="1858971394" sldId="2147482243"/>
            <ac:picMk id="15" creationId="{7153BB34-6C35-B9F3-B096-0ED5BE6C63A2}"/>
          </ac:picMkLst>
        </pc:picChg>
        <pc:picChg chg="add mod">
          <ac:chgData name="セイ ヨウ" userId="763805c10ad28a2a" providerId="LiveId" clId="{76457E06-0EF9-4728-A0D4-922D9B9D09A1}" dt="2023-12-01T17:34:00.342" v="36998" actId="1076"/>
          <ac:picMkLst>
            <pc:docMk/>
            <pc:sldMk cId="1858971394" sldId="2147482243"/>
            <ac:picMk id="16" creationId="{08BF1F92-EF01-999A-C7C8-51B21ABE5113}"/>
          </ac:picMkLst>
        </pc:picChg>
        <pc:picChg chg="del">
          <ac:chgData name="セイ ヨウ" userId="763805c10ad28a2a" providerId="LiveId" clId="{76457E06-0EF9-4728-A0D4-922D9B9D09A1}" dt="2023-12-01T17:10:14.595" v="35587" actId="478"/>
          <ac:picMkLst>
            <pc:docMk/>
            <pc:sldMk cId="1858971394" sldId="2147482243"/>
            <ac:picMk id="26" creationId="{7687D97B-1BF2-E463-21A0-33E52170573E}"/>
          </ac:picMkLst>
        </pc:picChg>
        <pc:picChg chg="del">
          <ac:chgData name="セイ ヨウ" userId="763805c10ad28a2a" providerId="LiveId" clId="{76457E06-0EF9-4728-A0D4-922D9B9D09A1}" dt="2023-12-01T17:10:17.677" v="35590" actId="478"/>
          <ac:picMkLst>
            <pc:docMk/>
            <pc:sldMk cId="1858971394" sldId="2147482243"/>
            <ac:picMk id="28" creationId="{96417CA7-E1CE-8FA7-D697-4C0612CAA93F}"/>
          </ac:picMkLst>
        </pc:picChg>
      </pc:sldChg>
      <pc:sldChg chg="addSp delSp modSp add mod">
        <pc:chgData name="セイ ヨウ" userId="763805c10ad28a2a" providerId="LiveId" clId="{76457E06-0EF9-4728-A0D4-922D9B9D09A1}" dt="2023-12-04T05:07:56.865" v="57117" actId="1076"/>
        <pc:sldMkLst>
          <pc:docMk/>
          <pc:sldMk cId="1364308176" sldId="2147482244"/>
        </pc:sldMkLst>
        <pc:spChg chg="mod">
          <ac:chgData name="セイ ヨウ" userId="763805c10ad28a2a" providerId="LiveId" clId="{76457E06-0EF9-4728-A0D4-922D9B9D09A1}" dt="2023-12-03T05:21:34.921" v="41597" actId="20577"/>
          <ac:spMkLst>
            <pc:docMk/>
            <pc:sldMk cId="1364308176" sldId="2147482244"/>
            <ac:spMk id="7" creationId="{D14F3840-4750-E8F3-7FA4-8235E2573981}"/>
          </ac:spMkLst>
        </pc:spChg>
        <pc:spChg chg="add del mod">
          <ac:chgData name="セイ ヨウ" userId="763805c10ad28a2a" providerId="LiveId" clId="{76457E06-0EF9-4728-A0D4-922D9B9D09A1}" dt="2023-12-01T17:32:11.506" v="36788" actId="478"/>
          <ac:spMkLst>
            <pc:docMk/>
            <pc:sldMk cId="1364308176" sldId="2147482244"/>
            <ac:spMk id="13" creationId="{BACF7E53-D936-7867-FADD-ACBD10EDF86C}"/>
          </ac:spMkLst>
        </pc:spChg>
        <pc:spChg chg="add mod">
          <ac:chgData name="セイ ヨウ" userId="763805c10ad28a2a" providerId="LiveId" clId="{76457E06-0EF9-4728-A0D4-922D9B9D09A1}" dt="2023-12-04T05:07:56.865" v="57117" actId="1076"/>
          <ac:spMkLst>
            <pc:docMk/>
            <pc:sldMk cId="1364308176" sldId="2147482244"/>
            <ac:spMk id="14" creationId="{76D61355-859C-CFE6-83E2-E7365B0F7476}"/>
          </ac:spMkLst>
        </pc:spChg>
        <pc:spChg chg="del">
          <ac:chgData name="セイ ヨウ" userId="763805c10ad28a2a" providerId="LiveId" clId="{76457E06-0EF9-4728-A0D4-922D9B9D09A1}" dt="2023-12-01T17:20:52.790" v="36301" actId="478"/>
          <ac:spMkLst>
            <pc:docMk/>
            <pc:sldMk cId="1364308176" sldId="2147482244"/>
            <ac:spMk id="17" creationId="{87DB8FD7-40B4-E23C-49FE-E43986F7E3A2}"/>
          </ac:spMkLst>
        </pc:spChg>
        <pc:spChg chg="mod ord">
          <ac:chgData name="セイ ヨウ" userId="763805c10ad28a2a" providerId="LiveId" clId="{76457E06-0EF9-4728-A0D4-922D9B9D09A1}" dt="2023-12-01T18:51:00.281" v="40745" actId="14100"/>
          <ac:spMkLst>
            <pc:docMk/>
            <pc:sldMk cId="1364308176" sldId="2147482244"/>
            <ac:spMk id="20" creationId="{3BC13D79-189F-87AB-575F-DA6341DCE93C}"/>
          </ac:spMkLst>
        </pc:spChg>
        <pc:spChg chg="del">
          <ac:chgData name="セイ ヨウ" userId="763805c10ad28a2a" providerId="LiveId" clId="{76457E06-0EF9-4728-A0D4-922D9B9D09A1}" dt="2023-12-01T17:31:09.022" v="36662" actId="478"/>
          <ac:spMkLst>
            <pc:docMk/>
            <pc:sldMk cId="1364308176" sldId="2147482244"/>
            <ac:spMk id="23" creationId="{67DC2ABC-B87C-545C-03A2-F6AA79083AC7}"/>
          </ac:spMkLst>
        </pc:spChg>
        <pc:picChg chg="del">
          <ac:chgData name="セイ ヨウ" userId="763805c10ad28a2a" providerId="LiveId" clId="{76457E06-0EF9-4728-A0D4-922D9B9D09A1}" dt="2023-12-01T17:20:22.302" v="36292" actId="478"/>
          <ac:picMkLst>
            <pc:docMk/>
            <pc:sldMk cId="1364308176" sldId="2147482244"/>
            <ac:picMk id="4" creationId="{602DDF38-09FC-A969-704B-D0E9C9235524}"/>
          </ac:picMkLst>
        </pc:picChg>
        <pc:picChg chg="add mod">
          <ac:chgData name="セイ ヨウ" userId="763805c10ad28a2a" providerId="LiveId" clId="{76457E06-0EF9-4728-A0D4-922D9B9D09A1}" dt="2023-12-01T17:32:16.628" v="36789" actId="14100"/>
          <ac:picMkLst>
            <pc:docMk/>
            <pc:sldMk cId="1364308176" sldId="2147482244"/>
            <ac:picMk id="5" creationId="{5F5B6EFA-0599-C222-E56B-5CCAFDFC6048}"/>
          </ac:picMkLst>
        </pc:picChg>
        <pc:picChg chg="del">
          <ac:chgData name="セイ ヨウ" userId="763805c10ad28a2a" providerId="LiveId" clId="{76457E06-0EF9-4728-A0D4-922D9B9D09A1}" dt="2023-12-01T17:20:22.904" v="36293" actId="478"/>
          <ac:picMkLst>
            <pc:docMk/>
            <pc:sldMk cId="1364308176" sldId="2147482244"/>
            <ac:picMk id="9" creationId="{904D5558-453B-1C97-88B2-807461427150}"/>
          </ac:picMkLst>
        </pc:picChg>
        <pc:picChg chg="add mod">
          <ac:chgData name="セイ ヨウ" userId="763805c10ad28a2a" providerId="LiveId" clId="{76457E06-0EF9-4728-A0D4-922D9B9D09A1}" dt="2023-12-04T01:03:09.576" v="47365" actId="14100"/>
          <ac:picMkLst>
            <pc:docMk/>
            <pc:sldMk cId="1364308176" sldId="2147482244"/>
            <ac:picMk id="12" creationId="{0C981782-DF61-4B99-EE3D-888B00266513}"/>
          </ac:picMkLst>
        </pc:picChg>
        <pc:picChg chg="del">
          <ac:chgData name="セイ ヨウ" userId="763805c10ad28a2a" providerId="LiveId" clId="{76457E06-0EF9-4728-A0D4-922D9B9D09A1}" dt="2023-12-01T17:20:21.248" v="36290" actId="478"/>
          <ac:picMkLst>
            <pc:docMk/>
            <pc:sldMk cId="1364308176" sldId="2147482244"/>
            <ac:picMk id="26" creationId="{7687D97B-1BF2-E463-21A0-33E52170573E}"/>
          </ac:picMkLst>
        </pc:picChg>
        <pc:picChg chg="del">
          <ac:chgData name="セイ ヨウ" userId="763805c10ad28a2a" providerId="LiveId" clId="{76457E06-0EF9-4728-A0D4-922D9B9D09A1}" dt="2023-12-01T17:20:21.766" v="36291" actId="478"/>
          <ac:picMkLst>
            <pc:docMk/>
            <pc:sldMk cId="1364308176" sldId="2147482244"/>
            <ac:picMk id="28" creationId="{96417CA7-E1CE-8FA7-D697-4C0612CAA93F}"/>
          </ac:picMkLst>
        </pc:picChg>
      </pc:sldChg>
      <pc:sldChg chg="addSp delSp modSp add mod">
        <pc:chgData name="セイ ヨウ" userId="763805c10ad28a2a" providerId="LiveId" clId="{76457E06-0EF9-4728-A0D4-922D9B9D09A1}" dt="2023-12-01T17:45:08.833" v="37412" actId="20577"/>
        <pc:sldMkLst>
          <pc:docMk/>
          <pc:sldMk cId="71712095" sldId="2147482245"/>
        </pc:sldMkLst>
        <pc:spChg chg="mod">
          <ac:chgData name="セイ ヨウ" userId="763805c10ad28a2a" providerId="LiveId" clId="{76457E06-0EF9-4728-A0D4-922D9B9D09A1}" dt="2023-12-01T17:38:44.469" v="37101" actId="14100"/>
          <ac:spMkLst>
            <pc:docMk/>
            <pc:sldMk cId="71712095" sldId="2147482245"/>
            <ac:spMk id="11" creationId="{737AFB30-2B89-EB29-9E32-B46ACE74A0EA}"/>
          </ac:spMkLst>
        </pc:spChg>
        <pc:spChg chg="mod">
          <ac:chgData name="セイ ヨウ" userId="763805c10ad28a2a" providerId="LiveId" clId="{76457E06-0EF9-4728-A0D4-922D9B9D09A1}" dt="2023-12-01T17:45:08.833" v="37412" actId="20577"/>
          <ac:spMkLst>
            <pc:docMk/>
            <pc:sldMk cId="71712095" sldId="2147482245"/>
            <ac:spMk id="13" creationId="{874A1E93-1F97-D308-0DF7-739046636780}"/>
          </ac:spMkLst>
        </pc:spChg>
        <pc:spChg chg="add mod">
          <ac:chgData name="セイ ヨウ" userId="763805c10ad28a2a" providerId="LiveId" clId="{76457E06-0EF9-4728-A0D4-922D9B9D09A1}" dt="2023-12-01T17:41:39.390" v="37136" actId="1076"/>
          <ac:spMkLst>
            <pc:docMk/>
            <pc:sldMk cId="71712095" sldId="2147482245"/>
            <ac:spMk id="18" creationId="{A27CEFBE-1DB7-3787-0B46-0467A5807012}"/>
          </ac:spMkLst>
        </pc:spChg>
        <pc:spChg chg="add mod">
          <ac:chgData name="セイ ヨウ" userId="763805c10ad28a2a" providerId="LiveId" clId="{76457E06-0EF9-4728-A0D4-922D9B9D09A1}" dt="2023-12-01T17:41:32.390" v="37134" actId="14100"/>
          <ac:spMkLst>
            <pc:docMk/>
            <pc:sldMk cId="71712095" sldId="2147482245"/>
            <ac:spMk id="19" creationId="{79E9DF16-280C-0497-C90C-63BD8F4660C1}"/>
          </ac:spMkLst>
        </pc:spChg>
        <pc:spChg chg="mod">
          <ac:chgData name="セイ ヨウ" userId="763805c10ad28a2a" providerId="LiveId" clId="{76457E06-0EF9-4728-A0D4-922D9B9D09A1}" dt="2023-12-01T17:44:50.662" v="37385" actId="20577"/>
          <ac:spMkLst>
            <pc:docMk/>
            <pc:sldMk cId="71712095" sldId="2147482245"/>
            <ac:spMk id="20" creationId="{D1A09A3D-FB98-BDEF-5179-A2D0B0D5511B}"/>
          </ac:spMkLst>
        </pc:spChg>
        <pc:spChg chg="del mod">
          <ac:chgData name="セイ ヨウ" userId="763805c10ad28a2a" providerId="LiveId" clId="{76457E06-0EF9-4728-A0D4-922D9B9D09A1}" dt="2023-12-01T17:36:06.546" v="37013" actId="478"/>
          <ac:spMkLst>
            <pc:docMk/>
            <pc:sldMk cId="71712095" sldId="2147482245"/>
            <ac:spMk id="25" creationId="{71BCD02C-2D5A-3EB2-19C8-89B1445D2FF4}"/>
          </ac:spMkLst>
        </pc:spChg>
        <pc:picChg chg="del">
          <ac:chgData name="セイ ヨウ" userId="763805c10ad28a2a" providerId="LiveId" clId="{76457E06-0EF9-4728-A0D4-922D9B9D09A1}" dt="2023-12-01T17:36:03.208" v="37008" actId="478"/>
          <ac:picMkLst>
            <pc:docMk/>
            <pc:sldMk cId="71712095" sldId="2147482245"/>
            <ac:picMk id="4" creationId="{FD880837-B103-B115-7448-DE419B13C26E}"/>
          </ac:picMkLst>
        </pc:picChg>
        <pc:picChg chg="add mod">
          <ac:chgData name="セイ ヨウ" userId="763805c10ad28a2a" providerId="LiveId" clId="{76457E06-0EF9-4728-A0D4-922D9B9D09A1}" dt="2023-12-01T17:36:32.849" v="37021" actId="208"/>
          <ac:picMkLst>
            <pc:docMk/>
            <pc:sldMk cId="71712095" sldId="2147482245"/>
            <ac:picMk id="5" creationId="{863D4508-D8BF-2F66-A057-C2FE6E82A46D}"/>
          </ac:picMkLst>
        </pc:picChg>
        <pc:picChg chg="del">
          <ac:chgData name="セイ ヨウ" userId="763805c10ad28a2a" providerId="LiveId" clId="{76457E06-0EF9-4728-A0D4-922D9B9D09A1}" dt="2023-12-01T17:36:04.074" v="37009" actId="478"/>
          <ac:picMkLst>
            <pc:docMk/>
            <pc:sldMk cId="71712095" sldId="2147482245"/>
            <ac:picMk id="7" creationId="{27640A76-4FB9-793C-835A-F82B985FDD15}"/>
          </ac:picMkLst>
        </pc:picChg>
        <pc:picChg chg="add mod">
          <ac:chgData name="セイ ヨウ" userId="763805c10ad28a2a" providerId="LiveId" clId="{76457E06-0EF9-4728-A0D4-922D9B9D09A1}" dt="2023-12-01T17:38:23.051" v="37046" actId="1076"/>
          <ac:picMkLst>
            <pc:docMk/>
            <pc:sldMk cId="71712095" sldId="2147482245"/>
            <ac:picMk id="9" creationId="{FDDB8ED6-F755-E696-1B3A-0B6445A45B62}"/>
          </ac:picMkLst>
        </pc:picChg>
        <pc:picChg chg="del">
          <ac:chgData name="セイ ヨウ" userId="763805c10ad28a2a" providerId="LiveId" clId="{76457E06-0EF9-4728-A0D4-922D9B9D09A1}" dt="2023-12-01T17:36:04.451" v="37010" actId="478"/>
          <ac:picMkLst>
            <pc:docMk/>
            <pc:sldMk cId="71712095" sldId="2147482245"/>
            <ac:picMk id="14" creationId="{A4BCEBFE-A6F0-4B48-06B0-0258FCE1217B}"/>
          </ac:picMkLst>
        </pc:picChg>
        <pc:picChg chg="add del mod ord">
          <ac:chgData name="セイ ヨウ" userId="763805c10ad28a2a" providerId="LiveId" clId="{76457E06-0EF9-4728-A0D4-922D9B9D09A1}" dt="2023-12-01T17:41:20.741" v="37129" actId="478"/>
          <ac:picMkLst>
            <pc:docMk/>
            <pc:sldMk cId="71712095" sldId="2147482245"/>
            <ac:picMk id="15" creationId="{2FC7C03E-124B-C6BE-67E4-173339E2F7AE}"/>
          </ac:picMkLst>
        </pc:picChg>
        <pc:picChg chg="add mod ord">
          <ac:chgData name="セイ ヨウ" userId="763805c10ad28a2a" providerId="LiveId" clId="{76457E06-0EF9-4728-A0D4-922D9B9D09A1}" dt="2023-12-01T17:38:20.975" v="37045" actId="167"/>
          <ac:picMkLst>
            <pc:docMk/>
            <pc:sldMk cId="71712095" sldId="2147482245"/>
            <ac:picMk id="17" creationId="{B75D38F3-EB97-40EE-BBFE-F7468FA19FC4}"/>
          </ac:picMkLst>
        </pc:picChg>
        <pc:picChg chg="add mod ord modCrop">
          <ac:chgData name="セイ ヨウ" userId="763805c10ad28a2a" providerId="LiveId" clId="{76457E06-0EF9-4728-A0D4-922D9B9D09A1}" dt="2023-12-01T17:41:27.658" v="37132" actId="208"/>
          <ac:picMkLst>
            <pc:docMk/>
            <pc:sldMk cId="71712095" sldId="2147482245"/>
            <ac:picMk id="21" creationId="{85D2A2AD-0485-41CD-13A8-E31C90FF4A73}"/>
          </ac:picMkLst>
        </pc:picChg>
        <pc:picChg chg="del">
          <ac:chgData name="セイ ヨウ" userId="763805c10ad28a2a" providerId="LiveId" clId="{76457E06-0EF9-4728-A0D4-922D9B9D09A1}" dt="2023-12-01T17:36:05.238" v="37011" actId="478"/>
          <ac:picMkLst>
            <pc:docMk/>
            <pc:sldMk cId="71712095" sldId="2147482245"/>
            <ac:picMk id="23" creationId="{F78A8163-5F64-25F9-0456-7B3A79CE5722}"/>
          </ac:picMkLst>
        </pc:picChg>
      </pc:sldChg>
      <pc:sldChg chg="addSp delSp modSp add mod">
        <pc:chgData name="セイ ヨウ" userId="763805c10ad28a2a" providerId="LiveId" clId="{76457E06-0EF9-4728-A0D4-922D9B9D09A1}" dt="2023-12-01T17:45:21.235" v="37474" actId="20577"/>
        <pc:sldMkLst>
          <pc:docMk/>
          <pc:sldMk cId="3049166178" sldId="2147482246"/>
        </pc:sldMkLst>
        <pc:spChg chg="mod ord">
          <ac:chgData name="セイ ヨウ" userId="763805c10ad28a2a" providerId="LiveId" clId="{76457E06-0EF9-4728-A0D4-922D9B9D09A1}" dt="2023-12-01T17:44:09.121" v="37369" actId="1076"/>
          <ac:spMkLst>
            <pc:docMk/>
            <pc:sldMk cId="3049166178" sldId="2147482246"/>
            <ac:spMk id="11" creationId="{737AFB30-2B89-EB29-9E32-B46ACE74A0EA}"/>
          </ac:spMkLst>
        </pc:spChg>
        <pc:spChg chg="mod">
          <ac:chgData name="セイ ヨウ" userId="763805c10ad28a2a" providerId="LiveId" clId="{76457E06-0EF9-4728-A0D4-922D9B9D09A1}" dt="2023-12-01T17:45:21.235" v="37474" actId="20577"/>
          <ac:spMkLst>
            <pc:docMk/>
            <pc:sldMk cId="3049166178" sldId="2147482246"/>
            <ac:spMk id="13" creationId="{874A1E93-1F97-D308-0DF7-739046636780}"/>
          </ac:spMkLst>
        </pc:spChg>
        <pc:spChg chg="mod ord">
          <ac:chgData name="セイ ヨウ" userId="763805c10ad28a2a" providerId="LiveId" clId="{76457E06-0EF9-4728-A0D4-922D9B9D09A1}" dt="2023-12-01T17:42:42.277" v="37155" actId="1076"/>
          <ac:spMkLst>
            <pc:docMk/>
            <pc:sldMk cId="3049166178" sldId="2147482246"/>
            <ac:spMk id="18" creationId="{A27CEFBE-1DB7-3787-0B46-0467A5807012}"/>
          </ac:spMkLst>
        </pc:spChg>
        <pc:spChg chg="mod">
          <ac:chgData name="セイ ヨウ" userId="763805c10ad28a2a" providerId="LiveId" clId="{76457E06-0EF9-4728-A0D4-922D9B9D09A1}" dt="2023-12-01T17:42:37.587" v="37152" actId="1076"/>
          <ac:spMkLst>
            <pc:docMk/>
            <pc:sldMk cId="3049166178" sldId="2147482246"/>
            <ac:spMk id="19" creationId="{79E9DF16-280C-0497-C90C-63BD8F4660C1}"/>
          </ac:spMkLst>
        </pc:spChg>
        <pc:spChg chg="mod">
          <ac:chgData name="セイ ヨウ" userId="763805c10ad28a2a" providerId="LiveId" clId="{76457E06-0EF9-4728-A0D4-922D9B9D09A1}" dt="2023-12-01T17:44:55.319" v="37386"/>
          <ac:spMkLst>
            <pc:docMk/>
            <pc:sldMk cId="3049166178" sldId="2147482246"/>
            <ac:spMk id="20" creationId="{D1A09A3D-FB98-BDEF-5179-A2D0B0D5511B}"/>
          </ac:spMkLst>
        </pc:spChg>
        <pc:picChg chg="add mod">
          <ac:chgData name="セイ ヨウ" userId="763805c10ad28a2a" providerId="LiveId" clId="{76457E06-0EF9-4728-A0D4-922D9B9D09A1}" dt="2023-12-01T17:42:53.746" v="37159" actId="208"/>
          <ac:picMkLst>
            <pc:docMk/>
            <pc:sldMk cId="3049166178" sldId="2147482246"/>
            <ac:picMk id="4" creationId="{C4273030-2E69-F8BA-B4AE-CD24D9891EE1}"/>
          </ac:picMkLst>
        </pc:picChg>
        <pc:picChg chg="del">
          <ac:chgData name="セイ ヨウ" userId="763805c10ad28a2a" providerId="LiveId" clId="{76457E06-0EF9-4728-A0D4-922D9B9D09A1}" dt="2023-12-01T17:39:56.240" v="37105" actId="478"/>
          <ac:picMkLst>
            <pc:docMk/>
            <pc:sldMk cId="3049166178" sldId="2147482246"/>
            <ac:picMk id="5" creationId="{863D4508-D8BF-2F66-A057-C2FE6E82A46D}"/>
          </ac:picMkLst>
        </pc:picChg>
        <pc:picChg chg="add mod">
          <ac:chgData name="セイ ヨウ" userId="763805c10ad28a2a" providerId="LiveId" clId="{76457E06-0EF9-4728-A0D4-922D9B9D09A1}" dt="2023-12-01T17:42:53.746" v="37159" actId="208"/>
          <ac:picMkLst>
            <pc:docMk/>
            <pc:sldMk cId="3049166178" sldId="2147482246"/>
            <ac:picMk id="7" creationId="{2B098ED6-EE69-B618-9938-194CAC9E0C13}"/>
          </ac:picMkLst>
        </pc:picChg>
        <pc:picChg chg="del">
          <ac:chgData name="セイ ヨウ" userId="763805c10ad28a2a" providerId="LiveId" clId="{76457E06-0EF9-4728-A0D4-922D9B9D09A1}" dt="2023-12-01T17:39:56.693" v="37106" actId="478"/>
          <ac:picMkLst>
            <pc:docMk/>
            <pc:sldMk cId="3049166178" sldId="2147482246"/>
            <ac:picMk id="9" creationId="{FDDB8ED6-F755-E696-1B3A-0B6445A45B62}"/>
          </ac:picMkLst>
        </pc:picChg>
        <pc:picChg chg="add del mod ord">
          <ac:chgData name="セイ ヨウ" userId="763805c10ad28a2a" providerId="LiveId" clId="{76457E06-0EF9-4728-A0D4-922D9B9D09A1}" dt="2023-12-01T17:41:04.395" v="37121" actId="478"/>
          <ac:picMkLst>
            <pc:docMk/>
            <pc:sldMk cId="3049166178" sldId="2147482246"/>
            <ac:picMk id="14" creationId="{81C9599E-07F4-3A31-A436-24DE3AA916A9}"/>
          </ac:picMkLst>
        </pc:picChg>
        <pc:picChg chg="del">
          <ac:chgData name="セイ ヨウ" userId="763805c10ad28a2a" providerId="LiveId" clId="{76457E06-0EF9-4728-A0D4-922D9B9D09A1}" dt="2023-12-01T17:40:25.636" v="37112" actId="478"/>
          <ac:picMkLst>
            <pc:docMk/>
            <pc:sldMk cId="3049166178" sldId="2147482246"/>
            <ac:picMk id="15" creationId="{2FC7C03E-124B-C6BE-67E4-173339E2F7AE}"/>
          </ac:picMkLst>
        </pc:picChg>
        <pc:picChg chg="del">
          <ac:chgData name="セイ ヨウ" userId="763805c10ad28a2a" providerId="LiveId" clId="{76457E06-0EF9-4728-A0D4-922D9B9D09A1}" dt="2023-12-01T17:40:39.134" v="37120" actId="478"/>
          <ac:picMkLst>
            <pc:docMk/>
            <pc:sldMk cId="3049166178" sldId="2147482246"/>
            <ac:picMk id="17" creationId="{B75D38F3-EB97-40EE-BBFE-F7468FA19FC4}"/>
          </ac:picMkLst>
        </pc:picChg>
        <pc:picChg chg="add mod ord">
          <ac:chgData name="セイ ヨウ" userId="763805c10ad28a2a" providerId="LiveId" clId="{76457E06-0EF9-4728-A0D4-922D9B9D09A1}" dt="2023-12-01T17:42:35.069" v="37151" actId="1076"/>
          <ac:picMkLst>
            <pc:docMk/>
            <pc:sldMk cId="3049166178" sldId="2147482246"/>
            <ac:picMk id="21" creationId="{7DDD1C55-BD51-E0A9-5582-BD99D5E566A7}"/>
          </ac:picMkLst>
        </pc:picChg>
        <pc:picChg chg="add mod modCrop">
          <ac:chgData name="セイ ヨウ" userId="763805c10ad28a2a" providerId="LiveId" clId="{76457E06-0EF9-4728-A0D4-922D9B9D09A1}" dt="2023-12-01T17:42:46.052" v="37157" actId="14100"/>
          <ac:picMkLst>
            <pc:docMk/>
            <pc:sldMk cId="3049166178" sldId="2147482246"/>
            <ac:picMk id="23" creationId="{0B9E99A4-4617-8F58-B21D-BC724D61ADF1}"/>
          </ac:picMkLst>
        </pc:picChg>
      </pc:sldChg>
      <pc:sldChg chg="addSp delSp modSp add mod">
        <pc:chgData name="セイ ヨウ" userId="763805c10ad28a2a" providerId="LiveId" clId="{76457E06-0EF9-4728-A0D4-922D9B9D09A1}" dt="2023-12-01T17:56:23.859" v="38600" actId="20577"/>
        <pc:sldMkLst>
          <pc:docMk/>
          <pc:sldMk cId="1429254671" sldId="2147482247"/>
        </pc:sldMkLst>
        <pc:spChg chg="mod ord">
          <ac:chgData name="セイ ヨウ" userId="763805c10ad28a2a" providerId="LiveId" clId="{76457E06-0EF9-4728-A0D4-922D9B9D09A1}" dt="2023-12-01T17:55:29.830" v="38544" actId="1076"/>
          <ac:spMkLst>
            <pc:docMk/>
            <pc:sldMk cId="1429254671" sldId="2147482247"/>
            <ac:spMk id="11" creationId="{737AFB30-2B89-EB29-9E32-B46ACE74A0EA}"/>
          </ac:spMkLst>
        </pc:spChg>
        <pc:spChg chg="mod">
          <ac:chgData name="セイ ヨウ" userId="763805c10ad28a2a" providerId="LiveId" clId="{76457E06-0EF9-4728-A0D4-922D9B9D09A1}" dt="2023-12-01T17:56:23.859" v="38600" actId="20577"/>
          <ac:spMkLst>
            <pc:docMk/>
            <pc:sldMk cId="1429254671" sldId="2147482247"/>
            <ac:spMk id="13" creationId="{874A1E93-1F97-D308-0DF7-739046636780}"/>
          </ac:spMkLst>
        </pc:spChg>
        <pc:spChg chg="del mod">
          <ac:chgData name="セイ ヨウ" userId="763805c10ad28a2a" providerId="LiveId" clId="{76457E06-0EF9-4728-A0D4-922D9B9D09A1}" dt="2023-12-01T17:47:56.665" v="37572" actId="478"/>
          <ac:spMkLst>
            <pc:docMk/>
            <pc:sldMk cId="1429254671" sldId="2147482247"/>
            <ac:spMk id="18" creationId="{A27CEFBE-1DB7-3787-0B46-0467A5807012}"/>
          </ac:spMkLst>
        </pc:spChg>
        <pc:spChg chg="del mod">
          <ac:chgData name="セイ ヨウ" userId="763805c10ad28a2a" providerId="LiveId" clId="{76457E06-0EF9-4728-A0D4-922D9B9D09A1}" dt="2023-12-01T17:47:56.145" v="37571" actId="478"/>
          <ac:spMkLst>
            <pc:docMk/>
            <pc:sldMk cId="1429254671" sldId="2147482247"/>
            <ac:spMk id="19" creationId="{79E9DF16-280C-0497-C90C-63BD8F4660C1}"/>
          </ac:spMkLst>
        </pc:spChg>
        <pc:spChg chg="mod">
          <ac:chgData name="セイ ヨウ" userId="763805c10ad28a2a" providerId="LiveId" clId="{76457E06-0EF9-4728-A0D4-922D9B9D09A1}" dt="2023-12-01T17:44:59.300" v="37387" actId="14100"/>
          <ac:spMkLst>
            <pc:docMk/>
            <pc:sldMk cId="1429254671" sldId="2147482247"/>
            <ac:spMk id="20" creationId="{D1A09A3D-FB98-BDEF-5179-A2D0B0D5511B}"/>
          </ac:spMkLst>
        </pc:spChg>
        <pc:spChg chg="add mod ord">
          <ac:chgData name="セイ ヨウ" userId="763805c10ad28a2a" providerId="LiveId" clId="{76457E06-0EF9-4728-A0D4-922D9B9D09A1}" dt="2023-12-01T17:55:53.174" v="38553" actId="1076"/>
          <ac:spMkLst>
            <pc:docMk/>
            <pc:sldMk cId="1429254671" sldId="2147482247"/>
            <ac:spMk id="26" creationId="{0D5F911E-9576-147C-4220-3EA922D56214}"/>
          </ac:spMkLst>
        </pc:spChg>
        <pc:spChg chg="add mod">
          <ac:chgData name="セイ ヨウ" userId="763805c10ad28a2a" providerId="LiveId" clId="{76457E06-0EF9-4728-A0D4-922D9B9D09A1}" dt="2023-12-01T17:55:42.456" v="38550" actId="1076"/>
          <ac:spMkLst>
            <pc:docMk/>
            <pc:sldMk cId="1429254671" sldId="2147482247"/>
            <ac:spMk id="31" creationId="{8973FAB7-3642-3347-C063-1F67D56C32AA}"/>
          </ac:spMkLst>
        </pc:spChg>
        <pc:picChg chg="del">
          <ac:chgData name="セイ ヨウ" userId="763805c10ad28a2a" providerId="LiveId" clId="{76457E06-0EF9-4728-A0D4-922D9B9D09A1}" dt="2023-12-01T17:46:14.734" v="37540" actId="478"/>
          <ac:picMkLst>
            <pc:docMk/>
            <pc:sldMk cId="1429254671" sldId="2147482247"/>
            <ac:picMk id="4" creationId="{C4273030-2E69-F8BA-B4AE-CD24D9891EE1}"/>
          </ac:picMkLst>
        </pc:picChg>
        <pc:picChg chg="add mod">
          <ac:chgData name="セイ ヨウ" userId="763805c10ad28a2a" providerId="LiveId" clId="{76457E06-0EF9-4728-A0D4-922D9B9D09A1}" dt="2023-12-01T17:46:48.003" v="37552" actId="1076"/>
          <ac:picMkLst>
            <pc:docMk/>
            <pc:sldMk cId="1429254671" sldId="2147482247"/>
            <ac:picMk id="5" creationId="{7F1FDD0E-60E5-66D2-8E3B-04B2F76ABB35}"/>
          </ac:picMkLst>
        </pc:picChg>
        <pc:picChg chg="del">
          <ac:chgData name="セイ ヨウ" userId="763805c10ad28a2a" providerId="LiveId" clId="{76457E06-0EF9-4728-A0D4-922D9B9D09A1}" dt="2023-12-01T17:46:15.128" v="37541" actId="478"/>
          <ac:picMkLst>
            <pc:docMk/>
            <pc:sldMk cId="1429254671" sldId="2147482247"/>
            <ac:picMk id="7" creationId="{2B098ED6-EE69-B618-9938-194CAC9E0C13}"/>
          </ac:picMkLst>
        </pc:picChg>
        <pc:picChg chg="add mod">
          <ac:chgData name="セイ ヨウ" userId="763805c10ad28a2a" providerId="LiveId" clId="{76457E06-0EF9-4728-A0D4-922D9B9D09A1}" dt="2023-12-01T17:55:31.766" v="38545" actId="14100"/>
          <ac:picMkLst>
            <pc:docMk/>
            <pc:sldMk cId="1429254671" sldId="2147482247"/>
            <ac:picMk id="9" creationId="{397D87EE-FAAE-1FFD-146C-EF02B708E557}"/>
          </ac:picMkLst>
        </pc:picChg>
        <pc:picChg chg="add mod">
          <ac:chgData name="セイ ヨウ" userId="763805c10ad28a2a" providerId="LiveId" clId="{76457E06-0EF9-4728-A0D4-922D9B9D09A1}" dt="2023-12-01T17:55:33.528" v="38546" actId="1076"/>
          <ac:picMkLst>
            <pc:docMk/>
            <pc:sldMk cId="1429254671" sldId="2147482247"/>
            <ac:picMk id="14" creationId="{03565D01-CC25-A33B-6F0C-F327D92C8880}"/>
          </ac:picMkLst>
        </pc:picChg>
        <pc:picChg chg="add mod">
          <ac:chgData name="セイ ヨウ" userId="763805c10ad28a2a" providerId="LiveId" clId="{76457E06-0EF9-4728-A0D4-922D9B9D09A1}" dt="2023-12-01T17:55:15.114" v="38540" actId="14100"/>
          <ac:picMkLst>
            <pc:docMk/>
            <pc:sldMk cId="1429254671" sldId="2147482247"/>
            <ac:picMk id="16" creationId="{00E7C167-58FB-C22C-96D4-522A7D7A8DDB}"/>
          </ac:picMkLst>
        </pc:picChg>
        <pc:picChg chg="del">
          <ac:chgData name="セイ ヨウ" userId="763805c10ad28a2a" providerId="LiveId" clId="{76457E06-0EF9-4728-A0D4-922D9B9D09A1}" dt="2023-12-01T17:46:17.513" v="37543" actId="478"/>
          <ac:picMkLst>
            <pc:docMk/>
            <pc:sldMk cId="1429254671" sldId="2147482247"/>
            <ac:picMk id="21" creationId="{7DDD1C55-BD51-E0A9-5582-BD99D5E566A7}"/>
          </ac:picMkLst>
        </pc:picChg>
        <pc:picChg chg="add mod ord">
          <ac:chgData name="セイ ヨウ" userId="763805c10ad28a2a" providerId="LiveId" clId="{76457E06-0EF9-4728-A0D4-922D9B9D09A1}" dt="2023-12-01T17:55:35.538" v="38547" actId="1076"/>
          <ac:picMkLst>
            <pc:docMk/>
            <pc:sldMk cId="1429254671" sldId="2147482247"/>
            <ac:picMk id="22" creationId="{95A1097B-55F4-AD4F-385E-284C757EDE40}"/>
          </ac:picMkLst>
        </pc:picChg>
        <pc:picChg chg="del">
          <ac:chgData name="セイ ヨウ" userId="763805c10ad28a2a" providerId="LiveId" clId="{76457E06-0EF9-4728-A0D4-922D9B9D09A1}" dt="2023-12-01T17:46:17.906" v="37544" actId="478"/>
          <ac:picMkLst>
            <pc:docMk/>
            <pc:sldMk cId="1429254671" sldId="2147482247"/>
            <ac:picMk id="23" creationId="{0B9E99A4-4617-8F58-B21D-BC724D61ADF1}"/>
          </ac:picMkLst>
        </pc:picChg>
        <pc:picChg chg="add del mod">
          <ac:chgData name="セイ ヨウ" userId="763805c10ad28a2a" providerId="LiveId" clId="{76457E06-0EF9-4728-A0D4-922D9B9D09A1}" dt="2023-12-01T17:52:05.464" v="38253" actId="478"/>
          <ac:picMkLst>
            <pc:docMk/>
            <pc:sldMk cId="1429254671" sldId="2147482247"/>
            <ac:picMk id="25" creationId="{AD8CD224-9FB6-55A4-5429-3078E393B6D4}"/>
          </ac:picMkLst>
        </pc:picChg>
        <pc:picChg chg="add mod">
          <ac:chgData name="セイ ヨウ" userId="763805c10ad28a2a" providerId="LiveId" clId="{76457E06-0EF9-4728-A0D4-922D9B9D09A1}" dt="2023-12-01T17:55:37.814" v="38548" actId="1076"/>
          <ac:picMkLst>
            <pc:docMk/>
            <pc:sldMk cId="1429254671" sldId="2147482247"/>
            <ac:picMk id="28" creationId="{1C337BFF-7967-08DE-2CBE-EB150E4733DF}"/>
          </ac:picMkLst>
        </pc:picChg>
        <pc:picChg chg="add mod">
          <ac:chgData name="セイ ヨウ" userId="763805c10ad28a2a" providerId="LiveId" clId="{76457E06-0EF9-4728-A0D4-922D9B9D09A1}" dt="2023-12-01T17:55:46.085" v="38551" actId="1076"/>
          <ac:picMkLst>
            <pc:docMk/>
            <pc:sldMk cId="1429254671" sldId="2147482247"/>
            <ac:picMk id="30" creationId="{BE7D2809-C38C-AED9-B737-F44E6F1BC74B}"/>
          </ac:picMkLst>
        </pc:picChg>
      </pc:sldChg>
      <pc:sldChg chg="addSp delSp modSp add mod">
        <pc:chgData name="セイ ヨウ" userId="763805c10ad28a2a" providerId="LiveId" clId="{76457E06-0EF9-4728-A0D4-922D9B9D09A1}" dt="2023-12-03T05:24:34.198" v="41876" actId="14100"/>
        <pc:sldMkLst>
          <pc:docMk/>
          <pc:sldMk cId="392050037" sldId="2147482248"/>
        </pc:sldMkLst>
        <pc:spChg chg="mod">
          <ac:chgData name="セイ ヨウ" userId="763805c10ad28a2a" providerId="LiveId" clId="{76457E06-0EF9-4728-A0D4-922D9B9D09A1}" dt="2023-12-03T05:22:53.422" v="41606" actId="6549"/>
          <ac:spMkLst>
            <pc:docMk/>
            <pc:sldMk cId="392050037" sldId="2147482248"/>
            <ac:spMk id="11" creationId="{737AFB30-2B89-EB29-9E32-B46ACE74A0EA}"/>
          </ac:spMkLst>
        </pc:spChg>
        <pc:spChg chg="mod">
          <ac:chgData name="セイ ヨウ" userId="763805c10ad28a2a" providerId="LiveId" clId="{76457E06-0EF9-4728-A0D4-922D9B9D09A1}" dt="2023-12-01T17:59:48.811" v="38849"/>
          <ac:spMkLst>
            <pc:docMk/>
            <pc:sldMk cId="392050037" sldId="2147482248"/>
            <ac:spMk id="13" creationId="{874A1E93-1F97-D308-0DF7-739046636780}"/>
          </ac:spMkLst>
        </pc:spChg>
        <pc:spChg chg="add mod">
          <ac:chgData name="セイ ヨウ" userId="763805c10ad28a2a" providerId="LiveId" clId="{76457E06-0EF9-4728-A0D4-922D9B9D09A1}" dt="2023-12-01T17:59:32.220" v="38847" actId="14100"/>
          <ac:spMkLst>
            <pc:docMk/>
            <pc:sldMk cId="392050037" sldId="2147482248"/>
            <ac:spMk id="15" creationId="{5CA3874D-9456-F9CC-999D-F5A1ABAF517B}"/>
          </ac:spMkLst>
        </pc:spChg>
        <pc:spChg chg="add mod">
          <ac:chgData name="セイ ヨウ" userId="763805c10ad28a2a" providerId="LiveId" clId="{76457E06-0EF9-4728-A0D4-922D9B9D09A1}" dt="2023-12-01T18:03:41.335" v="39209"/>
          <ac:spMkLst>
            <pc:docMk/>
            <pc:sldMk cId="392050037" sldId="2147482248"/>
            <ac:spMk id="16" creationId="{61C4A56E-A29C-3C4E-1D38-6F94357E1273}"/>
          </ac:spMkLst>
        </pc:spChg>
        <pc:spChg chg="add mod">
          <ac:chgData name="セイ ヨウ" userId="763805c10ad28a2a" providerId="LiveId" clId="{76457E06-0EF9-4728-A0D4-922D9B9D09A1}" dt="2023-12-03T05:24:34.198" v="41876" actId="14100"/>
          <ac:spMkLst>
            <pc:docMk/>
            <pc:sldMk cId="392050037" sldId="2147482248"/>
            <ac:spMk id="17" creationId="{F7465B08-B705-66C3-5E48-333987E6464B}"/>
          </ac:spMkLst>
        </pc:spChg>
        <pc:spChg chg="mod ord">
          <ac:chgData name="セイ ヨウ" userId="763805c10ad28a2a" providerId="LiveId" clId="{76457E06-0EF9-4728-A0D4-922D9B9D09A1}" dt="2023-12-01T17:59:20.949" v="38842" actId="688"/>
          <ac:spMkLst>
            <pc:docMk/>
            <pc:sldMk cId="392050037" sldId="2147482248"/>
            <ac:spMk id="18" creationId="{A27CEFBE-1DB7-3787-0B46-0467A5807012}"/>
          </ac:spMkLst>
        </pc:spChg>
        <pc:spChg chg="mod ord">
          <ac:chgData name="セイ ヨウ" userId="763805c10ad28a2a" providerId="LiveId" clId="{76457E06-0EF9-4728-A0D4-922D9B9D09A1}" dt="2023-12-01T17:58:03.516" v="38629" actId="14100"/>
          <ac:spMkLst>
            <pc:docMk/>
            <pc:sldMk cId="392050037" sldId="2147482248"/>
            <ac:spMk id="19" creationId="{79E9DF16-280C-0497-C90C-63BD8F4660C1}"/>
          </ac:spMkLst>
        </pc:spChg>
        <pc:spChg chg="del mod">
          <ac:chgData name="セイ ヨウ" userId="763805c10ad28a2a" providerId="LiveId" clId="{76457E06-0EF9-4728-A0D4-922D9B9D09A1}" dt="2023-12-01T18:03:41.130" v="39208" actId="478"/>
          <ac:spMkLst>
            <pc:docMk/>
            <pc:sldMk cId="392050037" sldId="2147482248"/>
            <ac:spMk id="20" creationId="{D1A09A3D-FB98-BDEF-5179-A2D0B0D5511B}"/>
          </ac:spMkLst>
        </pc:spChg>
        <pc:picChg chg="del">
          <ac:chgData name="セイ ヨウ" userId="763805c10ad28a2a" providerId="LiveId" clId="{76457E06-0EF9-4728-A0D4-922D9B9D09A1}" dt="2023-12-01T17:56:55" v="38607" actId="478"/>
          <ac:picMkLst>
            <pc:docMk/>
            <pc:sldMk cId="392050037" sldId="2147482248"/>
            <ac:picMk id="4" creationId="{C4273030-2E69-F8BA-B4AE-CD24D9891EE1}"/>
          </ac:picMkLst>
        </pc:picChg>
        <pc:picChg chg="add mod">
          <ac:chgData name="セイ ヨウ" userId="763805c10ad28a2a" providerId="LiveId" clId="{76457E06-0EF9-4728-A0D4-922D9B9D09A1}" dt="2023-12-01T17:57:40.635" v="38617" actId="14100"/>
          <ac:picMkLst>
            <pc:docMk/>
            <pc:sldMk cId="392050037" sldId="2147482248"/>
            <ac:picMk id="5" creationId="{E4BE06A9-B1B0-B753-35C6-451AE683CE1F}"/>
          </ac:picMkLst>
        </pc:picChg>
        <pc:picChg chg="del">
          <ac:chgData name="セイ ヨウ" userId="763805c10ad28a2a" providerId="LiveId" clId="{76457E06-0EF9-4728-A0D4-922D9B9D09A1}" dt="2023-12-01T17:56:55.660" v="38608" actId="478"/>
          <ac:picMkLst>
            <pc:docMk/>
            <pc:sldMk cId="392050037" sldId="2147482248"/>
            <ac:picMk id="7" creationId="{2B098ED6-EE69-B618-9938-194CAC9E0C13}"/>
          </ac:picMkLst>
        </pc:picChg>
        <pc:picChg chg="add mod ord">
          <ac:chgData name="セイ ヨウ" userId="763805c10ad28a2a" providerId="LiveId" clId="{76457E06-0EF9-4728-A0D4-922D9B9D09A1}" dt="2023-12-01T17:57:49.089" v="38622" actId="1076"/>
          <ac:picMkLst>
            <pc:docMk/>
            <pc:sldMk cId="392050037" sldId="2147482248"/>
            <ac:picMk id="9" creationId="{F8020922-49CE-D892-C856-EF8B81641796}"/>
          </ac:picMkLst>
        </pc:picChg>
        <pc:picChg chg="add mod">
          <ac:chgData name="セイ ヨウ" userId="763805c10ad28a2a" providerId="LiveId" clId="{76457E06-0EF9-4728-A0D4-922D9B9D09A1}" dt="2023-12-01T17:59:24.338" v="38844" actId="14100"/>
          <ac:picMkLst>
            <pc:docMk/>
            <pc:sldMk cId="392050037" sldId="2147482248"/>
            <ac:picMk id="14" creationId="{C2613FBD-C579-5EFD-6082-459E48B3B65A}"/>
          </ac:picMkLst>
        </pc:picChg>
        <pc:picChg chg="del">
          <ac:chgData name="セイ ヨウ" userId="763805c10ad28a2a" providerId="LiveId" clId="{76457E06-0EF9-4728-A0D4-922D9B9D09A1}" dt="2023-12-01T17:56:50.695" v="38602" actId="478"/>
          <ac:picMkLst>
            <pc:docMk/>
            <pc:sldMk cId="392050037" sldId="2147482248"/>
            <ac:picMk id="21" creationId="{7DDD1C55-BD51-E0A9-5582-BD99D5E566A7}"/>
          </ac:picMkLst>
        </pc:picChg>
        <pc:picChg chg="del mod">
          <ac:chgData name="セイ ヨウ" userId="763805c10ad28a2a" providerId="LiveId" clId="{76457E06-0EF9-4728-A0D4-922D9B9D09A1}" dt="2023-12-01T17:56:51.231" v="38604" actId="478"/>
          <ac:picMkLst>
            <pc:docMk/>
            <pc:sldMk cId="392050037" sldId="2147482248"/>
            <ac:picMk id="23" creationId="{0B9E99A4-4617-8F58-B21D-BC724D61ADF1}"/>
          </ac:picMkLst>
        </pc:picChg>
      </pc:sldChg>
      <pc:sldChg chg="addSp delSp modSp add mod">
        <pc:chgData name="セイ ヨウ" userId="763805c10ad28a2a" providerId="LiveId" clId="{76457E06-0EF9-4728-A0D4-922D9B9D09A1}" dt="2023-12-03T05:24:29.720" v="41873" actId="21"/>
        <pc:sldMkLst>
          <pc:docMk/>
          <pc:sldMk cId="3195310131" sldId="2147482249"/>
        </pc:sldMkLst>
        <pc:spChg chg="mod">
          <ac:chgData name="セイ ヨウ" userId="763805c10ad28a2a" providerId="LiveId" clId="{76457E06-0EF9-4728-A0D4-922D9B9D09A1}" dt="2023-12-01T18:03:02.262" v="39200" actId="14100"/>
          <ac:spMkLst>
            <pc:docMk/>
            <pc:sldMk cId="3195310131" sldId="2147482249"/>
            <ac:spMk id="11" creationId="{737AFB30-2B89-EB29-9E32-B46ACE74A0EA}"/>
          </ac:spMkLst>
        </pc:spChg>
        <pc:spChg chg="mod">
          <ac:chgData name="セイ ヨウ" userId="763805c10ad28a2a" providerId="LiveId" clId="{76457E06-0EF9-4728-A0D4-922D9B9D09A1}" dt="2023-12-01T17:59:50.885" v="38850"/>
          <ac:spMkLst>
            <pc:docMk/>
            <pc:sldMk cId="3195310131" sldId="2147482249"/>
            <ac:spMk id="13" creationId="{874A1E93-1F97-D308-0DF7-739046636780}"/>
          </ac:spMkLst>
        </pc:spChg>
        <pc:spChg chg="mod">
          <ac:chgData name="セイ ヨウ" userId="763805c10ad28a2a" providerId="LiveId" clId="{76457E06-0EF9-4728-A0D4-922D9B9D09A1}" dt="2023-12-01T18:01:24.667" v="38872" actId="14100"/>
          <ac:spMkLst>
            <pc:docMk/>
            <pc:sldMk cId="3195310131" sldId="2147482249"/>
            <ac:spMk id="15" creationId="{5CA3874D-9456-F9CC-999D-F5A1ABAF517B}"/>
          </ac:spMkLst>
        </pc:spChg>
        <pc:spChg chg="add mod">
          <ac:chgData name="セイ ヨウ" userId="763805c10ad28a2a" providerId="LiveId" clId="{76457E06-0EF9-4728-A0D4-922D9B9D09A1}" dt="2023-12-01T18:03:44.414" v="39211"/>
          <ac:spMkLst>
            <pc:docMk/>
            <pc:sldMk cId="3195310131" sldId="2147482249"/>
            <ac:spMk id="17" creationId="{BF2947AB-AA2C-EEE5-27F0-A9B8EC4959D7}"/>
          </ac:spMkLst>
        </pc:spChg>
        <pc:spChg chg="mod">
          <ac:chgData name="セイ ヨウ" userId="763805c10ad28a2a" providerId="LiveId" clId="{76457E06-0EF9-4728-A0D4-922D9B9D09A1}" dt="2023-12-01T18:01:32.294" v="38876" actId="1076"/>
          <ac:spMkLst>
            <pc:docMk/>
            <pc:sldMk cId="3195310131" sldId="2147482249"/>
            <ac:spMk id="18" creationId="{A27CEFBE-1DB7-3787-0B46-0467A5807012}"/>
          </ac:spMkLst>
        </pc:spChg>
        <pc:spChg chg="mod">
          <ac:chgData name="セイ ヨウ" userId="763805c10ad28a2a" providerId="LiveId" clId="{76457E06-0EF9-4728-A0D4-922D9B9D09A1}" dt="2023-12-01T18:03:21.634" v="39205" actId="14100"/>
          <ac:spMkLst>
            <pc:docMk/>
            <pc:sldMk cId="3195310131" sldId="2147482249"/>
            <ac:spMk id="19" creationId="{79E9DF16-280C-0497-C90C-63BD8F4660C1}"/>
          </ac:spMkLst>
        </pc:spChg>
        <pc:spChg chg="del mod">
          <ac:chgData name="セイ ヨウ" userId="763805c10ad28a2a" providerId="LiveId" clId="{76457E06-0EF9-4728-A0D4-922D9B9D09A1}" dt="2023-12-01T18:03:44.167" v="39210" actId="478"/>
          <ac:spMkLst>
            <pc:docMk/>
            <pc:sldMk cId="3195310131" sldId="2147482249"/>
            <ac:spMk id="20" creationId="{D1A09A3D-FB98-BDEF-5179-A2D0B0D5511B}"/>
          </ac:spMkLst>
        </pc:spChg>
        <pc:spChg chg="add del mod">
          <ac:chgData name="セイ ヨウ" userId="763805c10ad28a2a" providerId="LiveId" clId="{76457E06-0EF9-4728-A0D4-922D9B9D09A1}" dt="2023-12-03T05:24:29.720" v="41873" actId="21"/>
          <ac:spMkLst>
            <pc:docMk/>
            <pc:sldMk cId="3195310131" sldId="2147482249"/>
            <ac:spMk id="21" creationId="{D7B4E4FD-62D2-60D9-8CD6-4CE1831C7187}"/>
          </ac:spMkLst>
        </pc:spChg>
        <pc:picChg chg="add mod ord">
          <ac:chgData name="セイ ヨウ" userId="763805c10ad28a2a" providerId="LiveId" clId="{76457E06-0EF9-4728-A0D4-922D9B9D09A1}" dt="2023-12-01T18:03:19.133" v="39204" actId="1076"/>
          <ac:picMkLst>
            <pc:docMk/>
            <pc:sldMk cId="3195310131" sldId="2147482249"/>
            <ac:picMk id="4" creationId="{ED6C23ED-4A3F-C6EA-CC6D-DB1EB468AA66}"/>
          </ac:picMkLst>
        </pc:picChg>
        <pc:picChg chg="del">
          <ac:chgData name="セイ ヨウ" userId="763805c10ad28a2a" providerId="LiveId" clId="{76457E06-0EF9-4728-A0D4-922D9B9D09A1}" dt="2023-12-01T18:00:24.518" v="38851" actId="478"/>
          <ac:picMkLst>
            <pc:docMk/>
            <pc:sldMk cId="3195310131" sldId="2147482249"/>
            <ac:picMk id="5" creationId="{E4BE06A9-B1B0-B753-35C6-451AE683CE1F}"/>
          </ac:picMkLst>
        </pc:picChg>
        <pc:picChg chg="add mod ord">
          <ac:chgData name="セイ ヨウ" userId="763805c10ad28a2a" providerId="LiveId" clId="{76457E06-0EF9-4728-A0D4-922D9B9D09A1}" dt="2023-12-01T18:01:30.627" v="38875" actId="1076"/>
          <ac:picMkLst>
            <pc:docMk/>
            <pc:sldMk cId="3195310131" sldId="2147482249"/>
            <ac:picMk id="7" creationId="{45B87D80-C105-CEAD-8EBC-D26EBD7C2CD0}"/>
          </ac:picMkLst>
        </pc:picChg>
        <pc:picChg chg="del">
          <ac:chgData name="セイ ヨウ" userId="763805c10ad28a2a" providerId="LiveId" clId="{76457E06-0EF9-4728-A0D4-922D9B9D09A1}" dt="2023-12-01T18:01:04.684" v="38863" actId="478"/>
          <ac:picMkLst>
            <pc:docMk/>
            <pc:sldMk cId="3195310131" sldId="2147482249"/>
            <ac:picMk id="9" creationId="{F8020922-49CE-D892-C856-EF8B81641796}"/>
          </ac:picMkLst>
        </pc:picChg>
        <pc:picChg chg="del">
          <ac:chgData name="セイ ヨウ" userId="763805c10ad28a2a" providerId="LiveId" clId="{76457E06-0EF9-4728-A0D4-922D9B9D09A1}" dt="2023-12-01T18:00:58.410" v="38858" actId="478"/>
          <ac:picMkLst>
            <pc:docMk/>
            <pc:sldMk cId="3195310131" sldId="2147482249"/>
            <ac:picMk id="14" creationId="{C2613FBD-C579-5EFD-6082-459E48B3B65A}"/>
          </ac:picMkLst>
        </pc:picChg>
        <pc:picChg chg="add mod ord">
          <ac:chgData name="セイ ヨウ" userId="763805c10ad28a2a" providerId="LiveId" clId="{76457E06-0EF9-4728-A0D4-922D9B9D09A1}" dt="2023-12-01T18:01:27.402" v="38873" actId="14100"/>
          <ac:picMkLst>
            <pc:docMk/>
            <pc:sldMk cId="3195310131" sldId="2147482249"/>
            <ac:picMk id="16" creationId="{2F344303-2FCD-85FC-9A2E-9A5BC78E1814}"/>
          </ac:picMkLst>
        </pc:picChg>
      </pc:sldChg>
      <pc:sldChg chg="addSp delSp modSp add mod">
        <pc:chgData name="セイ ヨウ" userId="763805c10ad28a2a" providerId="LiveId" clId="{76457E06-0EF9-4728-A0D4-922D9B9D09A1}" dt="2023-12-03T05:25:45.050" v="41965" actId="1076"/>
        <pc:sldMkLst>
          <pc:docMk/>
          <pc:sldMk cId="1418437345" sldId="2147482250"/>
        </pc:sldMkLst>
        <pc:spChg chg="del">
          <ac:chgData name="セイ ヨウ" userId="763805c10ad28a2a" providerId="LiveId" clId="{76457E06-0EF9-4728-A0D4-922D9B9D09A1}" dt="2023-12-01T18:03:56.936" v="39216" actId="478"/>
          <ac:spMkLst>
            <pc:docMk/>
            <pc:sldMk cId="1418437345" sldId="2147482250"/>
            <ac:spMk id="11" creationId="{737AFB30-2B89-EB29-9E32-B46ACE74A0EA}"/>
          </ac:spMkLst>
        </pc:spChg>
        <pc:spChg chg="mod">
          <ac:chgData name="セイ ヨウ" userId="763805c10ad28a2a" providerId="LiveId" clId="{76457E06-0EF9-4728-A0D4-922D9B9D09A1}" dt="2023-12-01T18:06:31.299" v="39386" actId="20577"/>
          <ac:spMkLst>
            <pc:docMk/>
            <pc:sldMk cId="1418437345" sldId="2147482250"/>
            <ac:spMk id="13" creationId="{874A1E93-1F97-D308-0DF7-739046636780}"/>
          </ac:spMkLst>
        </pc:spChg>
        <pc:spChg chg="del">
          <ac:chgData name="セイ ヨウ" userId="763805c10ad28a2a" providerId="LiveId" clId="{76457E06-0EF9-4728-A0D4-922D9B9D09A1}" dt="2023-12-01T18:05:00.062" v="39332" actId="478"/>
          <ac:spMkLst>
            <pc:docMk/>
            <pc:sldMk cId="1418437345" sldId="2147482250"/>
            <ac:spMk id="15" creationId="{5CA3874D-9456-F9CC-999D-F5A1ABAF517B}"/>
          </ac:spMkLst>
        </pc:spChg>
        <pc:spChg chg="mod">
          <ac:chgData name="セイ ヨウ" userId="763805c10ad28a2a" providerId="LiveId" clId="{76457E06-0EF9-4728-A0D4-922D9B9D09A1}" dt="2023-12-01T18:05:18.880" v="39334" actId="14100"/>
          <ac:spMkLst>
            <pc:docMk/>
            <pc:sldMk cId="1418437345" sldId="2147482250"/>
            <ac:spMk id="17" creationId="{BF2947AB-AA2C-EEE5-27F0-A9B8EC4959D7}"/>
          </ac:spMkLst>
        </pc:spChg>
        <pc:spChg chg="del">
          <ac:chgData name="セイ ヨウ" userId="763805c10ad28a2a" providerId="LiveId" clId="{76457E06-0EF9-4728-A0D4-922D9B9D09A1}" dt="2023-12-01T18:03:57.889" v="39218" actId="478"/>
          <ac:spMkLst>
            <pc:docMk/>
            <pc:sldMk cId="1418437345" sldId="2147482250"/>
            <ac:spMk id="18" creationId="{A27CEFBE-1DB7-3787-0B46-0467A5807012}"/>
          </ac:spMkLst>
        </pc:spChg>
        <pc:spChg chg="del">
          <ac:chgData name="セイ ヨウ" userId="763805c10ad28a2a" providerId="LiveId" clId="{76457E06-0EF9-4728-A0D4-922D9B9D09A1}" dt="2023-12-01T18:03:55.914" v="39215" actId="478"/>
          <ac:spMkLst>
            <pc:docMk/>
            <pc:sldMk cId="1418437345" sldId="2147482250"/>
            <ac:spMk id="19" creationId="{79E9DF16-280C-0497-C90C-63BD8F4660C1}"/>
          </ac:spMkLst>
        </pc:spChg>
        <pc:spChg chg="add del mod ord">
          <ac:chgData name="セイ ヨウ" userId="763805c10ad28a2a" providerId="LiveId" clId="{76457E06-0EF9-4728-A0D4-922D9B9D09A1}" dt="2023-12-01T18:15:05.247" v="39560" actId="478"/>
          <ac:spMkLst>
            <pc:docMk/>
            <pc:sldMk cId="1418437345" sldId="2147482250"/>
            <ac:spMk id="20" creationId="{E2863676-8BAD-2CE9-5F95-6547714DB13E}"/>
          </ac:spMkLst>
        </pc:spChg>
        <pc:spChg chg="add del mod ord">
          <ac:chgData name="セイ ヨウ" userId="763805c10ad28a2a" providerId="LiveId" clId="{76457E06-0EF9-4728-A0D4-922D9B9D09A1}" dt="2023-12-01T18:15:05.247" v="39560" actId="478"/>
          <ac:spMkLst>
            <pc:docMk/>
            <pc:sldMk cId="1418437345" sldId="2147482250"/>
            <ac:spMk id="22" creationId="{C21FF4DC-50AA-CEC3-9541-44B98EB6A547}"/>
          </ac:spMkLst>
        </pc:spChg>
        <pc:spChg chg="add mod">
          <ac:chgData name="セイ ヨウ" userId="763805c10ad28a2a" providerId="LiveId" clId="{76457E06-0EF9-4728-A0D4-922D9B9D09A1}" dt="2023-12-01T18:54:45.310" v="40787" actId="113"/>
          <ac:spMkLst>
            <pc:docMk/>
            <pc:sldMk cId="1418437345" sldId="2147482250"/>
            <ac:spMk id="25" creationId="{343B730E-0E90-A46A-48B9-5B94DFFC9443}"/>
          </ac:spMkLst>
        </pc:spChg>
        <pc:spChg chg="add mod ord">
          <ac:chgData name="セイ ヨウ" userId="763805c10ad28a2a" providerId="LiveId" clId="{76457E06-0EF9-4728-A0D4-922D9B9D09A1}" dt="2023-12-03T05:25:45.050" v="41965" actId="1076"/>
          <ac:spMkLst>
            <pc:docMk/>
            <pc:sldMk cId="1418437345" sldId="2147482250"/>
            <ac:spMk id="26" creationId="{868C9799-E1FF-AF25-5F4F-9B1F670B4B41}"/>
          </ac:spMkLst>
        </pc:spChg>
        <pc:spChg chg="add mod">
          <ac:chgData name="セイ ヨウ" userId="763805c10ad28a2a" providerId="LiveId" clId="{76457E06-0EF9-4728-A0D4-922D9B9D09A1}" dt="2023-12-01T18:18:37.528" v="39859" actId="1076"/>
          <ac:spMkLst>
            <pc:docMk/>
            <pc:sldMk cId="1418437345" sldId="2147482250"/>
            <ac:spMk id="29" creationId="{6BDA2C2F-F0DB-BA11-8852-C53B2C647E73}"/>
          </ac:spMkLst>
        </pc:spChg>
        <pc:spChg chg="add del mod">
          <ac:chgData name="セイ ヨウ" userId="763805c10ad28a2a" providerId="LiveId" clId="{76457E06-0EF9-4728-A0D4-922D9B9D09A1}" dt="2023-12-03T05:25:43.367" v="41964" actId="21"/>
          <ac:spMkLst>
            <pc:docMk/>
            <pc:sldMk cId="1418437345" sldId="2147482250"/>
            <ac:spMk id="30" creationId="{7E5260B5-2DE0-B8F9-971B-E828727D6374}"/>
          </ac:spMkLst>
        </pc:spChg>
        <pc:picChg chg="del">
          <ac:chgData name="セイ ヨウ" userId="763805c10ad28a2a" providerId="LiveId" clId="{76457E06-0EF9-4728-A0D4-922D9B9D09A1}" dt="2023-12-01T18:03:54.658" v="39213" actId="478"/>
          <ac:picMkLst>
            <pc:docMk/>
            <pc:sldMk cId="1418437345" sldId="2147482250"/>
            <ac:picMk id="4" creationId="{ED6C23ED-4A3F-C6EA-CC6D-DB1EB468AA66}"/>
          </ac:picMkLst>
        </pc:picChg>
        <pc:picChg chg="add mod">
          <ac:chgData name="セイ ヨウ" userId="763805c10ad28a2a" providerId="LiveId" clId="{76457E06-0EF9-4728-A0D4-922D9B9D09A1}" dt="2023-12-01T18:11:46.933" v="39408" actId="1076"/>
          <ac:picMkLst>
            <pc:docMk/>
            <pc:sldMk cId="1418437345" sldId="2147482250"/>
            <ac:picMk id="5" creationId="{C5375036-9497-B333-1FBB-60AECF1B73F7}"/>
          </ac:picMkLst>
        </pc:picChg>
        <pc:picChg chg="del">
          <ac:chgData name="セイ ヨウ" userId="763805c10ad28a2a" providerId="LiveId" clId="{76457E06-0EF9-4728-A0D4-922D9B9D09A1}" dt="2023-12-01T18:03:55.242" v="39214" actId="478"/>
          <ac:picMkLst>
            <pc:docMk/>
            <pc:sldMk cId="1418437345" sldId="2147482250"/>
            <ac:picMk id="7" creationId="{45B87D80-C105-CEAD-8EBC-D26EBD7C2CD0}"/>
          </ac:picMkLst>
        </pc:picChg>
        <pc:picChg chg="add mod">
          <ac:chgData name="セイ ヨウ" userId="763805c10ad28a2a" providerId="LiveId" clId="{76457E06-0EF9-4728-A0D4-922D9B9D09A1}" dt="2023-12-01T18:11:54.876" v="39414" actId="1076"/>
          <ac:picMkLst>
            <pc:docMk/>
            <pc:sldMk cId="1418437345" sldId="2147482250"/>
            <ac:picMk id="9" creationId="{579FBE37-5357-10D8-0745-C54F135751A8}"/>
          </ac:picMkLst>
        </pc:picChg>
        <pc:picChg chg="add del mod">
          <ac:chgData name="セイ ヨウ" userId="763805c10ad28a2a" providerId="LiveId" clId="{76457E06-0EF9-4728-A0D4-922D9B9D09A1}" dt="2023-12-01T18:12:21" v="39419" actId="478"/>
          <ac:picMkLst>
            <pc:docMk/>
            <pc:sldMk cId="1418437345" sldId="2147482250"/>
            <ac:picMk id="12" creationId="{04AB04F5-4466-C36F-4649-BDFD018D4DE9}"/>
          </ac:picMkLst>
        </pc:picChg>
        <pc:picChg chg="del">
          <ac:chgData name="セイ ヨウ" userId="763805c10ad28a2a" providerId="LiveId" clId="{76457E06-0EF9-4728-A0D4-922D9B9D09A1}" dt="2023-12-01T18:03:57.333" v="39217" actId="478"/>
          <ac:picMkLst>
            <pc:docMk/>
            <pc:sldMk cId="1418437345" sldId="2147482250"/>
            <ac:picMk id="16" creationId="{2F344303-2FCD-85FC-9A2E-9A5BC78E1814}"/>
          </ac:picMkLst>
        </pc:picChg>
        <pc:picChg chg="add del mod">
          <ac:chgData name="セイ ヨウ" userId="763805c10ad28a2a" providerId="LiveId" clId="{76457E06-0EF9-4728-A0D4-922D9B9D09A1}" dt="2023-12-01T18:14:57.593" v="39557" actId="478"/>
          <ac:picMkLst>
            <pc:docMk/>
            <pc:sldMk cId="1418437345" sldId="2147482250"/>
            <ac:picMk id="24" creationId="{0FBD7CAF-B9E5-6A9C-C44B-CA44AD3D6E0B}"/>
          </ac:picMkLst>
        </pc:picChg>
        <pc:picChg chg="add mod">
          <ac:chgData name="セイ ヨウ" userId="763805c10ad28a2a" providerId="LiveId" clId="{76457E06-0EF9-4728-A0D4-922D9B9D09A1}" dt="2023-12-03T05:25:34.961" v="41963" actId="1076"/>
          <ac:picMkLst>
            <pc:docMk/>
            <pc:sldMk cId="1418437345" sldId="2147482250"/>
            <ac:picMk id="28" creationId="{15C377FA-64AE-4D95-53AA-58157AF0748E}"/>
          </ac:picMkLst>
        </pc:picChg>
      </pc:sldChg>
      <pc:sldChg chg="addSp delSp modSp add mod">
        <pc:chgData name="セイ ヨウ" userId="763805c10ad28a2a" providerId="LiveId" clId="{76457E06-0EF9-4728-A0D4-922D9B9D09A1}" dt="2023-12-01T18:20:29.272" v="40033" actId="14100"/>
        <pc:sldMkLst>
          <pc:docMk/>
          <pc:sldMk cId="368317364" sldId="2147482251"/>
        </pc:sldMkLst>
        <pc:spChg chg="del mod">
          <ac:chgData name="セイ ヨウ" userId="763805c10ad28a2a" providerId="LiveId" clId="{76457E06-0EF9-4728-A0D4-922D9B9D09A1}" dt="2023-12-01T18:18:12.888" v="39852" actId="21"/>
          <ac:spMkLst>
            <pc:docMk/>
            <pc:sldMk cId="368317364" sldId="2147482251"/>
            <ac:spMk id="20" creationId="{E2863676-8BAD-2CE9-5F95-6547714DB13E}"/>
          </ac:spMkLst>
        </pc:spChg>
        <pc:spChg chg="mod">
          <ac:chgData name="セイ ヨウ" userId="763805c10ad28a2a" providerId="LiveId" clId="{76457E06-0EF9-4728-A0D4-922D9B9D09A1}" dt="2023-12-01T18:20:22.621" v="40032" actId="1076"/>
          <ac:spMkLst>
            <pc:docMk/>
            <pc:sldMk cId="368317364" sldId="2147482251"/>
            <ac:spMk id="22" creationId="{C21FF4DC-50AA-CEC3-9541-44B98EB6A547}"/>
          </ac:spMkLst>
        </pc:spChg>
        <pc:spChg chg="del">
          <ac:chgData name="セイ ヨウ" userId="763805c10ad28a2a" providerId="LiveId" clId="{76457E06-0EF9-4728-A0D4-922D9B9D09A1}" dt="2023-12-01T18:16:07.789" v="39668" actId="478"/>
          <ac:spMkLst>
            <pc:docMk/>
            <pc:sldMk cId="368317364" sldId="2147482251"/>
            <ac:spMk id="25" creationId="{343B730E-0E90-A46A-48B9-5B94DFFC9443}"/>
          </ac:spMkLst>
        </pc:spChg>
        <pc:spChg chg="mod">
          <ac:chgData name="セイ ヨウ" userId="763805c10ad28a2a" providerId="LiveId" clId="{76457E06-0EF9-4728-A0D4-922D9B9D09A1}" dt="2023-12-01T18:20:29.272" v="40033" actId="14100"/>
          <ac:spMkLst>
            <pc:docMk/>
            <pc:sldMk cId="368317364" sldId="2147482251"/>
            <ac:spMk id="26" creationId="{868C9799-E1FF-AF25-5F4F-9B1F670B4B41}"/>
          </ac:spMkLst>
        </pc:spChg>
        <pc:picChg chg="add mod ord">
          <ac:chgData name="セイ ヨウ" userId="763805c10ad28a2a" providerId="LiveId" clId="{76457E06-0EF9-4728-A0D4-922D9B9D09A1}" dt="2023-12-01T18:20:19.046" v="40031" actId="1076"/>
          <ac:picMkLst>
            <pc:docMk/>
            <pc:sldMk cId="368317364" sldId="2147482251"/>
            <ac:picMk id="4" creationId="{41BBF9CE-1EB3-33A8-5A1A-C90315CD966A}"/>
          </ac:picMkLst>
        </pc:picChg>
        <pc:picChg chg="del">
          <ac:chgData name="セイ ヨウ" userId="763805c10ad28a2a" providerId="LiveId" clId="{76457E06-0EF9-4728-A0D4-922D9B9D09A1}" dt="2023-12-01T18:16:08.890" v="39671" actId="478"/>
          <ac:picMkLst>
            <pc:docMk/>
            <pc:sldMk cId="368317364" sldId="2147482251"/>
            <ac:picMk id="5" creationId="{C5375036-9497-B333-1FBB-60AECF1B73F7}"/>
          </ac:picMkLst>
        </pc:picChg>
        <pc:picChg chg="del mod">
          <ac:chgData name="セイ ヨウ" userId="763805c10ad28a2a" providerId="LiveId" clId="{76457E06-0EF9-4728-A0D4-922D9B9D09A1}" dt="2023-12-01T18:16:08.228" v="39670" actId="478"/>
          <ac:picMkLst>
            <pc:docMk/>
            <pc:sldMk cId="368317364" sldId="2147482251"/>
            <ac:picMk id="9" creationId="{579FBE37-5357-10D8-0745-C54F135751A8}"/>
          </ac:picMkLst>
        </pc:picChg>
        <pc:picChg chg="mod">
          <ac:chgData name="セイ ヨウ" userId="763805c10ad28a2a" providerId="LiveId" clId="{76457E06-0EF9-4728-A0D4-922D9B9D09A1}" dt="2023-12-01T18:20:17.913" v="40030" actId="1076"/>
          <ac:picMkLst>
            <pc:docMk/>
            <pc:sldMk cId="368317364" sldId="2147482251"/>
            <ac:picMk id="24" creationId="{0FBD7CAF-B9E5-6A9C-C44B-CA44AD3D6E0B}"/>
          </ac:picMkLst>
        </pc:picChg>
        <pc:picChg chg="del mod">
          <ac:chgData name="セイ ヨウ" userId="763805c10ad28a2a" providerId="LiveId" clId="{76457E06-0EF9-4728-A0D4-922D9B9D09A1}" dt="2023-12-01T18:16:11.770" v="39673" actId="478"/>
          <ac:picMkLst>
            <pc:docMk/>
            <pc:sldMk cId="368317364" sldId="2147482251"/>
            <ac:picMk id="28" creationId="{15C377FA-64AE-4D95-53AA-58157AF0748E}"/>
          </ac:picMkLst>
        </pc:picChg>
      </pc:sldChg>
      <pc:sldChg chg="add del">
        <pc:chgData name="セイ ヨウ" userId="763805c10ad28a2a" providerId="LiveId" clId="{76457E06-0EF9-4728-A0D4-922D9B9D09A1}" dt="2023-12-01T18:14:52.327" v="39554"/>
        <pc:sldMkLst>
          <pc:docMk/>
          <pc:sldMk cId="804254205" sldId="2147482251"/>
        </pc:sldMkLst>
      </pc:sldChg>
      <pc:sldChg chg="add del">
        <pc:chgData name="セイ ヨウ" userId="763805c10ad28a2a" providerId="LiveId" clId="{76457E06-0EF9-4728-A0D4-922D9B9D09A1}" dt="2023-12-01T18:05:11.158" v="39333" actId="47"/>
        <pc:sldMkLst>
          <pc:docMk/>
          <pc:sldMk cId="2538991286" sldId="2147482251"/>
        </pc:sldMkLst>
      </pc:sldChg>
      <pc:sldChg chg="add del">
        <pc:chgData name="セイ ヨウ" userId="763805c10ad28a2a" providerId="LiveId" clId="{76457E06-0EF9-4728-A0D4-922D9B9D09A1}" dt="2023-12-01T18:14:47.390" v="39548"/>
        <pc:sldMkLst>
          <pc:docMk/>
          <pc:sldMk cId="3513097390" sldId="2147482251"/>
        </pc:sldMkLst>
      </pc:sldChg>
      <pc:sldChg chg="add del">
        <pc:chgData name="セイ ヨウ" userId="763805c10ad28a2a" providerId="LiveId" clId="{76457E06-0EF9-4728-A0D4-922D9B9D09A1}" dt="2023-12-01T18:14:47.045" v="39547"/>
        <pc:sldMkLst>
          <pc:docMk/>
          <pc:sldMk cId="897390915" sldId="2147482252"/>
        </pc:sldMkLst>
      </pc:sldChg>
      <pc:sldChg chg="addSp delSp modSp add mod">
        <pc:chgData name="セイ ヨウ" userId="763805c10ad28a2a" providerId="LiveId" clId="{76457E06-0EF9-4728-A0D4-922D9B9D09A1}" dt="2023-12-03T06:22:55.248" v="45144"/>
        <pc:sldMkLst>
          <pc:docMk/>
          <pc:sldMk cId="1513366249" sldId="2147482252"/>
        </pc:sldMkLst>
        <pc:spChg chg="add mod">
          <ac:chgData name="セイ ヨウ" userId="763805c10ad28a2a" providerId="LiveId" clId="{76457E06-0EF9-4728-A0D4-922D9B9D09A1}" dt="2023-12-01T18:21:48.874" v="40052" actId="14100"/>
          <ac:spMkLst>
            <pc:docMk/>
            <pc:sldMk cId="1513366249" sldId="2147482252"/>
            <ac:spMk id="9" creationId="{340B27C7-32A6-1346-0F75-5DB70EC9DD91}"/>
          </ac:spMkLst>
        </pc:spChg>
        <pc:spChg chg="add mod">
          <ac:chgData name="セイ ヨウ" userId="763805c10ad28a2a" providerId="LiveId" clId="{76457E06-0EF9-4728-A0D4-922D9B9D09A1}" dt="2023-12-01T18:23:28.023" v="40394" actId="1076"/>
          <ac:spMkLst>
            <pc:docMk/>
            <pc:sldMk cId="1513366249" sldId="2147482252"/>
            <ac:spMk id="11" creationId="{BA131B8A-3626-1DCB-A994-40A1B1C94CB0}"/>
          </ac:spMkLst>
        </pc:spChg>
        <pc:spChg chg="add mod">
          <ac:chgData name="セイ ヨウ" userId="763805c10ad28a2a" providerId="LiveId" clId="{76457E06-0EF9-4728-A0D4-922D9B9D09A1}" dt="2023-12-03T06:05:20.556" v="44056" actId="14100"/>
          <ac:spMkLst>
            <pc:docMk/>
            <pc:sldMk cId="1513366249" sldId="2147482252"/>
            <ac:spMk id="12" creationId="{833D4BD6-1BEF-1D67-6015-78565D7FEF4B}"/>
          </ac:spMkLst>
        </pc:spChg>
        <pc:spChg chg="del">
          <ac:chgData name="セイ ヨウ" userId="763805c10ad28a2a" providerId="LiveId" clId="{76457E06-0EF9-4728-A0D4-922D9B9D09A1}" dt="2023-12-01T18:21:52.605" v="40054" actId="478"/>
          <ac:spMkLst>
            <pc:docMk/>
            <pc:sldMk cId="1513366249" sldId="2147482252"/>
            <ac:spMk id="22" creationId="{C21FF4DC-50AA-CEC3-9541-44B98EB6A547}"/>
          </ac:spMkLst>
        </pc:spChg>
        <pc:spChg chg="mod">
          <ac:chgData name="セイ ヨウ" userId="763805c10ad28a2a" providerId="LiveId" clId="{76457E06-0EF9-4728-A0D4-922D9B9D09A1}" dt="2023-12-03T05:27:00.996" v="41978" actId="20577"/>
          <ac:spMkLst>
            <pc:docMk/>
            <pc:sldMk cId="1513366249" sldId="2147482252"/>
            <ac:spMk id="26" creationId="{868C9799-E1FF-AF25-5F4F-9B1F670B4B41}"/>
          </ac:spMkLst>
        </pc:spChg>
        <pc:picChg chg="del">
          <ac:chgData name="セイ ヨウ" userId="763805c10ad28a2a" providerId="LiveId" clId="{76457E06-0EF9-4728-A0D4-922D9B9D09A1}" dt="2023-12-01T18:21:05.718" v="40036" actId="478"/>
          <ac:picMkLst>
            <pc:docMk/>
            <pc:sldMk cId="1513366249" sldId="2147482252"/>
            <ac:picMk id="4" creationId="{41BBF9CE-1EB3-33A8-5A1A-C90315CD966A}"/>
          </ac:picMkLst>
        </pc:picChg>
        <pc:picChg chg="add mod ord modCrop">
          <ac:chgData name="セイ ヨウ" userId="763805c10ad28a2a" providerId="LiveId" clId="{76457E06-0EF9-4728-A0D4-922D9B9D09A1}" dt="2023-12-01T18:21:40.979" v="40049" actId="1076"/>
          <ac:picMkLst>
            <pc:docMk/>
            <pc:sldMk cId="1513366249" sldId="2147482252"/>
            <ac:picMk id="5" creationId="{BC82A67D-C02C-72CC-E20D-6A2AEE9CE9E8}"/>
          </ac:picMkLst>
        </pc:picChg>
        <pc:picChg chg="add mod ord">
          <ac:chgData name="セイ ヨウ" userId="763805c10ad28a2a" providerId="LiveId" clId="{76457E06-0EF9-4728-A0D4-922D9B9D09A1}" dt="2023-12-01T18:23:29.376" v="40395" actId="1076"/>
          <ac:picMkLst>
            <pc:docMk/>
            <pc:sldMk cId="1513366249" sldId="2147482252"/>
            <ac:picMk id="7" creationId="{E7B10BD8-52D7-B6CA-3233-48FBB8DAF857}"/>
          </ac:picMkLst>
        </pc:picChg>
        <pc:picChg chg="add del mod">
          <ac:chgData name="セイ ヨウ" userId="763805c10ad28a2a" providerId="LiveId" clId="{76457E06-0EF9-4728-A0D4-922D9B9D09A1}" dt="2023-12-03T06:22:55.248" v="45144"/>
          <ac:picMkLst>
            <pc:docMk/>
            <pc:sldMk cId="1513366249" sldId="2147482252"/>
            <ac:picMk id="14" creationId="{CD5B5E29-7484-CD3D-B7F9-8F933B269016}"/>
          </ac:picMkLst>
        </pc:picChg>
        <pc:picChg chg="del">
          <ac:chgData name="セイ ヨウ" userId="763805c10ad28a2a" providerId="LiveId" clId="{76457E06-0EF9-4728-A0D4-922D9B9D09A1}" dt="2023-12-01T18:21:05.266" v="40035" actId="478"/>
          <ac:picMkLst>
            <pc:docMk/>
            <pc:sldMk cId="1513366249" sldId="2147482252"/>
            <ac:picMk id="24" creationId="{0FBD7CAF-B9E5-6A9C-C44B-CA44AD3D6E0B}"/>
          </ac:picMkLst>
        </pc:picChg>
      </pc:sldChg>
      <pc:sldChg chg="add del">
        <pc:chgData name="セイ ヨウ" userId="763805c10ad28a2a" providerId="LiveId" clId="{76457E06-0EF9-4728-A0D4-922D9B9D09A1}" dt="2023-12-01T18:14:52.090" v="39553"/>
        <pc:sldMkLst>
          <pc:docMk/>
          <pc:sldMk cId="1543833742" sldId="2147482252"/>
        </pc:sldMkLst>
      </pc:sldChg>
      <pc:sldChg chg="addSp delSp modSp add del mod">
        <pc:chgData name="セイ ヨウ" userId="763805c10ad28a2a" providerId="LiveId" clId="{76457E06-0EF9-4728-A0D4-922D9B9D09A1}" dt="2023-12-03T05:13:38.930" v="41484" actId="47"/>
        <pc:sldMkLst>
          <pc:docMk/>
          <pc:sldMk cId="2817335388" sldId="2147482253"/>
        </pc:sldMkLst>
        <pc:spChg chg="del">
          <ac:chgData name="セイ ヨウ" userId="763805c10ad28a2a" providerId="LiveId" clId="{76457E06-0EF9-4728-A0D4-922D9B9D09A1}" dt="2023-12-03T05:13:20.060" v="41478" actId="478"/>
          <ac:spMkLst>
            <pc:docMk/>
            <pc:sldMk cId="2817335388" sldId="2147482253"/>
            <ac:spMk id="4" creationId="{9A700B1B-ABCD-F191-CC62-41F5F53AAC1F}"/>
          </ac:spMkLst>
        </pc:spChg>
        <pc:spChg chg="add mod">
          <ac:chgData name="セイ ヨウ" userId="763805c10ad28a2a" providerId="LiveId" clId="{76457E06-0EF9-4728-A0D4-922D9B9D09A1}" dt="2023-12-03T05:13:20.311" v="41479"/>
          <ac:spMkLst>
            <pc:docMk/>
            <pc:sldMk cId="2817335388" sldId="2147482253"/>
            <ac:spMk id="5" creationId="{B1ACF44E-5104-75AF-1EFC-49C66ACBF152}"/>
          </ac:spMkLst>
        </pc:spChg>
        <pc:spChg chg="add mod">
          <ac:chgData name="セイ ヨウ" userId="763805c10ad28a2a" providerId="LiveId" clId="{76457E06-0EF9-4728-A0D4-922D9B9D09A1}" dt="2023-12-03T05:13:24.113" v="41480" actId="1076"/>
          <ac:spMkLst>
            <pc:docMk/>
            <pc:sldMk cId="2817335388" sldId="2147482253"/>
            <ac:spMk id="8" creationId="{E3FC5074-BF0F-22E8-15B7-076CF9EF63BD}"/>
          </ac:spMkLst>
        </pc:spChg>
      </pc:sldChg>
      <pc:sldChg chg="addSp modSp add">
        <pc:chgData name="セイ ヨウ" userId="763805c10ad28a2a" providerId="LiveId" clId="{76457E06-0EF9-4728-A0D4-922D9B9D09A1}" dt="2023-12-03T05:10:44.654" v="41466"/>
        <pc:sldMkLst>
          <pc:docMk/>
          <pc:sldMk cId="3398345112" sldId="2147482254"/>
        </pc:sldMkLst>
        <pc:spChg chg="add mod">
          <ac:chgData name="セイ ヨウ" userId="763805c10ad28a2a" providerId="LiveId" clId="{76457E06-0EF9-4728-A0D4-922D9B9D09A1}" dt="2023-12-03T05:10:44.654" v="41466"/>
          <ac:spMkLst>
            <pc:docMk/>
            <pc:sldMk cId="3398345112" sldId="2147482254"/>
            <ac:spMk id="4" creationId="{649FAF0B-8B8B-F7DB-881D-DB7B11B69EF1}"/>
          </ac:spMkLst>
        </pc:spChg>
        <pc:spChg chg="add mod">
          <ac:chgData name="セイ ヨウ" userId="763805c10ad28a2a" providerId="LiveId" clId="{76457E06-0EF9-4728-A0D4-922D9B9D09A1}" dt="2023-12-03T05:10:44.654" v="41466"/>
          <ac:spMkLst>
            <pc:docMk/>
            <pc:sldMk cId="3398345112" sldId="2147482254"/>
            <ac:spMk id="18" creationId="{C25474C0-7A8B-97D7-C25E-1B3C70B8878D}"/>
          </ac:spMkLst>
        </pc:spChg>
        <pc:spChg chg="add mod">
          <ac:chgData name="セイ ヨウ" userId="763805c10ad28a2a" providerId="LiveId" clId="{76457E06-0EF9-4728-A0D4-922D9B9D09A1}" dt="2023-12-03T05:10:44.654" v="41466"/>
          <ac:spMkLst>
            <pc:docMk/>
            <pc:sldMk cId="3398345112" sldId="2147482254"/>
            <ac:spMk id="52" creationId="{C4599F9A-87F7-4E49-B5B0-8511E8647B8F}"/>
          </ac:spMkLst>
        </pc:spChg>
        <pc:picChg chg="add mod">
          <ac:chgData name="セイ ヨウ" userId="763805c10ad28a2a" providerId="LiveId" clId="{76457E06-0EF9-4728-A0D4-922D9B9D09A1}" dt="2023-12-03T05:10:44.654" v="41466"/>
          <ac:picMkLst>
            <pc:docMk/>
            <pc:sldMk cId="3398345112" sldId="2147482254"/>
            <ac:picMk id="19" creationId="{27F945A9-04DD-7CAD-DEF6-8189394BFB11}"/>
          </ac:picMkLst>
        </pc:picChg>
      </pc:sldChg>
      <pc:sldChg chg="addSp delSp modSp add mod">
        <pc:chgData name="セイ ヨウ" userId="763805c10ad28a2a" providerId="LiveId" clId="{76457E06-0EF9-4728-A0D4-922D9B9D09A1}" dt="2023-12-03T05:11:27.320" v="41472" actId="478"/>
        <pc:sldMkLst>
          <pc:docMk/>
          <pc:sldMk cId="3309484108" sldId="2147482255"/>
        </pc:sldMkLst>
        <pc:spChg chg="add del mod">
          <ac:chgData name="セイ ヨウ" userId="763805c10ad28a2a" providerId="LiveId" clId="{76457E06-0EF9-4728-A0D4-922D9B9D09A1}" dt="2023-12-03T05:10:56.955" v="41468"/>
          <ac:spMkLst>
            <pc:docMk/>
            <pc:sldMk cId="3309484108" sldId="2147482255"/>
            <ac:spMk id="18" creationId="{DF4902E7-7321-9214-19EF-822571BCA3DA}"/>
          </ac:spMkLst>
        </pc:spChg>
        <pc:spChg chg="add del mod">
          <ac:chgData name="セイ ヨウ" userId="763805c10ad28a2a" providerId="LiveId" clId="{76457E06-0EF9-4728-A0D4-922D9B9D09A1}" dt="2023-12-03T05:10:56.955" v="41468"/>
          <ac:spMkLst>
            <pc:docMk/>
            <pc:sldMk cId="3309484108" sldId="2147482255"/>
            <ac:spMk id="72" creationId="{A98D2092-F81F-0FD1-78DA-478244C82003}"/>
          </ac:spMkLst>
        </pc:spChg>
        <pc:spChg chg="add del mod">
          <ac:chgData name="セイ ヨウ" userId="763805c10ad28a2a" providerId="LiveId" clId="{76457E06-0EF9-4728-A0D4-922D9B9D09A1}" dt="2023-12-03T05:10:56.955" v="41468"/>
          <ac:spMkLst>
            <pc:docMk/>
            <pc:sldMk cId="3309484108" sldId="2147482255"/>
            <ac:spMk id="73" creationId="{A99B453A-ECAA-FDC3-D625-3384E75DA841}"/>
          </ac:spMkLst>
        </pc:spChg>
        <pc:spChg chg="add del mod">
          <ac:chgData name="セイ ヨウ" userId="763805c10ad28a2a" providerId="LiveId" clId="{76457E06-0EF9-4728-A0D4-922D9B9D09A1}" dt="2023-12-03T05:10:56.955" v="41468"/>
          <ac:spMkLst>
            <pc:docMk/>
            <pc:sldMk cId="3309484108" sldId="2147482255"/>
            <ac:spMk id="77" creationId="{9145B816-3ED3-0ACC-36E4-1923D5480310}"/>
          </ac:spMkLst>
        </pc:spChg>
        <pc:spChg chg="add mod">
          <ac:chgData name="セイ ヨウ" userId="763805c10ad28a2a" providerId="LiveId" clId="{76457E06-0EF9-4728-A0D4-922D9B9D09A1}" dt="2023-12-03T05:11:10.506" v="41469"/>
          <ac:spMkLst>
            <pc:docMk/>
            <pc:sldMk cId="3309484108" sldId="2147482255"/>
            <ac:spMk id="78" creationId="{2A9B4E51-2ABD-481F-E950-DED62E552C62}"/>
          </ac:spMkLst>
        </pc:spChg>
        <pc:spChg chg="add mod">
          <ac:chgData name="セイ ヨウ" userId="763805c10ad28a2a" providerId="LiveId" clId="{76457E06-0EF9-4728-A0D4-922D9B9D09A1}" dt="2023-12-03T05:11:10.506" v="41469"/>
          <ac:spMkLst>
            <pc:docMk/>
            <pc:sldMk cId="3309484108" sldId="2147482255"/>
            <ac:spMk id="80" creationId="{AFFEC91F-F143-8DCC-E6B5-F1BA880B5345}"/>
          </ac:spMkLst>
        </pc:spChg>
        <pc:spChg chg="add mod">
          <ac:chgData name="セイ ヨウ" userId="763805c10ad28a2a" providerId="LiveId" clId="{76457E06-0EF9-4728-A0D4-922D9B9D09A1}" dt="2023-12-03T05:11:10.506" v="41469"/>
          <ac:spMkLst>
            <pc:docMk/>
            <pc:sldMk cId="3309484108" sldId="2147482255"/>
            <ac:spMk id="83" creationId="{056E98A6-0758-6067-3C46-C25AA3FDE235}"/>
          </ac:spMkLst>
        </pc:spChg>
        <pc:spChg chg="add mod">
          <ac:chgData name="セイ ヨウ" userId="763805c10ad28a2a" providerId="LiveId" clId="{76457E06-0EF9-4728-A0D4-922D9B9D09A1}" dt="2023-12-03T05:11:10.506" v="41469"/>
          <ac:spMkLst>
            <pc:docMk/>
            <pc:sldMk cId="3309484108" sldId="2147482255"/>
            <ac:spMk id="84" creationId="{A1CC25AF-C17A-B220-30F7-A35EA1DD09EE}"/>
          </ac:spMkLst>
        </pc:spChg>
        <pc:spChg chg="add mod">
          <ac:chgData name="セイ ヨウ" userId="763805c10ad28a2a" providerId="LiveId" clId="{76457E06-0EF9-4728-A0D4-922D9B9D09A1}" dt="2023-12-03T05:11:10.506" v="41469"/>
          <ac:spMkLst>
            <pc:docMk/>
            <pc:sldMk cId="3309484108" sldId="2147482255"/>
            <ac:spMk id="86" creationId="{90A8DB23-6278-A625-4D69-26322BE07E82}"/>
          </ac:spMkLst>
        </pc:spChg>
        <pc:picChg chg="add del mod">
          <ac:chgData name="セイ ヨウ" userId="763805c10ad28a2a" providerId="LiveId" clId="{76457E06-0EF9-4728-A0D4-922D9B9D09A1}" dt="2023-12-03T05:10:56.955" v="41468"/>
          <ac:picMkLst>
            <pc:docMk/>
            <pc:sldMk cId="3309484108" sldId="2147482255"/>
            <ac:picMk id="4" creationId="{712EDB7C-1C97-7E2A-25E6-6180842456F1}"/>
          </ac:picMkLst>
        </pc:picChg>
        <pc:picChg chg="add del mod">
          <ac:chgData name="セイ ヨウ" userId="763805c10ad28a2a" providerId="LiveId" clId="{76457E06-0EF9-4728-A0D4-922D9B9D09A1}" dt="2023-12-03T05:10:56.955" v="41468"/>
          <ac:picMkLst>
            <pc:docMk/>
            <pc:sldMk cId="3309484108" sldId="2147482255"/>
            <ac:picMk id="19" creationId="{8887F408-C577-D148-B37B-162DD7E7073E}"/>
          </ac:picMkLst>
        </pc:picChg>
        <pc:picChg chg="add del mod">
          <ac:chgData name="セイ ヨウ" userId="763805c10ad28a2a" providerId="LiveId" clId="{76457E06-0EF9-4728-A0D4-922D9B9D09A1}" dt="2023-12-03T05:10:56.955" v="41468"/>
          <ac:picMkLst>
            <pc:docMk/>
            <pc:sldMk cId="3309484108" sldId="2147482255"/>
            <ac:picMk id="52" creationId="{86557061-2D55-CEF4-3103-F86FA3250FD7}"/>
          </ac:picMkLst>
        </pc:picChg>
        <pc:picChg chg="add mod">
          <ac:chgData name="セイ ヨウ" userId="763805c10ad28a2a" providerId="LiveId" clId="{76457E06-0EF9-4728-A0D4-922D9B9D09A1}" dt="2023-12-03T05:11:10.506" v="41469"/>
          <ac:picMkLst>
            <pc:docMk/>
            <pc:sldMk cId="3309484108" sldId="2147482255"/>
            <ac:picMk id="79" creationId="{E2633DE0-87B8-FCD9-CF6D-0A496F0352FF}"/>
          </ac:picMkLst>
        </pc:picChg>
        <pc:picChg chg="add mod">
          <ac:chgData name="セイ ヨウ" userId="763805c10ad28a2a" providerId="LiveId" clId="{76457E06-0EF9-4728-A0D4-922D9B9D09A1}" dt="2023-12-03T05:11:10.506" v="41469"/>
          <ac:picMkLst>
            <pc:docMk/>
            <pc:sldMk cId="3309484108" sldId="2147482255"/>
            <ac:picMk id="81" creationId="{83215ED6-10DB-55C7-9D7F-812DE464DE3C}"/>
          </ac:picMkLst>
        </pc:picChg>
        <pc:picChg chg="add mod">
          <ac:chgData name="セイ ヨウ" userId="763805c10ad28a2a" providerId="LiveId" clId="{76457E06-0EF9-4728-A0D4-922D9B9D09A1}" dt="2023-12-03T05:11:10.506" v="41469"/>
          <ac:picMkLst>
            <pc:docMk/>
            <pc:sldMk cId="3309484108" sldId="2147482255"/>
            <ac:picMk id="82" creationId="{3D4628C8-B3B0-EF02-BC8E-871445DA008A}"/>
          </ac:picMkLst>
        </pc:picChg>
        <pc:picChg chg="add mod">
          <ac:chgData name="セイ ヨウ" userId="763805c10ad28a2a" providerId="LiveId" clId="{76457E06-0EF9-4728-A0D4-922D9B9D09A1}" dt="2023-12-03T05:11:21.910" v="41470"/>
          <ac:picMkLst>
            <pc:docMk/>
            <pc:sldMk cId="3309484108" sldId="2147482255"/>
            <ac:picMk id="87" creationId="{ECBFB94F-85CE-9F1A-FC37-26E793857338}"/>
          </ac:picMkLst>
        </pc:picChg>
        <pc:picChg chg="add del mod">
          <ac:chgData name="セイ ヨウ" userId="763805c10ad28a2a" providerId="LiveId" clId="{76457E06-0EF9-4728-A0D4-922D9B9D09A1}" dt="2023-12-03T05:11:27.320" v="41472" actId="478"/>
          <ac:picMkLst>
            <pc:docMk/>
            <pc:sldMk cId="3309484108" sldId="2147482255"/>
            <ac:picMk id="88" creationId="{2BC528EB-0B09-8EF7-2A14-5C25F7ED90E3}"/>
          </ac:picMkLst>
        </pc:picChg>
        <pc:picChg chg="add mod">
          <ac:chgData name="セイ ヨウ" userId="763805c10ad28a2a" providerId="LiveId" clId="{76457E06-0EF9-4728-A0D4-922D9B9D09A1}" dt="2023-12-03T05:11:21.910" v="41470"/>
          <ac:picMkLst>
            <pc:docMk/>
            <pc:sldMk cId="3309484108" sldId="2147482255"/>
            <ac:picMk id="89" creationId="{DD8E733A-ADAD-1552-6CB7-B660C39F7271}"/>
          </ac:picMkLst>
        </pc:picChg>
      </pc:sldChg>
      <pc:sldChg chg="addSp modSp add">
        <pc:chgData name="セイ ヨウ" userId="763805c10ad28a2a" providerId="LiveId" clId="{76457E06-0EF9-4728-A0D4-922D9B9D09A1}" dt="2023-12-03T05:13:37.061" v="41483"/>
        <pc:sldMkLst>
          <pc:docMk/>
          <pc:sldMk cId="2568865823" sldId="2147482256"/>
        </pc:sldMkLst>
        <pc:spChg chg="add mod">
          <ac:chgData name="セイ ヨウ" userId="763805c10ad28a2a" providerId="LiveId" clId="{76457E06-0EF9-4728-A0D4-922D9B9D09A1}" dt="2023-12-03T05:13:37.061" v="41483"/>
          <ac:spMkLst>
            <pc:docMk/>
            <pc:sldMk cId="2568865823" sldId="2147482256"/>
            <ac:spMk id="5" creationId="{C3577C1C-1A12-2F65-5A3E-A7F99BBDF456}"/>
          </ac:spMkLst>
        </pc:spChg>
      </pc:sldChg>
      <pc:sldChg chg="addSp modSp add mod">
        <pc:chgData name="セイ ヨウ" userId="763805c10ad28a2a" providerId="LiveId" clId="{76457E06-0EF9-4728-A0D4-922D9B9D09A1}" dt="2023-12-03T05:14:41.952" v="41496" actId="171"/>
        <pc:sldMkLst>
          <pc:docMk/>
          <pc:sldMk cId="3138754998" sldId="2147482257"/>
        </pc:sldMkLst>
        <pc:spChg chg="add mod">
          <ac:chgData name="セイ ヨウ" userId="763805c10ad28a2a" providerId="LiveId" clId="{76457E06-0EF9-4728-A0D4-922D9B9D09A1}" dt="2023-12-03T05:13:55.402" v="41487"/>
          <ac:spMkLst>
            <pc:docMk/>
            <pc:sldMk cId="3138754998" sldId="2147482257"/>
            <ac:spMk id="9" creationId="{FD9E8E97-FFCE-E0E7-5418-11F4BF5CA6D3}"/>
          </ac:spMkLst>
        </pc:spChg>
        <pc:spChg chg="add mod">
          <ac:chgData name="セイ ヨウ" userId="763805c10ad28a2a" providerId="LiveId" clId="{76457E06-0EF9-4728-A0D4-922D9B9D09A1}" dt="2023-12-03T05:13:55.402" v="41487"/>
          <ac:spMkLst>
            <pc:docMk/>
            <pc:sldMk cId="3138754998" sldId="2147482257"/>
            <ac:spMk id="12" creationId="{124FC389-92C4-5F66-A66C-75CB98A7265E}"/>
          </ac:spMkLst>
        </pc:spChg>
        <pc:spChg chg="add mod ord">
          <ac:chgData name="セイ ヨウ" userId="763805c10ad28a2a" providerId="LiveId" clId="{76457E06-0EF9-4728-A0D4-922D9B9D09A1}" dt="2023-12-03T05:14:41.952" v="41496" actId="171"/>
          <ac:spMkLst>
            <pc:docMk/>
            <pc:sldMk cId="3138754998" sldId="2147482257"/>
            <ac:spMk id="13" creationId="{992F43B3-6EB1-17CB-0891-C10BB4E6337B}"/>
          </ac:spMkLst>
        </pc:spChg>
        <pc:picChg chg="add mod">
          <ac:chgData name="セイ ヨウ" userId="763805c10ad28a2a" providerId="LiveId" clId="{76457E06-0EF9-4728-A0D4-922D9B9D09A1}" dt="2023-12-03T05:13:55.402" v="41487"/>
          <ac:picMkLst>
            <pc:docMk/>
            <pc:sldMk cId="3138754998" sldId="2147482257"/>
            <ac:picMk id="11" creationId="{74FEBF4A-6653-2A05-6825-C37B04CE8842}"/>
          </ac:picMkLst>
        </pc:picChg>
      </pc:sldChg>
      <pc:sldChg chg="addSp delSp modSp add">
        <pc:chgData name="セイ ヨウ" userId="763805c10ad28a2a" providerId="LiveId" clId="{76457E06-0EF9-4728-A0D4-922D9B9D09A1}" dt="2023-12-03T05:14:16.465" v="41490"/>
        <pc:sldMkLst>
          <pc:docMk/>
          <pc:sldMk cId="1426385535" sldId="2147482258"/>
        </pc:sldMkLst>
        <pc:spChg chg="add del mod">
          <ac:chgData name="セイ ヨウ" userId="763805c10ad28a2a" providerId="LiveId" clId="{76457E06-0EF9-4728-A0D4-922D9B9D09A1}" dt="2023-12-03T05:14:07.527" v="41489"/>
          <ac:spMkLst>
            <pc:docMk/>
            <pc:sldMk cId="1426385535" sldId="2147482258"/>
            <ac:spMk id="11" creationId="{4A50C26C-94BC-FE37-A701-44F0DE6A78B3}"/>
          </ac:spMkLst>
        </pc:spChg>
        <pc:spChg chg="add del mod">
          <ac:chgData name="セイ ヨウ" userId="763805c10ad28a2a" providerId="LiveId" clId="{76457E06-0EF9-4728-A0D4-922D9B9D09A1}" dt="2023-12-03T05:14:07.527" v="41489"/>
          <ac:spMkLst>
            <pc:docMk/>
            <pc:sldMk cId="1426385535" sldId="2147482258"/>
            <ac:spMk id="13" creationId="{A013BFDC-E0F1-613D-AFFA-464A776BB03F}"/>
          </ac:spMkLst>
        </pc:spChg>
        <pc:spChg chg="add del mod">
          <ac:chgData name="セイ ヨウ" userId="763805c10ad28a2a" providerId="LiveId" clId="{76457E06-0EF9-4728-A0D4-922D9B9D09A1}" dt="2023-12-03T05:14:07.527" v="41489"/>
          <ac:spMkLst>
            <pc:docMk/>
            <pc:sldMk cId="1426385535" sldId="2147482258"/>
            <ac:spMk id="14" creationId="{A0B6F9D2-5FFA-5674-4847-33242256316D}"/>
          </ac:spMkLst>
        </pc:spChg>
        <pc:spChg chg="add del mod">
          <ac:chgData name="セイ ヨウ" userId="763805c10ad28a2a" providerId="LiveId" clId="{76457E06-0EF9-4728-A0D4-922D9B9D09A1}" dt="2023-12-03T05:14:07.527" v="41489"/>
          <ac:spMkLst>
            <pc:docMk/>
            <pc:sldMk cId="1426385535" sldId="2147482258"/>
            <ac:spMk id="15" creationId="{2EF66E2F-F81F-30DE-A0BB-3D744E7D3C75}"/>
          </ac:spMkLst>
        </pc:spChg>
        <pc:spChg chg="add mod">
          <ac:chgData name="セイ ヨウ" userId="763805c10ad28a2a" providerId="LiveId" clId="{76457E06-0EF9-4728-A0D4-922D9B9D09A1}" dt="2023-12-03T05:14:16.465" v="41490"/>
          <ac:spMkLst>
            <pc:docMk/>
            <pc:sldMk cId="1426385535" sldId="2147482258"/>
            <ac:spMk id="25" creationId="{51A61D20-39AD-1632-3401-2D745C25D0BF}"/>
          </ac:spMkLst>
        </pc:spChg>
        <pc:spChg chg="add mod">
          <ac:chgData name="セイ ヨウ" userId="763805c10ad28a2a" providerId="LiveId" clId="{76457E06-0EF9-4728-A0D4-922D9B9D09A1}" dt="2023-12-03T05:14:16.465" v="41490"/>
          <ac:spMkLst>
            <pc:docMk/>
            <pc:sldMk cId="1426385535" sldId="2147482258"/>
            <ac:spMk id="27" creationId="{1154B030-025A-E4D6-9928-CB60755AB515}"/>
          </ac:spMkLst>
        </pc:spChg>
        <pc:spChg chg="add mod">
          <ac:chgData name="セイ ヨウ" userId="763805c10ad28a2a" providerId="LiveId" clId="{76457E06-0EF9-4728-A0D4-922D9B9D09A1}" dt="2023-12-03T05:14:16.465" v="41490"/>
          <ac:spMkLst>
            <pc:docMk/>
            <pc:sldMk cId="1426385535" sldId="2147482258"/>
            <ac:spMk id="29" creationId="{F722283A-7C0B-C9BB-D097-95FCC63C576D}"/>
          </ac:spMkLst>
        </pc:spChg>
        <pc:spChg chg="add mod">
          <ac:chgData name="セイ ヨウ" userId="763805c10ad28a2a" providerId="LiveId" clId="{76457E06-0EF9-4728-A0D4-922D9B9D09A1}" dt="2023-12-03T05:14:16.465" v="41490"/>
          <ac:spMkLst>
            <pc:docMk/>
            <pc:sldMk cId="1426385535" sldId="2147482258"/>
            <ac:spMk id="30" creationId="{E7B564B8-B04A-4DE2-0599-9290E753DF99}"/>
          </ac:spMkLst>
        </pc:spChg>
        <pc:spChg chg="add mod">
          <ac:chgData name="セイ ヨウ" userId="763805c10ad28a2a" providerId="LiveId" clId="{76457E06-0EF9-4728-A0D4-922D9B9D09A1}" dt="2023-12-03T05:14:16.465" v="41490"/>
          <ac:spMkLst>
            <pc:docMk/>
            <pc:sldMk cId="1426385535" sldId="2147482258"/>
            <ac:spMk id="31" creationId="{9714E853-5FD0-0D51-AB2B-F5087F821E65}"/>
          </ac:spMkLst>
        </pc:spChg>
        <pc:picChg chg="add del mod">
          <ac:chgData name="セイ ヨウ" userId="763805c10ad28a2a" providerId="LiveId" clId="{76457E06-0EF9-4728-A0D4-922D9B9D09A1}" dt="2023-12-03T05:14:07.527" v="41489"/>
          <ac:picMkLst>
            <pc:docMk/>
            <pc:sldMk cId="1426385535" sldId="2147482258"/>
            <ac:picMk id="9" creationId="{225FA24E-96ED-301A-4392-116560BC4F9D}"/>
          </ac:picMkLst>
        </pc:picChg>
        <pc:picChg chg="add del mod">
          <ac:chgData name="セイ ヨウ" userId="763805c10ad28a2a" providerId="LiveId" clId="{76457E06-0EF9-4728-A0D4-922D9B9D09A1}" dt="2023-12-03T05:14:07.527" v="41489"/>
          <ac:picMkLst>
            <pc:docMk/>
            <pc:sldMk cId="1426385535" sldId="2147482258"/>
            <ac:picMk id="12" creationId="{A73C94A0-4F79-C32D-4D04-AEB173A5E382}"/>
          </ac:picMkLst>
        </pc:picChg>
        <pc:picChg chg="add del mod">
          <ac:chgData name="セイ ヨウ" userId="763805c10ad28a2a" providerId="LiveId" clId="{76457E06-0EF9-4728-A0D4-922D9B9D09A1}" dt="2023-12-03T05:14:07.527" v="41489"/>
          <ac:picMkLst>
            <pc:docMk/>
            <pc:sldMk cId="1426385535" sldId="2147482258"/>
            <ac:picMk id="16" creationId="{BF04ECE4-5C88-DF13-6B20-2879A19388BF}"/>
          </ac:picMkLst>
        </pc:picChg>
        <pc:picChg chg="add del mod">
          <ac:chgData name="セイ ヨウ" userId="763805c10ad28a2a" providerId="LiveId" clId="{76457E06-0EF9-4728-A0D4-922D9B9D09A1}" dt="2023-12-03T05:14:07.527" v="41489"/>
          <ac:picMkLst>
            <pc:docMk/>
            <pc:sldMk cId="1426385535" sldId="2147482258"/>
            <ac:picMk id="23" creationId="{6B335C63-859C-AF2E-ECA5-B9530D30F8CA}"/>
          </ac:picMkLst>
        </pc:picChg>
        <pc:picChg chg="add mod">
          <ac:chgData name="セイ ヨウ" userId="763805c10ad28a2a" providerId="LiveId" clId="{76457E06-0EF9-4728-A0D4-922D9B9D09A1}" dt="2023-12-03T05:14:16.465" v="41490"/>
          <ac:picMkLst>
            <pc:docMk/>
            <pc:sldMk cId="1426385535" sldId="2147482258"/>
            <ac:picMk id="26" creationId="{A27F5FE9-6AF0-73D9-BDE6-35E1ECEAA526}"/>
          </ac:picMkLst>
        </pc:picChg>
        <pc:picChg chg="add mod">
          <ac:chgData name="セイ ヨウ" userId="763805c10ad28a2a" providerId="LiveId" clId="{76457E06-0EF9-4728-A0D4-922D9B9D09A1}" dt="2023-12-03T05:14:16.465" v="41490"/>
          <ac:picMkLst>
            <pc:docMk/>
            <pc:sldMk cId="1426385535" sldId="2147482258"/>
            <ac:picMk id="28" creationId="{E4210C53-A9EA-94B2-22C0-4A75E9439568}"/>
          </ac:picMkLst>
        </pc:picChg>
        <pc:picChg chg="add mod">
          <ac:chgData name="セイ ヨウ" userId="763805c10ad28a2a" providerId="LiveId" clId="{76457E06-0EF9-4728-A0D4-922D9B9D09A1}" dt="2023-12-03T05:14:16.465" v="41490"/>
          <ac:picMkLst>
            <pc:docMk/>
            <pc:sldMk cId="1426385535" sldId="2147482258"/>
            <ac:picMk id="32" creationId="{A9EF6942-BC43-0425-7C19-98A92797B5EA}"/>
          </ac:picMkLst>
        </pc:picChg>
        <pc:picChg chg="add mod">
          <ac:chgData name="セイ ヨウ" userId="763805c10ad28a2a" providerId="LiveId" clId="{76457E06-0EF9-4728-A0D4-922D9B9D09A1}" dt="2023-12-03T05:14:16.465" v="41490"/>
          <ac:picMkLst>
            <pc:docMk/>
            <pc:sldMk cId="1426385535" sldId="2147482258"/>
            <ac:picMk id="33" creationId="{3848BA7E-4FB0-08F2-126E-CAAF493DE219}"/>
          </ac:picMkLst>
        </pc:picChg>
      </pc:sldChg>
      <pc:sldChg chg="addSp delSp modSp add mod">
        <pc:chgData name="セイ ヨウ" userId="763805c10ad28a2a" providerId="LiveId" clId="{76457E06-0EF9-4728-A0D4-922D9B9D09A1}" dt="2023-12-03T06:05:41.690" v="44064" actId="20577"/>
        <pc:sldMkLst>
          <pc:docMk/>
          <pc:sldMk cId="3617548443" sldId="2147482259"/>
        </pc:sldMkLst>
        <pc:spChg chg="mod">
          <ac:chgData name="セイ ヨウ" userId="763805c10ad28a2a" providerId="LiveId" clId="{76457E06-0EF9-4728-A0D4-922D9B9D09A1}" dt="2023-12-03T05:40:54.547" v="42479" actId="20577"/>
          <ac:spMkLst>
            <pc:docMk/>
            <pc:sldMk cId="3617548443" sldId="2147482259"/>
            <ac:spMk id="13" creationId="{874A1E93-1F97-D308-0DF7-739046636780}"/>
          </ac:spMkLst>
        </pc:spChg>
        <pc:spChg chg="mod">
          <ac:chgData name="セイ ヨウ" userId="763805c10ad28a2a" providerId="LiveId" clId="{76457E06-0EF9-4728-A0D4-922D9B9D09A1}" dt="2023-12-03T05:27:40.660" v="41989" actId="14100"/>
          <ac:spMkLst>
            <pc:docMk/>
            <pc:sldMk cId="3617548443" sldId="2147482259"/>
            <ac:spMk id="17" creationId="{BF2947AB-AA2C-EEE5-27F0-A9B8EC4959D7}"/>
          </ac:spMkLst>
        </pc:spChg>
        <pc:spChg chg="add mod">
          <ac:chgData name="セイ ヨウ" userId="763805c10ad28a2a" providerId="LiveId" clId="{76457E06-0EF9-4728-A0D4-922D9B9D09A1}" dt="2023-12-03T05:37:47.157" v="42238" actId="14100"/>
          <ac:spMkLst>
            <pc:docMk/>
            <pc:sldMk cId="3617548443" sldId="2147482259"/>
            <ac:spMk id="21" creationId="{58A8B64D-B6BC-C415-ECC2-D427DDBC43F4}"/>
          </ac:spMkLst>
        </pc:spChg>
        <pc:spChg chg="add mod">
          <ac:chgData name="セイ ヨウ" userId="763805c10ad28a2a" providerId="LiveId" clId="{76457E06-0EF9-4728-A0D4-922D9B9D09A1}" dt="2023-12-03T05:38:19.359" v="42247" actId="14100"/>
          <ac:spMkLst>
            <pc:docMk/>
            <pc:sldMk cId="3617548443" sldId="2147482259"/>
            <ac:spMk id="22" creationId="{7F353133-88EF-09B1-7460-B573C54CCB2A}"/>
          </ac:spMkLst>
        </pc:spChg>
        <pc:spChg chg="add mod">
          <ac:chgData name="セイ ヨウ" userId="763805c10ad28a2a" providerId="LiveId" clId="{76457E06-0EF9-4728-A0D4-922D9B9D09A1}" dt="2023-12-03T05:38:24.626" v="42250" actId="14100"/>
          <ac:spMkLst>
            <pc:docMk/>
            <pc:sldMk cId="3617548443" sldId="2147482259"/>
            <ac:spMk id="23" creationId="{72EFD177-C74F-4D8D-14E9-EE32A18039E5}"/>
          </ac:spMkLst>
        </pc:spChg>
        <pc:spChg chg="add mod">
          <ac:chgData name="セイ ヨウ" userId="763805c10ad28a2a" providerId="LiveId" clId="{76457E06-0EF9-4728-A0D4-922D9B9D09A1}" dt="2023-12-03T05:38:47.123" v="42254" actId="1076"/>
          <ac:spMkLst>
            <pc:docMk/>
            <pc:sldMk cId="3617548443" sldId="2147482259"/>
            <ac:spMk id="24" creationId="{ED5759E8-4DB5-477F-52CA-64021C344149}"/>
          </ac:spMkLst>
        </pc:spChg>
        <pc:spChg chg="del">
          <ac:chgData name="セイ ヨウ" userId="763805c10ad28a2a" providerId="LiveId" clId="{76457E06-0EF9-4728-A0D4-922D9B9D09A1}" dt="2023-12-03T05:27:56.977" v="41990" actId="478"/>
          <ac:spMkLst>
            <pc:docMk/>
            <pc:sldMk cId="3617548443" sldId="2147482259"/>
            <ac:spMk id="25" creationId="{343B730E-0E90-A46A-48B9-5B94DFFC9443}"/>
          </ac:spMkLst>
        </pc:spChg>
        <pc:spChg chg="mod ord">
          <ac:chgData name="セイ ヨウ" userId="763805c10ad28a2a" providerId="LiveId" clId="{76457E06-0EF9-4728-A0D4-922D9B9D09A1}" dt="2023-12-03T06:05:41.690" v="44064" actId="20577"/>
          <ac:spMkLst>
            <pc:docMk/>
            <pc:sldMk cId="3617548443" sldId="2147482259"/>
            <ac:spMk id="26" creationId="{868C9799-E1FF-AF25-5F4F-9B1F670B4B41}"/>
          </ac:spMkLst>
        </pc:spChg>
        <pc:spChg chg="del">
          <ac:chgData name="セイ ヨウ" userId="763805c10ad28a2a" providerId="LiveId" clId="{76457E06-0EF9-4728-A0D4-922D9B9D09A1}" dt="2023-12-03T05:35:40.549" v="42021" actId="478"/>
          <ac:spMkLst>
            <pc:docMk/>
            <pc:sldMk cId="3617548443" sldId="2147482259"/>
            <ac:spMk id="29" creationId="{6BDA2C2F-F0DB-BA11-8852-C53B2C647E73}"/>
          </ac:spMkLst>
        </pc:spChg>
        <pc:picChg chg="add del mod">
          <ac:chgData name="セイ ヨウ" userId="763805c10ad28a2a" providerId="LiveId" clId="{76457E06-0EF9-4728-A0D4-922D9B9D09A1}" dt="2023-12-03T05:33:50.119" v="41999" actId="478"/>
          <ac:picMkLst>
            <pc:docMk/>
            <pc:sldMk cId="3617548443" sldId="2147482259"/>
            <ac:picMk id="4" creationId="{0D95AC2C-90E7-74F8-E060-D1B9EB238129}"/>
          </ac:picMkLst>
        </pc:picChg>
        <pc:picChg chg="del">
          <ac:chgData name="セイ ヨウ" userId="763805c10ad28a2a" providerId="LiveId" clId="{76457E06-0EF9-4728-A0D4-922D9B9D09A1}" dt="2023-12-03T05:30:20.136" v="41997" actId="478"/>
          <ac:picMkLst>
            <pc:docMk/>
            <pc:sldMk cId="3617548443" sldId="2147482259"/>
            <ac:picMk id="5" creationId="{C5375036-9497-B333-1FBB-60AECF1B73F7}"/>
          </ac:picMkLst>
        </pc:picChg>
        <pc:picChg chg="add mod">
          <ac:chgData name="セイ ヨウ" userId="763805c10ad28a2a" providerId="LiveId" clId="{76457E06-0EF9-4728-A0D4-922D9B9D09A1}" dt="2023-12-03T05:37:19.488" v="42224" actId="1076"/>
          <ac:picMkLst>
            <pc:docMk/>
            <pc:sldMk cId="3617548443" sldId="2147482259"/>
            <ac:picMk id="7" creationId="{0A402D76-0255-6B4E-E70C-D6D898D283AF}"/>
          </ac:picMkLst>
        </pc:picChg>
        <pc:picChg chg="del">
          <ac:chgData name="セイ ヨウ" userId="763805c10ad28a2a" providerId="LiveId" clId="{76457E06-0EF9-4728-A0D4-922D9B9D09A1}" dt="2023-12-03T05:27:57.985" v="41991" actId="478"/>
          <ac:picMkLst>
            <pc:docMk/>
            <pc:sldMk cId="3617548443" sldId="2147482259"/>
            <ac:picMk id="9" creationId="{579FBE37-5357-10D8-0745-C54F135751A8}"/>
          </ac:picMkLst>
        </pc:picChg>
        <pc:picChg chg="add mod">
          <ac:chgData name="セイ ヨウ" userId="763805c10ad28a2a" providerId="LiveId" clId="{76457E06-0EF9-4728-A0D4-922D9B9D09A1}" dt="2023-12-03T05:39:11.358" v="42258" actId="14100"/>
          <ac:picMkLst>
            <pc:docMk/>
            <pc:sldMk cId="3617548443" sldId="2147482259"/>
            <ac:picMk id="12" creationId="{1BF32743-2A0A-90A7-4B13-CDDBFB91164E}"/>
          </ac:picMkLst>
        </pc:picChg>
        <pc:picChg chg="add mod">
          <ac:chgData name="セイ ヨウ" userId="763805c10ad28a2a" providerId="LiveId" clId="{76457E06-0EF9-4728-A0D4-922D9B9D09A1}" dt="2023-12-03T05:37:41.847" v="42235" actId="1076"/>
          <ac:picMkLst>
            <pc:docMk/>
            <pc:sldMk cId="3617548443" sldId="2147482259"/>
            <ac:picMk id="15" creationId="{5D120539-EA8A-3E35-6597-1DAD967F5726}"/>
          </ac:picMkLst>
        </pc:picChg>
        <pc:picChg chg="add mod modCrop">
          <ac:chgData name="セイ ヨウ" userId="763805c10ad28a2a" providerId="LiveId" clId="{76457E06-0EF9-4728-A0D4-922D9B9D09A1}" dt="2023-12-03T05:38:52.562" v="42257" actId="1076"/>
          <ac:picMkLst>
            <pc:docMk/>
            <pc:sldMk cId="3617548443" sldId="2147482259"/>
            <ac:picMk id="18" creationId="{3A92F0DC-9799-C085-E657-7F0FABEA8D25}"/>
          </ac:picMkLst>
        </pc:picChg>
        <pc:picChg chg="add mod">
          <ac:chgData name="セイ ヨウ" userId="763805c10ad28a2a" providerId="LiveId" clId="{76457E06-0EF9-4728-A0D4-922D9B9D09A1}" dt="2023-12-03T06:05:33.774" v="44057" actId="1076"/>
          <ac:picMkLst>
            <pc:docMk/>
            <pc:sldMk cId="3617548443" sldId="2147482259"/>
            <ac:picMk id="20" creationId="{6719A891-1A53-32C1-CE28-8BF8917C0408}"/>
          </ac:picMkLst>
        </pc:picChg>
        <pc:picChg chg="del">
          <ac:chgData name="セイ ヨウ" userId="763805c10ad28a2a" providerId="LiveId" clId="{76457E06-0EF9-4728-A0D4-922D9B9D09A1}" dt="2023-12-03T05:34:05.908" v="42006" actId="478"/>
          <ac:picMkLst>
            <pc:docMk/>
            <pc:sldMk cId="3617548443" sldId="2147482259"/>
            <ac:picMk id="28" creationId="{15C377FA-64AE-4D95-53AA-58157AF0748E}"/>
          </ac:picMkLst>
        </pc:picChg>
      </pc:sldChg>
      <pc:sldChg chg="addSp delSp modSp add mod">
        <pc:chgData name="セイ ヨウ" userId="763805c10ad28a2a" providerId="LiveId" clId="{76457E06-0EF9-4728-A0D4-922D9B9D09A1}" dt="2023-12-03T06:28:41.167" v="45452" actId="14100"/>
        <pc:sldMkLst>
          <pc:docMk/>
          <pc:sldMk cId="2246483576" sldId="2147482260"/>
        </pc:sldMkLst>
        <pc:spChg chg="mod">
          <ac:chgData name="セイ ヨウ" userId="763805c10ad28a2a" providerId="LiveId" clId="{76457E06-0EF9-4728-A0D4-922D9B9D09A1}" dt="2023-12-03T05:42:05.491" v="42597" actId="20577"/>
          <ac:spMkLst>
            <pc:docMk/>
            <pc:sldMk cId="2246483576" sldId="2147482260"/>
            <ac:spMk id="13" creationId="{874A1E93-1F97-D308-0DF7-739046636780}"/>
          </ac:spMkLst>
        </pc:spChg>
        <pc:spChg chg="mod">
          <ac:chgData name="セイ ヨウ" userId="763805c10ad28a2a" providerId="LiveId" clId="{76457E06-0EF9-4728-A0D4-922D9B9D09A1}" dt="2023-12-03T06:28:41.167" v="45452" actId="14100"/>
          <ac:spMkLst>
            <pc:docMk/>
            <pc:sldMk cId="2246483576" sldId="2147482260"/>
            <ac:spMk id="17" creationId="{BF2947AB-AA2C-EEE5-27F0-A9B8EC4959D7}"/>
          </ac:spMkLst>
        </pc:spChg>
        <pc:spChg chg="add mod">
          <ac:chgData name="セイ ヨウ" userId="763805c10ad28a2a" providerId="LiveId" clId="{76457E06-0EF9-4728-A0D4-922D9B9D09A1}" dt="2023-12-03T05:47:25.744" v="43220" actId="14100"/>
          <ac:spMkLst>
            <pc:docMk/>
            <pc:sldMk cId="2246483576" sldId="2147482260"/>
            <ac:spMk id="19" creationId="{F6E88625-8D9C-C3AF-EEF9-FDADF06DB865}"/>
          </ac:spMkLst>
        </pc:spChg>
        <pc:spChg chg="del">
          <ac:chgData name="セイ ヨウ" userId="763805c10ad28a2a" providerId="LiveId" clId="{76457E06-0EF9-4728-A0D4-922D9B9D09A1}" dt="2023-12-03T05:42:20.915" v="42599" actId="478"/>
          <ac:spMkLst>
            <pc:docMk/>
            <pc:sldMk cId="2246483576" sldId="2147482260"/>
            <ac:spMk id="21" creationId="{58A8B64D-B6BC-C415-ECC2-D427DDBC43F4}"/>
          </ac:spMkLst>
        </pc:spChg>
        <pc:spChg chg="del">
          <ac:chgData name="セイ ヨウ" userId="763805c10ad28a2a" providerId="LiveId" clId="{76457E06-0EF9-4728-A0D4-922D9B9D09A1}" dt="2023-12-03T05:42:29.529" v="42607" actId="478"/>
          <ac:spMkLst>
            <pc:docMk/>
            <pc:sldMk cId="2246483576" sldId="2147482260"/>
            <ac:spMk id="22" creationId="{7F353133-88EF-09B1-7460-B573C54CCB2A}"/>
          </ac:spMkLst>
        </pc:spChg>
        <pc:spChg chg="del">
          <ac:chgData name="セイ ヨウ" userId="763805c10ad28a2a" providerId="LiveId" clId="{76457E06-0EF9-4728-A0D4-922D9B9D09A1}" dt="2023-12-03T05:42:30.533" v="42608" actId="478"/>
          <ac:spMkLst>
            <pc:docMk/>
            <pc:sldMk cId="2246483576" sldId="2147482260"/>
            <ac:spMk id="23" creationId="{72EFD177-C74F-4D8D-14E9-EE32A18039E5}"/>
          </ac:spMkLst>
        </pc:spChg>
        <pc:spChg chg="del">
          <ac:chgData name="セイ ヨウ" userId="763805c10ad28a2a" providerId="LiveId" clId="{76457E06-0EF9-4728-A0D4-922D9B9D09A1}" dt="2023-12-03T05:42:22.282" v="42601" actId="478"/>
          <ac:spMkLst>
            <pc:docMk/>
            <pc:sldMk cId="2246483576" sldId="2147482260"/>
            <ac:spMk id="24" creationId="{ED5759E8-4DB5-477F-52CA-64021C344149}"/>
          </ac:spMkLst>
        </pc:spChg>
        <pc:spChg chg="mod ord">
          <ac:chgData name="セイ ヨウ" userId="763805c10ad28a2a" providerId="LiveId" clId="{76457E06-0EF9-4728-A0D4-922D9B9D09A1}" dt="2023-12-03T05:48:18.648" v="43298" actId="14100"/>
          <ac:spMkLst>
            <pc:docMk/>
            <pc:sldMk cId="2246483576" sldId="2147482260"/>
            <ac:spMk id="26" creationId="{868C9799-E1FF-AF25-5F4F-9B1F670B4B41}"/>
          </ac:spMkLst>
        </pc:spChg>
        <pc:picChg chg="add mod">
          <ac:chgData name="セイ ヨウ" userId="763805c10ad28a2a" providerId="LiveId" clId="{76457E06-0EF9-4728-A0D4-922D9B9D09A1}" dt="2023-12-03T05:43:28.162" v="42622" actId="14100"/>
          <ac:picMkLst>
            <pc:docMk/>
            <pc:sldMk cId="2246483576" sldId="2147482260"/>
            <ac:picMk id="4" creationId="{A939721F-9FB3-27BA-C95B-CAA0F03D4DBD}"/>
          </ac:picMkLst>
        </pc:picChg>
        <pc:picChg chg="add mod">
          <ac:chgData name="セイ ヨウ" userId="763805c10ad28a2a" providerId="LiveId" clId="{76457E06-0EF9-4728-A0D4-922D9B9D09A1}" dt="2023-12-03T05:44:43.866" v="42835" actId="1076"/>
          <ac:picMkLst>
            <pc:docMk/>
            <pc:sldMk cId="2246483576" sldId="2147482260"/>
            <ac:picMk id="6" creationId="{A43F93F5-146D-D13C-3C3D-090A1598BE0E}"/>
          </ac:picMkLst>
        </pc:picChg>
        <pc:picChg chg="del">
          <ac:chgData name="セイ ヨウ" userId="763805c10ad28a2a" providerId="LiveId" clId="{76457E06-0EF9-4728-A0D4-922D9B9D09A1}" dt="2023-12-03T05:42:27.349" v="42605" actId="478"/>
          <ac:picMkLst>
            <pc:docMk/>
            <pc:sldMk cId="2246483576" sldId="2147482260"/>
            <ac:picMk id="7" creationId="{0A402D76-0255-6B4E-E70C-D6D898D283AF}"/>
          </ac:picMkLst>
        </pc:picChg>
        <pc:picChg chg="add mod">
          <ac:chgData name="セイ ヨウ" userId="763805c10ad28a2a" providerId="LiveId" clId="{76457E06-0EF9-4728-A0D4-922D9B9D09A1}" dt="2023-12-03T05:43:32.076" v="42624" actId="1076"/>
          <ac:picMkLst>
            <pc:docMk/>
            <pc:sldMk cId="2246483576" sldId="2147482260"/>
            <ac:picMk id="11" creationId="{9C9DA52F-7E3A-7C2F-20B7-61A6B398C7FD}"/>
          </ac:picMkLst>
        </pc:picChg>
        <pc:picChg chg="del">
          <ac:chgData name="セイ ヨウ" userId="763805c10ad28a2a" providerId="LiveId" clId="{76457E06-0EF9-4728-A0D4-922D9B9D09A1}" dt="2023-12-03T05:42:27.798" v="42606" actId="478"/>
          <ac:picMkLst>
            <pc:docMk/>
            <pc:sldMk cId="2246483576" sldId="2147482260"/>
            <ac:picMk id="12" creationId="{1BF32743-2A0A-90A7-4B13-CDDBFB91164E}"/>
          </ac:picMkLst>
        </pc:picChg>
        <pc:picChg chg="del">
          <ac:chgData name="セイ ヨウ" userId="763805c10ad28a2a" providerId="LiveId" clId="{76457E06-0EF9-4728-A0D4-922D9B9D09A1}" dt="2023-12-03T05:42:19.594" v="42598" actId="478"/>
          <ac:picMkLst>
            <pc:docMk/>
            <pc:sldMk cId="2246483576" sldId="2147482260"/>
            <ac:picMk id="15" creationId="{5D120539-EA8A-3E35-6597-1DAD967F5726}"/>
          </ac:picMkLst>
        </pc:picChg>
        <pc:picChg chg="add mod">
          <ac:chgData name="セイ ヨウ" userId="763805c10ad28a2a" providerId="LiveId" clId="{76457E06-0EF9-4728-A0D4-922D9B9D09A1}" dt="2023-12-03T05:44:43.866" v="42835" actId="1076"/>
          <ac:picMkLst>
            <pc:docMk/>
            <pc:sldMk cId="2246483576" sldId="2147482260"/>
            <ac:picMk id="16" creationId="{F96A3855-A68E-7A98-6896-6305FB866E83}"/>
          </ac:picMkLst>
        </pc:picChg>
        <pc:picChg chg="del">
          <ac:chgData name="セイ ヨウ" userId="763805c10ad28a2a" providerId="LiveId" clId="{76457E06-0EF9-4728-A0D4-922D9B9D09A1}" dt="2023-12-03T05:42:21.308" v="42600" actId="478"/>
          <ac:picMkLst>
            <pc:docMk/>
            <pc:sldMk cId="2246483576" sldId="2147482260"/>
            <ac:picMk id="18" creationId="{3A92F0DC-9799-C085-E657-7F0FABEA8D25}"/>
          </ac:picMkLst>
        </pc:picChg>
        <pc:picChg chg="del">
          <ac:chgData name="セイ ヨウ" userId="763805c10ad28a2a" providerId="LiveId" clId="{76457E06-0EF9-4728-A0D4-922D9B9D09A1}" dt="2023-12-03T05:42:22.550" v="42602" actId="478"/>
          <ac:picMkLst>
            <pc:docMk/>
            <pc:sldMk cId="2246483576" sldId="2147482260"/>
            <ac:picMk id="20" creationId="{6719A891-1A53-32C1-CE28-8BF8917C0408}"/>
          </ac:picMkLst>
        </pc:picChg>
      </pc:sldChg>
      <pc:sldChg chg="addSp delSp modSp add mod">
        <pc:chgData name="セイ ヨウ" userId="763805c10ad28a2a" providerId="LiveId" clId="{76457E06-0EF9-4728-A0D4-922D9B9D09A1}" dt="2023-12-03T06:28:51.377" v="45454"/>
        <pc:sldMkLst>
          <pc:docMk/>
          <pc:sldMk cId="4275901944" sldId="2147482261"/>
        </pc:sldMkLst>
        <pc:spChg chg="del">
          <ac:chgData name="セイ ヨウ" userId="763805c10ad28a2a" providerId="LiveId" clId="{76457E06-0EF9-4728-A0D4-922D9B9D09A1}" dt="2023-12-03T06:28:48.450" v="45453" actId="478"/>
          <ac:spMkLst>
            <pc:docMk/>
            <pc:sldMk cId="4275901944" sldId="2147482261"/>
            <ac:spMk id="17" creationId="{BF2947AB-AA2C-EEE5-27F0-A9B8EC4959D7}"/>
          </ac:spMkLst>
        </pc:spChg>
        <pc:spChg chg="del">
          <ac:chgData name="セイ ヨウ" userId="763805c10ad28a2a" providerId="LiveId" clId="{76457E06-0EF9-4728-A0D4-922D9B9D09A1}" dt="2023-12-03T05:49:26.982" v="43307" actId="478"/>
          <ac:spMkLst>
            <pc:docMk/>
            <pc:sldMk cId="4275901944" sldId="2147482261"/>
            <ac:spMk id="19" creationId="{F6E88625-8D9C-C3AF-EEF9-FDADF06DB865}"/>
          </ac:spMkLst>
        </pc:spChg>
        <pc:spChg chg="add mod">
          <ac:chgData name="セイ ヨウ" userId="763805c10ad28a2a" providerId="LiveId" clId="{76457E06-0EF9-4728-A0D4-922D9B9D09A1}" dt="2023-12-03T05:54:34.055" v="43387" actId="1076"/>
          <ac:spMkLst>
            <pc:docMk/>
            <pc:sldMk cId="4275901944" sldId="2147482261"/>
            <ac:spMk id="24" creationId="{5D669048-3EF9-1B18-74CA-CCDA06A09204}"/>
          </ac:spMkLst>
        </pc:spChg>
        <pc:spChg chg="add mod ord">
          <ac:chgData name="セイ ヨウ" userId="763805c10ad28a2a" providerId="LiveId" clId="{76457E06-0EF9-4728-A0D4-922D9B9D09A1}" dt="2023-12-03T06:06:11.557" v="44073" actId="1076"/>
          <ac:spMkLst>
            <pc:docMk/>
            <pc:sldMk cId="4275901944" sldId="2147482261"/>
            <ac:spMk id="25" creationId="{620F7FDA-27B9-07C7-F8B8-683ABE3CC349}"/>
          </ac:spMkLst>
        </pc:spChg>
        <pc:spChg chg="del">
          <ac:chgData name="セイ ヨウ" userId="763805c10ad28a2a" providerId="LiveId" clId="{76457E06-0EF9-4728-A0D4-922D9B9D09A1}" dt="2023-12-03T05:50:09.212" v="43317" actId="478"/>
          <ac:spMkLst>
            <pc:docMk/>
            <pc:sldMk cId="4275901944" sldId="2147482261"/>
            <ac:spMk id="26" creationId="{868C9799-E1FF-AF25-5F4F-9B1F670B4B41}"/>
          </ac:spMkLst>
        </pc:spChg>
        <pc:spChg chg="add mod">
          <ac:chgData name="セイ ヨウ" userId="763805c10ad28a2a" providerId="LiveId" clId="{76457E06-0EF9-4728-A0D4-922D9B9D09A1}" dt="2023-12-03T06:06:40.309" v="44156" actId="6549"/>
          <ac:spMkLst>
            <pc:docMk/>
            <pc:sldMk cId="4275901944" sldId="2147482261"/>
            <ac:spMk id="27" creationId="{95C75CF4-4EDE-3581-2D8B-43F687BF8E45}"/>
          </ac:spMkLst>
        </pc:spChg>
        <pc:spChg chg="add mod">
          <ac:chgData name="セイ ヨウ" userId="763805c10ad28a2a" providerId="LiveId" clId="{76457E06-0EF9-4728-A0D4-922D9B9D09A1}" dt="2023-12-03T06:06:04.197" v="44069" actId="1076"/>
          <ac:spMkLst>
            <pc:docMk/>
            <pc:sldMk cId="4275901944" sldId="2147482261"/>
            <ac:spMk id="28" creationId="{D1E0E792-B31E-A1C7-A7E4-99472F30B68E}"/>
          </ac:spMkLst>
        </pc:spChg>
        <pc:spChg chg="add mod">
          <ac:chgData name="セイ ヨウ" userId="763805c10ad28a2a" providerId="LiveId" clId="{76457E06-0EF9-4728-A0D4-922D9B9D09A1}" dt="2023-12-03T06:07:39.414" v="44304" actId="1076"/>
          <ac:spMkLst>
            <pc:docMk/>
            <pc:sldMk cId="4275901944" sldId="2147482261"/>
            <ac:spMk id="29" creationId="{6B50D2DD-CEA7-C698-CCB8-6463D86957D0}"/>
          </ac:spMkLst>
        </pc:spChg>
        <pc:spChg chg="add mod">
          <ac:chgData name="セイ ヨウ" userId="763805c10ad28a2a" providerId="LiveId" clId="{76457E06-0EF9-4728-A0D4-922D9B9D09A1}" dt="2023-12-03T06:28:51.377" v="45454"/>
          <ac:spMkLst>
            <pc:docMk/>
            <pc:sldMk cId="4275901944" sldId="2147482261"/>
            <ac:spMk id="30" creationId="{7264A9F5-9C5D-4A5E-5718-73FC36ECCCE4}"/>
          </ac:spMkLst>
        </pc:spChg>
        <pc:picChg chg="del">
          <ac:chgData name="セイ ヨウ" userId="763805c10ad28a2a" providerId="LiveId" clId="{76457E06-0EF9-4728-A0D4-922D9B9D09A1}" dt="2023-12-03T05:48:33.609" v="43300" actId="478"/>
          <ac:picMkLst>
            <pc:docMk/>
            <pc:sldMk cId="4275901944" sldId="2147482261"/>
            <ac:picMk id="4" creationId="{A939721F-9FB3-27BA-C95B-CAA0F03D4DBD}"/>
          </ac:picMkLst>
        </pc:picChg>
        <pc:picChg chg="add del mod ord">
          <ac:chgData name="セイ ヨウ" userId="763805c10ad28a2a" providerId="LiveId" clId="{76457E06-0EF9-4728-A0D4-922D9B9D09A1}" dt="2023-12-03T05:52:23.923" v="43344" actId="478"/>
          <ac:picMkLst>
            <pc:docMk/>
            <pc:sldMk cId="4275901944" sldId="2147482261"/>
            <ac:picMk id="5" creationId="{70F2A0B8-490F-3894-428C-535CC4339782}"/>
          </ac:picMkLst>
        </pc:picChg>
        <pc:picChg chg="del">
          <ac:chgData name="セイ ヨウ" userId="763805c10ad28a2a" providerId="LiveId" clId="{76457E06-0EF9-4728-A0D4-922D9B9D09A1}" dt="2023-12-03T05:48:34.111" v="43301" actId="478"/>
          <ac:picMkLst>
            <pc:docMk/>
            <pc:sldMk cId="4275901944" sldId="2147482261"/>
            <ac:picMk id="6" creationId="{A43F93F5-146D-D13C-3C3D-090A1598BE0E}"/>
          </ac:picMkLst>
        </pc:picChg>
        <pc:picChg chg="add mod ord">
          <ac:chgData name="セイ ヨウ" userId="763805c10ad28a2a" providerId="LiveId" clId="{76457E06-0EF9-4728-A0D4-922D9B9D09A1}" dt="2023-12-03T06:06:07.793" v="44071" actId="1076"/>
          <ac:picMkLst>
            <pc:docMk/>
            <pc:sldMk cId="4275901944" sldId="2147482261"/>
            <ac:picMk id="9" creationId="{02D681D2-0D90-253C-29E7-E440CCB301E6}"/>
          </ac:picMkLst>
        </pc:picChg>
        <pc:picChg chg="del">
          <ac:chgData name="セイ ヨウ" userId="763805c10ad28a2a" providerId="LiveId" clId="{76457E06-0EF9-4728-A0D4-922D9B9D09A1}" dt="2023-12-03T05:48:34.451" v="43302" actId="478"/>
          <ac:picMkLst>
            <pc:docMk/>
            <pc:sldMk cId="4275901944" sldId="2147482261"/>
            <ac:picMk id="11" creationId="{9C9DA52F-7E3A-7C2F-20B7-61A6B398C7FD}"/>
          </ac:picMkLst>
        </pc:picChg>
        <pc:picChg chg="add mod modCrop">
          <ac:chgData name="セイ ヨウ" userId="763805c10ad28a2a" providerId="LiveId" clId="{76457E06-0EF9-4728-A0D4-922D9B9D09A1}" dt="2023-12-03T06:06:13.396" v="44074" actId="1076"/>
          <ac:picMkLst>
            <pc:docMk/>
            <pc:sldMk cId="4275901944" sldId="2147482261"/>
            <ac:picMk id="14" creationId="{FE128021-0CD8-E3E5-E20C-457FAA30258E}"/>
          </ac:picMkLst>
        </pc:picChg>
        <pc:picChg chg="del">
          <ac:chgData name="セイ ヨウ" userId="763805c10ad28a2a" providerId="LiveId" clId="{76457E06-0EF9-4728-A0D4-922D9B9D09A1}" dt="2023-12-03T05:48:34.818" v="43303" actId="478"/>
          <ac:picMkLst>
            <pc:docMk/>
            <pc:sldMk cId="4275901944" sldId="2147482261"/>
            <ac:picMk id="16" creationId="{F96A3855-A68E-7A98-6896-6305FB866E83}"/>
          </ac:picMkLst>
        </pc:picChg>
        <pc:picChg chg="add del mod">
          <ac:chgData name="セイ ヨウ" userId="763805c10ad28a2a" providerId="LiveId" clId="{76457E06-0EF9-4728-A0D4-922D9B9D09A1}" dt="2023-12-03T05:51:48.355" v="43330" actId="478"/>
          <ac:picMkLst>
            <pc:docMk/>
            <pc:sldMk cId="4275901944" sldId="2147482261"/>
            <ac:picMk id="18" creationId="{F463A6BE-5B1E-F78B-C4AC-C1D476B79F5B}"/>
          </ac:picMkLst>
        </pc:picChg>
        <pc:picChg chg="add del mod">
          <ac:chgData name="セイ ヨウ" userId="763805c10ad28a2a" providerId="LiveId" clId="{76457E06-0EF9-4728-A0D4-922D9B9D09A1}" dt="2023-12-03T05:53:25.560" v="43360" actId="21"/>
          <ac:picMkLst>
            <pc:docMk/>
            <pc:sldMk cId="4275901944" sldId="2147482261"/>
            <ac:picMk id="21" creationId="{24E06CCB-EF74-248F-7AA1-101B38222D22}"/>
          </ac:picMkLst>
        </pc:picChg>
        <pc:picChg chg="add mod">
          <ac:chgData name="セイ ヨウ" userId="763805c10ad28a2a" providerId="LiveId" clId="{76457E06-0EF9-4728-A0D4-922D9B9D09A1}" dt="2023-12-03T05:53:22.241" v="43359" actId="208"/>
          <ac:picMkLst>
            <pc:docMk/>
            <pc:sldMk cId="4275901944" sldId="2147482261"/>
            <ac:picMk id="23" creationId="{A1561DAB-8372-8A0E-140A-A5912DFEE58C}"/>
          </ac:picMkLst>
        </pc:picChg>
      </pc:sldChg>
      <pc:sldChg chg="addSp delSp modSp add mod">
        <pc:chgData name="セイ ヨウ" userId="763805c10ad28a2a" providerId="LiveId" clId="{76457E06-0EF9-4728-A0D4-922D9B9D09A1}" dt="2023-12-03T06:28:54.588" v="45456"/>
        <pc:sldMkLst>
          <pc:docMk/>
          <pc:sldMk cId="4029078622" sldId="2147482262"/>
        </pc:sldMkLst>
        <pc:spChg chg="add mod">
          <ac:chgData name="セイ ヨウ" userId="763805c10ad28a2a" providerId="LiveId" clId="{76457E06-0EF9-4728-A0D4-922D9B9D09A1}" dt="2023-12-03T05:56:06.805" v="43603" actId="14100"/>
          <ac:spMkLst>
            <pc:docMk/>
            <pc:sldMk cId="4029078622" sldId="2147482262"/>
            <ac:spMk id="15" creationId="{4C0FCE87-2CB2-B58E-7035-1C920BDFFC62}"/>
          </ac:spMkLst>
        </pc:spChg>
        <pc:spChg chg="add mod">
          <ac:chgData name="セイ ヨウ" userId="763805c10ad28a2a" providerId="LiveId" clId="{76457E06-0EF9-4728-A0D4-922D9B9D09A1}" dt="2023-12-03T06:08:52.738" v="44329" actId="1076"/>
          <ac:spMkLst>
            <pc:docMk/>
            <pc:sldMk cId="4029078622" sldId="2147482262"/>
            <ac:spMk id="16" creationId="{0D6821A6-E287-DCE4-6384-AA34D3615A1C}"/>
          </ac:spMkLst>
        </pc:spChg>
        <pc:spChg chg="del">
          <ac:chgData name="セイ ヨウ" userId="763805c10ad28a2a" providerId="LiveId" clId="{76457E06-0EF9-4728-A0D4-922D9B9D09A1}" dt="2023-12-03T06:28:54.304" v="45455" actId="478"/>
          <ac:spMkLst>
            <pc:docMk/>
            <pc:sldMk cId="4029078622" sldId="2147482262"/>
            <ac:spMk id="17" creationId="{BF2947AB-AA2C-EEE5-27F0-A9B8EC4959D7}"/>
          </ac:spMkLst>
        </pc:spChg>
        <pc:spChg chg="add mod">
          <ac:chgData name="セイ ヨウ" userId="763805c10ad28a2a" providerId="LiveId" clId="{76457E06-0EF9-4728-A0D4-922D9B9D09A1}" dt="2023-12-03T06:09:04.358" v="44333" actId="14100"/>
          <ac:spMkLst>
            <pc:docMk/>
            <pc:sldMk cId="4029078622" sldId="2147482262"/>
            <ac:spMk id="19" creationId="{0A564A50-A7C8-4240-5A0A-9D1BAFAA2B06}"/>
          </ac:spMkLst>
        </pc:spChg>
        <pc:spChg chg="add mod">
          <ac:chgData name="セイ ヨウ" userId="763805c10ad28a2a" providerId="LiveId" clId="{76457E06-0EF9-4728-A0D4-922D9B9D09A1}" dt="2023-12-03T06:09:40.032" v="44365" actId="20577"/>
          <ac:spMkLst>
            <pc:docMk/>
            <pc:sldMk cId="4029078622" sldId="2147482262"/>
            <ac:spMk id="20" creationId="{34EF14D1-F88C-1784-0553-3CF2471B6124}"/>
          </ac:spMkLst>
        </pc:spChg>
        <pc:spChg chg="add mod">
          <ac:chgData name="セイ ヨウ" userId="763805c10ad28a2a" providerId="LiveId" clId="{76457E06-0EF9-4728-A0D4-922D9B9D09A1}" dt="2023-12-03T06:08:17.045" v="44315" actId="14100"/>
          <ac:spMkLst>
            <pc:docMk/>
            <pc:sldMk cId="4029078622" sldId="2147482262"/>
            <ac:spMk id="21" creationId="{7B7DAA3C-481B-A55F-1C65-9200D3C19B2D}"/>
          </ac:spMkLst>
        </pc:spChg>
        <pc:spChg chg="add mod">
          <ac:chgData name="セイ ヨウ" userId="763805c10ad28a2a" providerId="LiveId" clId="{76457E06-0EF9-4728-A0D4-922D9B9D09A1}" dt="2023-12-03T06:09:07.718" v="44334" actId="1076"/>
          <ac:spMkLst>
            <pc:docMk/>
            <pc:sldMk cId="4029078622" sldId="2147482262"/>
            <ac:spMk id="22" creationId="{E2F92D31-BFB5-DAE6-C6DD-5E7C5F3947C0}"/>
          </ac:spMkLst>
        </pc:spChg>
        <pc:spChg chg="add mod">
          <ac:chgData name="セイ ヨウ" userId="763805c10ad28a2a" providerId="LiveId" clId="{76457E06-0EF9-4728-A0D4-922D9B9D09A1}" dt="2023-12-03T06:28:54.588" v="45456"/>
          <ac:spMkLst>
            <pc:docMk/>
            <pc:sldMk cId="4029078622" sldId="2147482262"/>
            <ac:spMk id="23" creationId="{A9DE6E16-2C16-59A2-3387-669D6B954CD7}"/>
          </ac:spMkLst>
        </pc:spChg>
        <pc:picChg chg="add mod">
          <ac:chgData name="セイ ヨウ" userId="763805c10ad28a2a" providerId="LiveId" clId="{76457E06-0EF9-4728-A0D4-922D9B9D09A1}" dt="2023-12-03T06:07:51.226" v="44305" actId="1076"/>
          <ac:picMkLst>
            <pc:docMk/>
            <pc:sldMk cId="4029078622" sldId="2147482262"/>
            <ac:picMk id="2" creationId="{9F0FFDC6-C568-1202-23FA-D73AAE61D32B}"/>
          </ac:picMkLst>
        </pc:picChg>
        <pc:picChg chg="del">
          <ac:chgData name="セイ ヨウ" userId="763805c10ad28a2a" providerId="LiveId" clId="{76457E06-0EF9-4728-A0D4-922D9B9D09A1}" dt="2023-12-03T05:51:45.778" v="43328" actId="478"/>
          <ac:picMkLst>
            <pc:docMk/>
            <pc:sldMk cId="4029078622" sldId="2147482262"/>
            <ac:picMk id="5" creationId="{70F2A0B8-490F-3894-428C-535CC4339782}"/>
          </ac:picMkLst>
        </pc:picChg>
        <pc:picChg chg="add mod modCrop">
          <ac:chgData name="セイ ヨウ" userId="763805c10ad28a2a" providerId="LiveId" clId="{76457E06-0EF9-4728-A0D4-922D9B9D09A1}" dt="2023-12-03T06:08:45.531" v="44326" actId="1076"/>
          <ac:picMkLst>
            <pc:docMk/>
            <pc:sldMk cId="4029078622" sldId="2147482262"/>
            <ac:picMk id="6" creationId="{81608C39-77D4-A990-3ACA-AFB78536395D}"/>
          </ac:picMkLst>
        </pc:picChg>
        <pc:picChg chg="del">
          <ac:chgData name="セイ ヨウ" userId="763805c10ad28a2a" providerId="LiveId" clId="{76457E06-0EF9-4728-A0D4-922D9B9D09A1}" dt="2023-12-03T05:50:20.218" v="43320" actId="478"/>
          <ac:picMkLst>
            <pc:docMk/>
            <pc:sldMk cId="4029078622" sldId="2147482262"/>
            <ac:picMk id="9" creationId="{02D681D2-0D90-253C-29E7-E440CCB301E6}"/>
          </ac:picMkLst>
        </pc:picChg>
        <pc:picChg chg="add mod ord">
          <ac:chgData name="セイ ヨウ" userId="763805c10ad28a2a" providerId="LiveId" clId="{76457E06-0EF9-4728-A0D4-922D9B9D09A1}" dt="2023-12-03T06:09:15.160" v="44335" actId="1076"/>
          <ac:picMkLst>
            <pc:docMk/>
            <pc:sldMk cId="4029078622" sldId="2147482262"/>
            <ac:picMk id="11" creationId="{134111D9-FB92-0D8F-B39D-DCA97B82D48E}"/>
          </ac:picMkLst>
        </pc:picChg>
        <pc:picChg chg="add mod">
          <ac:chgData name="セイ ヨウ" userId="763805c10ad28a2a" providerId="LiveId" clId="{76457E06-0EF9-4728-A0D4-922D9B9D09A1}" dt="2023-12-03T06:09:01.344" v="44332" actId="14100"/>
          <ac:picMkLst>
            <pc:docMk/>
            <pc:sldMk cId="4029078622" sldId="2147482262"/>
            <ac:picMk id="12" creationId="{DC33E17F-D8AC-1644-13C1-F6478879CD51}"/>
          </ac:picMkLst>
        </pc:picChg>
        <pc:picChg chg="del mod">
          <ac:chgData name="セイ ヨウ" userId="763805c10ad28a2a" providerId="LiveId" clId="{76457E06-0EF9-4728-A0D4-922D9B9D09A1}" dt="2023-12-03T05:51:04.930" v="43325" actId="478"/>
          <ac:picMkLst>
            <pc:docMk/>
            <pc:sldMk cId="4029078622" sldId="2147482262"/>
            <ac:picMk id="14" creationId="{FE128021-0CD8-E3E5-E20C-457FAA30258E}"/>
          </ac:picMkLst>
        </pc:picChg>
        <pc:picChg chg="del">
          <ac:chgData name="セイ ヨウ" userId="763805c10ad28a2a" providerId="LiveId" clId="{76457E06-0EF9-4728-A0D4-922D9B9D09A1}" dt="2023-12-03T05:50:17.753" v="43319" actId="21"/>
          <ac:picMkLst>
            <pc:docMk/>
            <pc:sldMk cId="4029078622" sldId="2147482262"/>
            <ac:picMk id="18" creationId="{F463A6BE-5B1E-F78B-C4AC-C1D476B79F5B}"/>
          </ac:picMkLst>
        </pc:picChg>
      </pc:sldChg>
      <pc:sldChg chg="modSp add del mod ord">
        <pc:chgData name="セイ ヨウ" userId="763805c10ad28a2a" providerId="LiveId" clId="{76457E06-0EF9-4728-A0D4-922D9B9D09A1}" dt="2023-12-03T06:12:48.299" v="44528" actId="47"/>
        <pc:sldMkLst>
          <pc:docMk/>
          <pc:sldMk cId="1757032780" sldId="2147482263"/>
        </pc:sldMkLst>
        <pc:spChg chg="mod">
          <ac:chgData name="セイ ヨウ" userId="763805c10ad28a2a" providerId="LiveId" clId="{76457E06-0EF9-4728-A0D4-922D9B9D09A1}" dt="2023-12-03T06:12:11.411" v="44523" actId="20577"/>
          <ac:spMkLst>
            <pc:docMk/>
            <pc:sldMk cId="1757032780" sldId="2147482263"/>
            <ac:spMk id="13" creationId="{874A1E93-1F97-D308-0DF7-739046636780}"/>
          </ac:spMkLst>
        </pc:spChg>
        <pc:spChg chg="mod">
          <ac:chgData name="セイ ヨウ" userId="763805c10ad28a2a" providerId="LiveId" clId="{76457E06-0EF9-4728-A0D4-922D9B9D09A1}" dt="2023-12-03T06:11:27.057" v="44429" actId="20577"/>
          <ac:spMkLst>
            <pc:docMk/>
            <pc:sldMk cId="1757032780" sldId="2147482263"/>
            <ac:spMk id="17" creationId="{BF2947AB-AA2C-EEE5-27F0-A9B8EC4959D7}"/>
          </ac:spMkLst>
        </pc:spChg>
      </pc:sldChg>
      <pc:sldChg chg="addSp delSp modSp add mod">
        <pc:chgData name="セイ ヨウ" userId="763805c10ad28a2a" providerId="LiveId" clId="{76457E06-0EF9-4728-A0D4-922D9B9D09A1}" dt="2023-12-03T06:17:21.185" v="44768" actId="1076"/>
        <pc:sldMkLst>
          <pc:docMk/>
          <pc:sldMk cId="541997284" sldId="2147482264"/>
        </pc:sldMkLst>
        <pc:spChg chg="add mod">
          <ac:chgData name="セイ ヨウ" userId="763805c10ad28a2a" providerId="LiveId" clId="{76457E06-0EF9-4728-A0D4-922D9B9D09A1}" dt="2023-12-03T06:12:36.629" v="44526"/>
          <ac:spMkLst>
            <pc:docMk/>
            <pc:sldMk cId="541997284" sldId="2147482264"/>
            <ac:spMk id="2" creationId="{7E24735B-C6CC-D789-7B03-A84537DCB580}"/>
          </ac:spMkLst>
        </pc:spChg>
        <pc:spChg chg="add mod">
          <ac:chgData name="セイ ヨウ" userId="763805c10ad28a2a" providerId="LiveId" clId="{76457E06-0EF9-4728-A0D4-922D9B9D09A1}" dt="2023-12-03T06:17:21.185" v="44768" actId="1076"/>
          <ac:spMkLst>
            <pc:docMk/>
            <pc:sldMk cId="541997284" sldId="2147482264"/>
            <ac:spMk id="12" creationId="{868EE06E-0B1D-63EF-D3AE-D366097A3DBF}"/>
          </ac:spMkLst>
        </pc:spChg>
        <pc:spChg chg="mod">
          <ac:chgData name="セイ ヨウ" userId="763805c10ad28a2a" providerId="LiveId" clId="{76457E06-0EF9-4728-A0D4-922D9B9D09A1}" dt="2023-12-03T06:12:43.755" v="44527"/>
          <ac:spMkLst>
            <pc:docMk/>
            <pc:sldMk cId="541997284" sldId="2147482264"/>
            <ac:spMk id="13" creationId="{874A1E93-1F97-D308-0DF7-739046636780}"/>
          </ac:spMkLst>
        </pc:spChg>
        <pc:spChg chg="del">
          <ac:chgData name="セイ ヨウ" userId="763805c10ad28a2a" providerId="LiveId" clId="{76457E06-0EF9-4728-A0D4-922D9B9D09A1}" dt="2023-12-03T06:12:36.393" v="44525" actId="478"/>
          <ac:spMkLst>
            <pc:docMk/>
            <pc:sldMk cId="541997284" sldId="2147482264"/>
            <ac:spMk id="17" creationId="{BF2947AB-AA2C-EEE5-27F0-A9B8EC4959D7}"/>
          </ac:spMkLst>
        </pc:spChg>
        <pc:spChg chg="mod">
          <ac:chgData name="セイ ヨウ" userId="763805c10ad28a2a" providerId="LiveId" clId="{76457E06-0EF9-4728-A0D4-922D9B9D09A1}" dt="2023-12-03T06:14:13.266" v="44541" actId="113"/>
          <ac:spMkLst>
            <pc:docMk/>
            <pc:sldMk cId="541997284" sldId="2147482264"/>
            <ac:spMk id="25" creationId="{343B730E-0E90-A46A-48B9-5B94DFFC9443}"/>
          </ac:spMkLst>
        </pc:spChg>
        <pc:spChg chg="del mod">
          <ac:chgData name="セイ ヨウ" userId="763805c10ad28a2a" providerId="LiveId" clId="{76457E06-0EF9-4728-A0D4-922D9B9D09A1}" dt="2023-12-03T06:15:34.098" v="44643" actId="478"/>
          <ac:spMkLst>
            <pc:docMk/>
            <pc:sldMk cId="541997284" sldId="2147482264"/>
            <ac:spMk id="26" creationId="{868C9799-E1FF-AF25-5F4F-9B1F670B4B41}"/>
          </ac:spMkLst>
        </pc:spChg>
        <pc:spChg chg="del mod">
          <ac:chgData name="セイ ヨウ" userId="763805c10ad28a2a" providerId="LiveId" clId="{76457E06-0EF9-4728-A0D4-922D9B9D09A1}" dt="2023-12-03T06:17:19.750" v="44767" actId="478"/>
          <ac:spMkLst>
            <pc:docMk/>
            <pc:sldMk cId="541997284" sldId="2147482264"/>
            <ac:spMk id="29" creationId="{6BDA2C2F-F0DB-BA11-8852-C53B2C647E73}"/>
          </ac:spMkLst>
        </pc:spChg>
        <pc:picChg chg="del">
          <ac:chgData name="セイ ヨウ" userId="763805c10ad28a2a" providerId="LiveId" clId="{76457E06-0EF9-4728-A0D4-922D9B9D09A1}" dt="2023-12-03T06:13:15.315" v="44529" actId="478"/>
          <ac:picMkLst>
            <pc:docMk/>
            <pc:sldMk cId="541997284" sldId="2147482264"/>
            <ac:picMk id="5" creationId="{C5375036-9497-B333-1FBB-60AECF1B73F7}"/>
          </ac:picMkLst>
        </pc:picChg>
        <pc:picChg chg="add mod">
          <ac:chgData name="セイ ヨウ" userId="763805c10ad28a2a" providerId="LiveId" clId="{76457E06-0EF9-4728-A0D4-922D9B9D09A1}" dt="2023-12-03T06:14:39.904" v="44543" actId="14100"/>
          <ac:picMkLst>
            <pc:docMk/>
            <pc:sldMk cId="541997284" sldId="2147482264"/>
            <ac:picMk id="6" creationId="{965F74BF-5B3D-9735-344E-6A5E3EF8DE0F}"/>
          </ac:picMkLst>
        </pc:picChg>
        <pc:picChg chg="del mod">
          <ac:chgData name="セイ ヨウ" userId="763805c10ad28a2a" providerId="LiveId" clId="{76457E06-0EF9-4728-A0D4-922D9B9D09A1}" dt="2023-12-03T06:13:33.536" v="44534" actId="478"/>
          <ac:picMkLst>
            <pc:docMk/>
            <pc:sldMk cId="541997284" sldId="2147482264"/>
            <ac:picMk id="9" creationId="{579FBE37-5357-10D8-0745-C54F135751A8}"/>
          </ac:picMkLst>
        </pc:picChg>
        <pc:picChg chg="add mod">
          <ac:chgData name="セイ ヨウ" userId="763805c10ad28a2a" providerId="LiveId" clId="{76457E06-0EF9-4728-A0D4-922D9B9D09A1}" dt="2023-12-03T06:14:41.397" v="44544" actId="1076"/>
          <ac:picMkLst>
            <pc:docMk/>
            <pc:sldMk cId="541997284" sldId="2147482264"/>
            <ac:picMk id="11" creationId="{BB9800B4-D9EE-0588-D628-5BCD9659AB15}"/>
          </ac:picMkLst>
        </pc:picChg>
      </pc:sldChg>
      <pc:sldChg chg="add del">
        <pc:chgData name="セイ ヨウ" userId="763805c10ad28a2a" providerId="LiveId" clId="{76457E06-0EF9-4728-A0D4-922D9B9D09A1}" dt="2023-12-03T06:17:11.182" v="44766" actId="47"/>
        <pc:sldMkLst>
          <pc:docMk/>
          <pc:sldMk cId="2853391744" sldId="2147482265"/>
        </pc:sldMkLst>
      </pc:sldChg>
      <pc:sldChg chg="addSp delSp modSp add mod">
        <pc:chgData name="セイ ヨウ" userId="763805c10ad28a2a" providerId="LiveId" clId="{76457E06-0EF9-4728-A0D4-922D9B9D09A1}" dt="2023-12-04T01:06:41.375" v="47560" actId="1076"/>
        <pc:sldMkLst>
          <pc:docMk/>
          <pc:sldMk cId="1161768988" sldId="2147482266"/>
        </pc:sldMkLst>
        <pc:spChg chg="mod ord">
          <ac:chgData name="セイ ヨウ" userId="763805c10ad28a2a" providerId="LiveId" clId="{76457E06-0EF9-4728-A0D4-922D9B9D09A1}" dt="2023-12-03T06:46:00.369" v="46736" actId="1076"/>
          <ac:spMkLst>
            <pc:docMk/>
            <pc:sldMk cId="1161768988" sldId="2147482266"/>
            <ac:spMk id="9" creationId="{340B27C7-32A6-1346-0F75-5DB70EC9DD91}"/>
          </ac:spMkLst>
        </pc:spChg>
        <pc:spChg chg="ord">
          <ac:chgData name="セイ ヨウ" userId="763805c10ad28a2a" providerId="LiveId" clId="{76457E06-0EF9-4728-A0D4-922D9B9D09A1}" dt="2023-12-03T06:28:21.042" v="45448" actId="166"/>
          <ac:spMkLst>
            <pc:docMk/>
            <pc:sldMk cId="1161768988" sldId="2147482266"/>
            <ac:spMk id="12" creationId="{833D4BD6-1BEF-1D67-6015-78565D7FEF4B}"/>
          </ac:spMkLst>
        </pc:spChg>
        <pc:spChg chg="mod">
          <ac:chgData name="セイ ヨウ" userId="763805c10ad28a2a" providerId="LiveId" clId="{76457E06-0EF9-4728-A0D4-922D9B9D09A1}" dt="2023-12-03T06:19:47.851" v="44795"/>
          <ac:spMkLst>
            <pc:docMk/>
            <pc:sldMk cId="1161768988" sldId="2147482266"/>
            <ac:spMk id="13" creationId="{874A1E93-1F97-D308-0DF7-739046636780}"/>
          </ac:spMkLst>
        </pc:spChg>
        <pc:spChg chg="add mod">
          <ac:chgData name="セイ ヨウ" userId="763805c10ad28a2a" providerId="LiveId" clId="{76457E06-0EF9-4728-A0D4-922D9B9D09A1}" dt="2023-12-03T06:46:00.369" v="46736" actId="1076"/>
          <ac:spMkLst>
            <pc:docMk/>
            <pc:sldMk cId="1161768988" sldId="2147482266"/>
            <ac:spMk id="15" creationId="{93AB50D9-A585-98A7-F2C6-E3D7FABCF95C}"/>
          </ac:spMkLst>
        </pc:spChg>
        <pc:spChg chg="add del mod">
          <ac:chgData name="セイ ヨウ" userId="763805c10ad28a2a" providerId="LiveId" clId="{76457E06-0EF9-4728-A0D4-922D9B9D09A1}" dt="2023-12-03T06:22:44.291" v="45140" actId="478"/>
          <ac:spMkLst>
            <pc:docMk/>
            <pc:sldMk cId="1161768988" sldId="2147482266"/>
            <ac:spMk id="16" creationId="{BFC3D16D-24DF-4E73-6578-A555C0BC342D}"/>
          </ac:spMkLst>
        </pc:spChg>
        <pc:spChg chg="del">
          <ac:chgData name="セイ ヨウ" userId="763805c10ad28a2a" providerId="LiveId" clId="{76457E06-0EF9-4728-A0D4-922D9B9D09A1}" dt="2023-12-03T06:28:17.612" v="45446" actId="478"/>
          <ac:spMkLst>
            <pc:docMk/>
            <pc:sldMk cId="1161768988" sldId="2147482266"/>
            <ac:spMk id="17" creationId="{BF2947AB-AA2C-EEE5-27F0-A9B8EC4959D7}"/>
          </ac:spMkLst>
        </pc:spChg>
        <pc:spChg chg="add del mod">
          <ac:chgData name="セイ ヨウ" userId="763805c10ad28a2a" providerId="LiveId" clId="{76457E06-0EF9-4728-A0D4-922D9B9D09A1}" dt="2023-12-03T06:45:50.953" v="46734" actId="478"/>
          <ac:spMkLst>
            <pc:docMk/>
            <pc:sldMk cId="1161768988" sldId="2147482266"/>
            <ac:spMk id="21" creationId="{E912FF4A-1062-2626-5DB9-5B35DA5C855D}"/>
          </ac:spMkLst>
        </pc:spChg>
        <pc:spChg chg="add mod">
          <ac:chgData name="セイ ヨウ" userId="763805c10ad28a2a" providerId="LiveId" clId="{76457E06-0EF9-4728-A0D4-922D9B9D09A1}" dt="2023-12-03T06:28:17.832" v="45447"/>
          <ac:spMkLst>
            <pc:docMk/>
            <pc:sldMk cId="1161768988" sldId="2147482266"/>
            <ac:spMk id="22" creationId="{689EC997-221D-58FF-54D7-E0CE2C13D3F4}"/>
          </ac:spMkLst>
        </pc:spChg>
        <pc:spChg chg="add del mod">
          <ac:chgData name="セイ ヨウ" userId="763805c10ad28a2a" providerId="LiveId" clId="{76457E06-0EF9-4728-A0D4-922D9B9D09A1}" dt="2023-12-04T01:06:36.087" v="47558" actId="478"/>
          <ac:spMkLst>
            <pc:docMk/>
            <pc:sldMk cId="1161768988" sldId="2147482266"/>
            <ac:spMk id="24" creationId="{F5D1485C-D827-95DC-E99D-CDE08EC33A02}"/>
          </ac:spMkLst>
        </pc:spChg>
        <pc:spChg chg="add mod">
          <ac:chgData name="セイ ヨウ" userId="763805c10ad28a2a" providerId="LiveId" clId="{76457E06-0EF9-4728-A0D4-922D9B9D09A1}" dt="2023-12-04T01:06:39.425" v="47559" actId="14100"/>
          <ac:spMkLst>
            <pc:docMk/>
            <pc:sldMk cId="1161768988" sldId="2147482266"/>
            <ac:spMk id="25" creationId="{E05D910B-E625-B81D-0E40-886248DE21A3}"/>
          </ac:spMkLst>
        </pc:spChg>
        <pc:spChg chg="mod ord">
          <ac:chgData name="セイ ヨウ" userId="763805c10ad28a2a" providerId="LiveId" clId="{76457E06-0EF9-4728-A0D4-922D9B9D09A1}" dt="2023-12-03T06:46:03.502" v="46737" actId="14100"/>
          <ac:spMkLst>
            <pc:docMk/>
            <pc:sldMk cId="1161768988" sldId="2147482266"/>
            <ac:spMk id="26" creationId="{868C9799-E1FF-AF25-5F4F-9B1F670B4B41}"/>
          </ac:spMkLst>
        </pc:spChg>
        <pc:picChg chg="add mod modCrop">
          <ac:chgData name="セイ ヨウ" userId="763805c10ad28a2a" providerId="LiveId" clId="{76457E06-0EF9-4728-A0D4-922D9B9D09A1}" dt="2023-12-03T06:46:00.369" v="46736" actId="1076"/>
          <ac:picMkLst>
            <pc:docMk/>
            <pc:sldMk cId="1161768988" sldId="2147482266"/>
            <ac:picMk id="4" creationId="{E4833AF6-7754-5BF0-2736-AD9F99C9FDD2}"/>
          </ac:picMkLst>
        </pc:picChg>
        <pc:picChg chg="del">
          <ac:chgData name="セイ ヨウ" userId="763805c10ad28a2a" providerId="LiveId" clId="{76457E06-0EF9-4728-A0D4-922D9B9D09A1}" dt="2023-12-03T06:18:10.125" v="44772" actId="478"/>
          <ac:picMkLst>
            <pc:docMk/>
            <pc:sldMk cId="1161768988" sldId="2147482266"/>
            <ac:picMk id="5" creationId="{BC82A67D-C02C-72CC-E20D-6A2AEE9CE9E8}"/>
          </ac:picMkLst>
        </pc:picChg>
        <pc:picChg chg="del">
          <ac:chgData name="セイ ヨウ" userId="763805c10ad28a2a" providerId="LiveId" clId="{76457E06-0EF9-4728-A0D4-922D9B9D09A1}" dt="2023-12-03T06:17:26.951" v="44769" actId="478"/>
          <ac:picMkLst>
            <pc:docMk/>
            <pc:sldMk cId="1161768988" sldId="2147482266"/>
            <ac:picMk id="7" creationId="{E7B10BD8-52D7-B6CA-3233-48FBB8DAF857}"/>
          </ac:picMkLst>
        </pc:picChg>
        <pc:picChg chg="add mod">
          <ac:chgData name="セイ ヨウ" userId="763805c10ad28a2a" providerId="LiveId" clId="{76457E06-0EF9-4728-A0D4-922D9B9D09A1}" dt="2023-12-03T06:46:00.369" v="46736" actId="1076"/>
          <ac:picMkLst>
            <pc:docMk/>
            <pc:sldMk cId="1161768988" sldId="2147482266"/>
            <ac:picMk id="14" creationId="{F603F080-7203-CFC9-16AE-CCAD068C6430}"/>
          </ac:picMkLst>
        </pc:picChg>
        <pc:picChg chg="add del mod">
          <ac:chgData name="セイ ヨウ" userId="763805c10ad28a2a" providerId="LiveId" clId="{76457E06-0EF9-4728-A0D4-922D9B9D09A1}" dt="2023-12-03T06:22:42.729" v="45139" actId="21"/>
          <ac:picMkLst>
            <pc:docMk/>
            <pc:sldMk cId="1161768988" sldId="2147482266"/>
            <ac:picMk id="19" creationId="{EA3D821A-9CD2-E362-9274-996694C2E7BF}"/>
          </ac:picMkLst>
        </pc:picChg>
        <pc:picChg chg="add del mod">
          <ac:chgData name="セイ ヨウ" userId="763805c10ad28a2a" providerId="LiveId" clId="{76457E06-0EF9-4728-A0D4-922D9B9D09A1}" dt="2023-12-03T06:45:50.953" v="46734" actId="478"/>
          <ac:picMkLst>
            <pc:docMk/>
            <pc:sldMk cId="1161768988" sldId="2147482266"/>
            <ac:picMk id="20" creationId="{D935FCE5-19C2-4D97-944E-ECC759F144DB}"/>
          </ac:picMkLst>
        </pc:picChg>
        <pc:picChg chg="add mod">
          <ac:chgData name="セイ ヨウ" userId="763805c10ad28a2a" providerId="LiveId" clId="{76457E06-0EF9-4728-A0D4-922D9B9D09A1}" dt="2023-12-04T01:06:41.375" v="47560" actId="1076"/>
          <ac:picMkLst>
            <pc:docMk/>
            <pc:sldMk cId="1161768988" sldId="2147482266"/>
            <ac:picMk id="23" creationId="{40896928-07D4-C7E6-CA6D-5C00E17CA1C3}"/>
          </ac:picMkLst>
        </pc:picChg>
      </pc:sldChg>
      <pc:sldChg chg="addSp delSp modSp add mod">
        <pc:chgData name="セイ ヨウ" userId="763805c10ad28a2a" providerId="LiveId" clId="{76457E06-0EF9-4728-A0D4-922D9B9D09A1}" dt="2023-12-04T01:11:31.770" v="47719" actId="14100"/>
        <pc:sldMkLst>
          <pc:docMk/>
          <pc:sldMk cId="3200257637" sldId="2147482267"/>
        </pc:sldMkLst>
        <pc:spChg chg="del">
          <ac:chgData name="セイ ヨウ" userId="763805c10ad28a2a" providerId="LiveId" clId="{76457E06-0EF9-4728-A0D4-922D9B9D09A1}" dt="2023-12-03T06:24:18.066" v="45291" actId="478"/>
          <ac:spMkLst>
            <pc:docMk/>
            <pc:sldMk cId="3200257637" sldId="2147482267"/>
            <ac:spMk id="9" creationId="{340B27C7-32A6-1346-0F75-5DB70EC9DD91}"/>
          </ac:spMkLst>
        </pc:spChg>
        <pc:spChg chg="del">
          <ac:chgData name="セイ ヨウ" userId="763805c10ad28a2a" providerId="LiveId" clId="{76457E06-0EF9-4728-A0D4-922D9B9D09A1}" dt="2023-12-03T06:24:18.538" v="45292" actId="478"/>
          <ac:spMkLst>
            <pc:docMk/>
            <pc:sldMk cId="3200257637" sldId="2147482267"/>
            <ac:spMk id="11" creationId="{BA131B8A-3626-1DCB-A994-40A1B1C94CB0}"/>
          </ac:spMkLst>
        </pc:spChg>
        <pc:spChg chg="del ord">
          <ac:chgData name="セイ ヨウ" userId="763805c10ad28a2a" providerId="LiveId" clId="{76457E06-0EF9-4728-A0D4-922D9B9D09A1}" dt="2023-12-04T00:56:12.956" v="47228" actId="478"/>
          <ac:spMkLst>
            <pc:docMk/>
            <pc:sldMk cId="3200257637" sldId="2147482267"/>
            <ac:spMk id="12" creationId="{833D4BD6-1BEF-1D67-6015-78565D7FEF4B}"/>
          </ac:spMkLst>
        </pc:spChg>
        <pc:spChg chg="mod">
          <ac:chgData name="セイ ヨウ" userId="763805c10ad28a2a" providerId="LiveId" clId="{76457E06-0EF9-4728-A0D4-922D9B9D09A1}" dt="2023-12-04T01:11:26.585" v="47717" actId="20577"/>
          <ac:spMkLst>
            <pc:docMk/>
            <pc:sldMk cId="3200257637" sldId="2147482267"/>
            <ac:spMk id="13" creationId="{874A1E93-1F97-D308-0DF7-739046636780}"/>
          </ac:spMkLst>
        </pc:spChg>
        <pc:spChg chg="del mod ord">
          <ac:chgData name="セイ ヨウ" userId="763805c10ad28a2a" providerId="LiveId" clId="{76457E06-0EF9-4728-A0D4-922D9B9D09A1}" dt="2023-12-04T01:06:49.786" v="47563" actId="478"/>
          <ac:spMkLst>
            <pc:docMk/>
            <pc:sldMk cId="3200257637" sldId="2147482267"/>
            <ac:spMk id="15" creationId="{93AB50D9-A585-98A7-F2C6-E3D7FABCF95C}"/>
          </ac:spMkLst>
        </pc:spChg>
        <pc:spChg chg="del">
          <ac:chgData name="セイ ヨウ" userId="763805c10ad28a2a" providerId="LiveId" clId="{76457E06-0EF9-4728-A0D4-922D9B9D09A1}" dt="2023-12-03T06:28:24.798" v="45449" actId="478"/>
          <ac:spMkLst>
            <pc:docMk/>
            <pc:sldMk cId="3200257637" sldId="2147482267"/>
            <ac:spMk id="17" creationId="{BF2947AB-AA2C-EEE5-27F0-A9B8EC4959D7}"/>
          </ac:spMkLst>
        </pc:spChg>
        <pc:spChg chg="add del mod ord">
          <ac:chgData name="セイ ヨウ" userId="763805c10ad28a2a" providerId="LiveId" clId="{76457E06-0EF9-4728-A0D4-922D9B9D09A1}" dt="2023-12-04T01:10:14.943" v="47654" actId="478"/>
          <ac:spMkLst>
            <pc:docMk/>
            <pc:sldMk cId="3200257637" sldId="2147482267"/>
            <ac:spMk id="19" creationId="{24A08A74-0917-444F-9BCE-968B4C14801E}"/>
          </ac:spMkLst>
        </pc:spChg>
        <pc:spChg chg="del mod ord">
          <ac:chgData name="セイ ヨウ" userId="763805c10ad28a2a" providerId="LiveId" clId="{76457E06-0EF9-4728-A0D4-922D9B9D09A1}" dt="2023-12-04T01:06:48.728" v="47561" actId="478"/>
          <ac:spMkLst>
            <pc:docMk/>
            <pc:sldMk cId="3200257637" sldId="2147482267"/>
            <ac:spMk id="21" creationId="{E912FF4A-1062-2626-5DB9-5B35DA5C855D}"/>
          </ac:spMkLst>
        </pc:spChg>
        <pc:spChg chg="add mod">
          <ac:chgData name="セイ ヨウ" userId="763805c10ad28a2a" providerId="LiveId" clId="{76457E06-0EF9-4728-A0D4-922D9B9D09A1}" dt="2023-12-04T01:06:03.900" v="47471" actId="20577"/>
          <ac:spMkLst>
            <pc:docMk/>
            <pc:sldMk cId="3200257637" sldId="2147482267"/>
            <ac:spMk id="22" creationId="{E4BDD839-04FE-1496-CDAE-15C59839ED88}"/>
          </ac:spMkLst>
        </pc:spChg>
        <pc:spChg chg="del">
          <ac:chgData name="セイ ヨウ" userId="763805c10ad28a2a" providerId="LiveId" clId="{76457E06-0EF9-4728-A0D4-922D9B9D09A1}" dt="2023-12-03T06:24:20.743" v="45293" actId="478"/>
          <ac:spMkLst>
            <pc:docMk/>
            <pc:sldMk cId="3200257637" sldId="2147482267"/>
            <ac:spMk id="26" creationId="{868C9799-E1FF-AF25-5F4F-9B1F670B4B41}"/>
          </ac:spMkLst>
        </pc:spChg>
        <pc:spChg chg="add mod">
          <ac:chgData name="セイ ヨウ" userId="763805c10ad28a2a" providerId="LiveId" clId="{76457E06-0EF9-4728-A0D4-922D9B9D09A1}" dt="2023-12-04T01:11:31.770" v="47719" actId="14100"/>
          <ac:spMkLst>
            <pc:docMk/>
            <pc:sldMk cId="3200257637" sldId="2147482267"/>
            <ac:spMk id="42" creationId="{C93667F8-47D0-1555-36F9-C2D4ADAE3609}"/>
          </ac:spMkLst>
        </pc:spChg>
        <pc:picChg chg="del">
          <ac:chgData name="セイ ヨウ" userId="763805c10ad28a2a" providerId="LiveId" clId="{76457E06-0EF9-4728-A0D4-922D9B9D09A1}" dt="2023-12-03T06:24:16.163" v="45289" actId="478"/>
          <ac:picMkLst>
            <pc:docMk/>
            <pc:sldMk cId="3200257637" sldId="2147482267"/>
            <ac:picMk id="4" creationId="{E4833AF6-7754-5BF0-2736-AD9F99C9FDD2}"/>
          </ac:picMkLst>
        </pc:picChg>
        <pc:picChg chg="add del mod">
          <ac:chgData name="セイ ヨウ" userId="763805c10ad28a2a" providerId="LiveId" clId="{76457E06-0EF9-4728-A0D4-922D9B9D09A1}" dt="2023-12-03T06:25:13.738" v="45301" actId="478"/>
          <ac:picMkLst>
            <pc:docMk/>
            <pc:sldMk cId="3200257637" sldId="2147482267"/>
            <ac:picMk id="5" creationId="{7F5D8159-70C7-48AA-F0C4-9F59A48E069C}"/>
          </ac:picMkLst>
        </pc:picChg>
        <pc:picChg chg="add del mod">
          <ac:chgData name="セイ ヨウ" userId="763805c10ad28a2a" providerId="LiveId" clId="{76457E06-0EF9-4728-A0D4-922D9B9D09A1}" dt="2023-12-04T01:09:11.042" v="47625" actId="478"/>
          <ac:picMkLst>
            <pc:docMk/>
            <pc:sldMk cId="3200257637" sldId="2147482267"/>
            <ac:picMk id="7" creationId="{DBC7E20B-8322-C827-3748-FCF2B9107B9D}"/>
          </ac:picMkLst>
        </pc:picChg>
        <pc:picChg chg="del">
          <ac:chgData name="セイ ヨウ" userId="763805c10ad28a2a" providerId="LiveId" clId="{76457E06-0EF9-4728-A0D4-922D9B9D09A1}" dt="2023-12-03T06:24:16.979" v="45290" actId="478"/>
          <ac:picMkLst>
            <pc:docMk/>
            <pc:sldMk cId="3200257637" sldId="2147482267"/>
            <ac:picMk id="14" creationId="{F603F080-7203-CFC9-16AE-CCAD068C6430}"/>
          </ac:picMkLst>
        </pc:picChg>
        <pc:picChg chg="add del mod ord">
          <ac:chgData name="セイ ヨウ" userId="763805c10ad28a2a" providerId="LiveId" clId="{76457E06-0EF9-4728-A0D4-922D9B9D09A1}" dt="2023-12-04T01:06:50.133" v="47564" actId="478"/>
          <ac:picMkLst>
            <pc:docMk/>
            <pc:sldMk cId="3200257637" sldId="2147482267"/>
            <ac:picMk id="18" creationId="{F64F1650-7116-8F08-135C-A52D7ACD7D7B}"/>
          </ac:picMkLst>
        </pc:picChg>
        <pc:picChg chg="del mod">
          <ac:chgData name="セイ ヨウ" userId="763805c10ad28a2a" providerId="LiveId" clId="{76457E06-0EF9-4728-A0D4-922D9B9D09A1}" dt="2023-12-04T01:06:49.296" v="47562" actId="478"/>
          <ac:picMkLst>
            <pc:docMk/>
            <pc:sldMk cId="3200257637" sldId="2147482267"/>
            <ac:picMk id="20" creationId="{D935FCE5-19C2-4D97-944E-ECC759F144DB}"/>
          </ac:picMkLst>
        </pc:picChg>
        <pc:picChg chg="add del mod">
          <ac:chgData name="セイ ヨウ" userId="763805c10ad28a2a" providerId="LiveId" clId="{76457E06-0EF9-4728-A0D4-922D9B9D09A1}" dt="2023-12-04T01:07:05.368" v="47572" actId="478"/>
          <ac:picMkLst>
            <pc:docMk/>
            <pc:sldMk cId="3200257637" sldId="2147482267"/>
            <ac:picMk id="24" creationId="{933708D2-159A-58C5-B78A-B95ACD7869E8}"/>
          </ac:picMkLst>
        </pc:picChg>
        <pc:picChg chg="add del mod">
          <ac:chgData name="セイ ヨウ" userId="763805c10ad28a2a" providerId="LiveId" clId="{76457E06-0EF9-4728-A0D4-922D9B9D09A1}" dt="2023-12-04T01:08:55.974" v="47621" actId="478"/>
          <ac:picMkLst>
            <pc:docMk/>
            <pc:sldMk cId="3200257637" sldId="2147482267"/>
            <ac:picMk id="27" creationId="{8FB013E7-2968-782B-57BA-6ECDA2D0DA83}"/>
          </ac:picMkLst>
        </pc:picChg>
        <pc:picChg chg="add mod">
          <ac:chgData name="セイ ヨウ" userId="763805c10ad28a2a" providerId="LiveId" clId="{76457E06-0EF9-4728-A0D4-922D9B9D09A1}" dt="2023-12-04T01:10:08.375" v="47651" actId="408"/>
          <ac:picMkLst>
            <pc:docMk/>
            <pc:sldMk cId="3200257637" sldId="2147482267"/>
            <ac:picMk id="29" creationId="{EB997CD7-3CF2-D078-9580-20A87C1DA791}"/>
          </ac:picMkLst>
        </pc:picChg>
        <pc:picChg chg="add mod">
          <ac:chgData name="セイ ヨウ" userId="763805c10ad28a2a" providerId="LiveId" clId="{76457E06-0EF9-4728-A0D4-922D9B9D09A1}" dt="2023-12-04T01:10:05.897" v="47650" actId="208"/>
          <ac:picMkLst>
            <pc:docMk/>
            <pc:sldMk cId="3200257637" sldId="2147482267"/>
            <ac:picMk id="31" creationId="{2A5D37B9-DD2F-5A7B-4837-5D9AD16666B6}"/>
          </ac:picMkLst>
        </pc:picChg>
        <pc:picChg chg="add mod">
          <ac:chgData name="セイ ヨウ" userId="763805c10ad28a2a" providerId="LiveId" clId="{76457E06-0EF9-4728-A0D4-922D9B9D09A1}" dt="2023-12-04T01:10:08.375" v="47651" actId="408"/>
          <ac:picMkLst>
            <pc:docMk/>
            <pc:sldMk cId="3200257637" sldId="2147482267"/>
            <ac:picMk id="33" creationId="{BC89FE1D-AD75-7479-CC86-FDCCBBB5D1E7}"/>
          </ac:picMkLst>
        </pc:picChg>
        <pc:picChg chg="add mod">
          <ac:chgData name="セイ ヨウ" userId="763805c10ad28a2a" providerId="LiveId" clId="{76457E06-0EF9-4728-A0D4-922D9B9D09A1}" dt="2023-12-04T01:10:08.375" v="47651" actId="408"/>
          <ac:picMkLst>
            <pc:docMk/>
            <pc:sldMk cId="3200257637" sldId="2147482267"/>
            <ac:picMk id="35" creationId="{8750F523-CF0C-721A-E3E0-9D89F477B579}"/>
          </ac:picMkLst>
        </pc:picChg>
        <pc:picChg chg="add mod">
          <ac:chgData name="セイ ヨウ" userId="763805c10ad28a2a" providerId="LiveId" clId="{76457E06-0EF9-4728-A0D4-922D9B9D09A1}" dt="2023-12-04T01:10:42.645" v="47656" actId="14100"/>
          <ac:picMkLst>
            <pc:docMk/>
            <pc:sldMk cId="3200257637" sldId="2147482267"/>
            <ac:picMk id="37" creationId="{B3E5E772-9583-0C7C-2495-8DCE88E71273}"/>
          </ac:picMkLst>
        </pc:picChg>
        <pc:picChg chg="add mod">
          <ac:chgData name="セイ ヨウ" userId="763805c10ad28a2a" providerId="LiveId" clId="{76457E06-0EF9-4728-A0D4-922D9B9D09A1}" dt="2023-12-04T01:10:40.151" v="47655" actId="14100"/>
          <ac:picMkLst>
            <pc:docMk/>
            <pc:sldMk cId="3200257637" sldId="2147482267"/>
            <ac:picMk id="39" creationId="{A9EE6512-EF66-09D7-035B-C6D6C485E7AF}"/>
          </ac:picMkLst>
        </pc:picChg>
        <pc:picChg chg="add del mod">
          <ac:chgData name="セイ ヨウ" userId="763805c10ad28a2a" providerId="LiveId" clId="{76457E06-0EF9-4728-A0D4-922D9B9D09A1}" dt="2023-12-04T01:09:30.006" v="47634" actId="478"/>
          <ac:picMkLst>
            <pc:docMk/>
            <pc:sldMk cId="3200257637" sldId="2147482267"/>
            <ac:picMk id="41" creationId="{EFF407CF-3DE0-2BBA-FEF7-954951E68897}"/>
          </ac:picMkLst>
        </pc:picChg>
      </pc:sldChg>
      <pc:sldChg chg="addSp delSp modSp add mod">
        <pc:chgData name="セイ ヨウ" userId="763805c10ad28a2a" providerId="LiveId" clId="{76457E06-0EF9-4728-A0D4-922D9B9D09A1}" dt="2023-12-03T06:56:09.927" v="47135" actId="1076"/>
        <pc:sldMkLst>
          <pc:docMk/>
          <pc:sldMk cId="562476962" sldId="2147482268"/>
        </pc:sldMkLst>
        <pc:spChg chg="add mod">
          <ac:chgData name="セイ ヨウ" userId="763805c10ad28a2a" providerId="LiveId" clId="{76457E06-0EF9-4728-A0D4-922D9B9D09A1}" dt="2023-12-03T06:30:01.246" v="45459"/>
          <ac:spMkLst>
            <pc:docMk/>
            <pc:sldMk cId="562476962" sldId="2147482268"/>
            <ac:spMk id="2" creationId="{27AF127B-C776-38F9-D88B-EB12C04F88D0}"/>
          </ac:spMkLst>
        </pc:spChg>
        <pc:spChg chg="add mod">
          <ac:chgData name="セイ ヨウ" userId="763805c10ad28a2a" providerId="LiveId" clId="{76457E06-0EF9-4728-A0D4-922D9B9D09A1}" dt="2023-12-03T06:56:09.927" v="47135" actId="1076"/>
          <ac:spMkLst>
            <pc:docMk/>
            <pc:sldMk cId="562476962" sldId="2147482268"/>
            <ac:spMk id="4" creationId="{7FCF241F-048E-66B5-E3DC-187E261F78C3}"/>
          </ac:spMkLst>
        </pc:spChg>
        <pc:spChg chg="del">
          <ac:chgData name="セイ ヨウ" userId="763805c10ad28a2a" providerId="LiveId" clId="{76457E06-0EF9-4728-A0D4-922D9B9D09A1}" dt="2023-12-03T06:30:00.974" v="45458" actId="478"/>
          <ac:spMkLst>
            <pc:docMk/>
            <pc:sldMk cId="562476962" sldId="2147482268"/>
            <ac:spMk id="6" creationId="{8F3A1E0A-362B-4880-D1AA-3942F1ABC56B}"/>
          </ac:spMkLst>
        </pc:spChg>
        <pc:spChg chg="mod">
          <ac:chgData name="セイ ヨウ" userId="763805c10ad28a2a" providerId="LiveId" clId="{76457E06-0EF9-4728-A0D4-922D9B9D09A1}" dt="2023-12-03T06:44:40.986" v="46635"/>
          <ac:spMkLst>
            <pc:docMk/>
            <pc:sldMk cId="562476962" sldId="2147482268"/>
            <ac:spMk id="7" creationId="{D14F3840-4750-E8F3-7FA4-8235E2573981}"/>
          </ac:spMkLst>
        </pc:spChg>
      </pc:sldChg>
      <pc:sldChg chg="add del">
        <pc:chgData name="セイ ヨウ" userId="763805c10ad28a2a" providerId="LiveId" clId="{76457E06-0EF9-4728-A0D4-922D9B9D09A1}" dt="2023-12-03T06:24:23.116" v="45295"/>
        <pc:sldMkLst>
          <pc:docMk/>
          <pc:sldMk cId="2489419587" sldId="2147482268"/>
        </pc:sldMkLst>
      </pc:sldChg>
      <pc:sldChg chg="addSp delSp modSp add mod">
        <pc:chgData name="セイ ヨウ" userId="763805c10ad28a2a" providerId="LiveId" clId="{76457E06-0EF9-4728-A0D4-922D9B9D09A1}" dt="2023-12-04T00:57:49.377" v="47244" actId="478"/>
        <pc:sldMkLst>
          <pc:docMk/>
          <pc:sldMk cId="2773685293" sldId="2147482269"/>
        </pc:sldMkLst>
        <pc:spChg chg="del">
          <ac:chgData name="セイ ヨウ" userId="763805c10ad28a2a" providerId="LiveId" clId="{76457E06-0EF9-4728-A0D4-922D9B9D09A1}" dt="2023-12-03T06:36:07.861" v="46287" actId="478"/>
          <ac:spMkLst>
            <pc:docMk/>
            <pc:sldMk cId="2773685293" sldId="2147482269"/>
            <ac:spMk id="5" creationId="{C3577C1C-1A12-2F65-5A3E-A7F99BBDF456}"/>
          </ac:spMkLst>
        </pc:spChg>
        <pc:spChg chg="add del mod">
          <ac:chgData name="セイ ヨウ" userId="763805c10ad28a2a" providerId="LiveId" clId="{76457E06-0EF9-4728-A0D4-922D9B9D09A1}" dt="2023-12-03T06:38:16.448" v="46352" actId="21"/>
          <ac:spMkLst>
            <pc:docMk/>
            <pc:sldMk cId="2773685293" sldId="2147482269"/>
            <ac:spMk id="8" creationId="{73319E38-2D5F-BA32-2BD7-763E1C253577}"/>
          </ac:spMkLst>
        </pc:spChg>
        <pc:spChg chg="add del mod ord">
          <ac:chgData name="セイ ヨウ" userId="763805c10ad28a2a" providerId="LiveId" clId="{76457E06-0EF9-4728-A0D4-922D9B9D09A1}" dt="2023-12-04T00:57:40.075" v="47235" actId="478"/>
          <ac:spMkLst>
            <pc:docMk/>
            <pc:sldMk cId="2773685293" sldId="2147482269"/>
            <ac:spMk id="9" creationId="{A65320E7-3AED-B203-A2DB-C56067A1E35A}"/>
          </ac:spMkLst>
        </pc:spChg>
        <pc:spChg chg="add del">
          <ac:chgData name="セイ ヨウ" userId="763805c10ad28a2a" providerId="LiveId" clId="{76457E06-0EF9-4728-A0D4-922D9B9D09A1}" dt="2023-12-04T00:57:44.342" v="47239" actId="478"/>
          <ac:spMkLst>
            <pc:docMk/>
            <pc:sldMk cId="2773685293" sldId="2147482269"/>
            <ac:spMk id="10" creationId="{A76E3185-225D-9F63-7DDB-F9A83F18F4DB}"/>
          </ac:spMkLst>
        </pc:spChg>
        <pc:spChg chg="add del mod ord">
          <ac:chgData name="セイ ヨウ" userId="763805c10ad28a2a" providerId="LiveId" clId="{76457E06-0EF9-4728-A0D4-922D9B9D09A1}" dt="2023-12-04T00:57:41.630" v="47236" actId="478"/>
          <ac:spMkLst>
            <pc:docMk/>
            <pc:sldMk cId="2773685293" sldId="2147482269"/>
            <ac:spMk id="11" creationId="{FD24FE94-7EAD-68FF-CF0E-034AE22FED96}"/>
          </ac:spMkLst>
        </pc:spChg>
        <pc:spChg chg="add del mod ord">
          <ac:chgData name="セイ ヨウ" userId="763805c10ad28a2a" providerId="LiveId" clId="{76457E06-0EF9-4728-A0D4-922D9B9D09A1}" dt="2023-12-04T00:57:46.765" v="47241" actId="478"/>
          <ac:spMkLst>
            <pc:docMk/>
            <pc:sldMk cId="2773685293" sldId="2147482269"/>
            <ac:spMk id="13" creationId="{28E97501-F199-1183-4901-D3DE41E4D39F}"/>
          </ac:spMkLst>
        </pc:spChg>
        <pc:spChg chg="add del mod ord">
          <ac:chgData name="セイ ヨウ" userId="763805c10ad28a2a" providerId="LiveId" clId="{76457E06-0EF9-4728-A0D4-922D9B9D09A1}" dt="2023-12-04T00:57:45.914" v="47240" actId="478"/>
          <ac:spMkLst>
            <pc:docMk/>
            <pc:sldMk cId="2773685293" sldId="2147482269"/>
            <ac:spMk id="14" creationId="{0389F561-70E0-E624-16E6-C84D9F298BFA}"/>
          </ac:spMkLst>
        </pc:spChg>
        <pc:spChg chg="mod">
          <ac:chgData name="セイ ヨウ" userId="763805c10ad28a2a" providerId="LiveId" clId="{76457E06-0EF9-4728-A0D4-922D9B9D09A1}" dt="2023-12-03T06:37:52.645" v="46343" actId="1076"/>
          <ac:spMkLst>
            <pc:docMk/>
            <pc:sldMk cId="2773685293" sldId="2147482269"/>
            <ac:spMk id="18" creationId="{64859882-FA46-F589-DF42-8FA650713044}"/>
          </ac:spMkLst>
        </pc:spChg>
        <pc:spChg chg="mod">
          <ac:chgData name="セイ ヨウ" userId="763805c10ad28a2a" providerId="LiveId" clId="{76457E06-0EF9-4728-A0D4-922D9B9D09A1}" dt="2023-12-03T06:40:53.450" v="46395" actId="122"/>
          <ac:spMkLst>
            <pc:docMk/>
            <pc:sldMk cId="2773685293" sldId="2147482269"/>
            <ac:spMk id="19" creationId="{AB620267-B05F-C46F-695A-5523827CBCD5}"/>
          </ac:spMkLst>
        </pc:spChg>
        <pc:spChg chg="add del mod ord">
          <ac:chgData name="セイ ヨウ" userId="763805c10ad28a2a" providerId="LiveId" clId="{76457E06-0EF9-4728-A0D4-922D9B9D09A1}" dt="2023-12-04T00:57:38.796" v="47233" actId="478"/>
          <ac:spMkLst>
            <pc:docMk/>
            <pc:sldMk cId="2773685293" sldId="2147482269"/>
            <ac:spMk id="23" creationId="{63454B28-4B1F-3AAD-2B12-81C9EC39493E}"/>
          </ac:spMkLst>
        </pc:spChg>
        <pc:spChg chg="add del mod">
          <ac:chgData name="セイ ヨウ" userId="763805c10ad28a2a" providerId="LiveId" clId="{76457E06-0EF9-4728-A0D4-922D9B9D09A1}" dt="2023-12-04T00:57:39.385" v="47234" actId="478"/>
          <ac:spMkLst>
            <pc:docMk/>
            <pc:sldMk cId="2773685293" sldId="2147482269"/>
            <ac:spMk id="25" creationId="{0925A299-0DEA-F03E-71FF-4AF7F737BE99}"/>
          </ac:spMkLst>
        </pc:spChg>
        <pc:spChg chg="add del mod">
          <ac:chgData name="セイ ヨウ" userId="763805c10ad28a2a" providerId="LiveId" clId="{76457E06-0EF9-4728-A0D4-922D9B9D09A1}" dt="2023-12-04T00:57:48.550" v="47243" actId="478"/>
          <ac:spMkLst>
            <pc:docMk/>
            <pc:sldMk cId="2773685293" sldId="2147482269"/>
            <ac:spMk id="26" creationId="{DA936B9F-3A21-B97E-6C5C-132262DFFFFF}"/>
          </ac:spMkLst>
        </pc:spChg>
        <pc:spChg chg="add del mod">
          <ac:chgData name="セイ ヨウ" userId="763805c10ad28a2a" providerId="LiveId" clId="{76457E06-0EF9-4728-A0D4-922D9B9D09A1}" dt="2023-12-04T00:57:37.270" v="47232" actId="478"/>
          <ac:spMkLst>
            <pc:docMk/>
            <pc:sldMk cId="2773685293" sldId="2147482269"/>
            <ac:spMk id="28" creationId="{456F7DC0-092A-CFB9-DC23-10BC187C3542}"/>
          </ac:spMkLst>
        </pc:spChg>
        <pc:spChg chg="add del mod">
          <ac:chgData name="セイ ヨウ" userId="763805c10ad28a2a" providerId="LiveId" clId="{76457E06-0EF9-4728-A0D4-922D9B9D09A1}" dt="2023-12-04T00:57:32.053" v="47230"/>
          <ac:spMkLst>
            <pc:docMk/>
            <pc:sldMk cId="2773685293" sldId="2147482269"/>
            <ac:spMk id="29" creationId="{404D2D9D-799A-CA7E-4543-E040EE5408AD}"/>
          </ac:spMkLst>
        </pc:spChg>
        <pc:spChg chg="mod">
          <ac:chgData name="セイ ヨウ" userId="763805c10ad28a2a" providerId="LiveId" clId="{76457E06-0EF9-4728-A0D4-922D9B9D09A1}" dt="2023-12-03T06:37:52.645" v="46343" actId="1076"/>
          <ac:spMkLst>
            <pc:docMk/>
            <pc:sldMk cId="2773685293" sldId="2147482269"/>
            <ac:spMk id="52" creationId="{F6588CA2-63E6-75DD-AA1C-AAED8DD0D450}"/>
          </ac:spMkLst>
        </pc:spChg>
        <pc:spChg chg="mod">
          <ac:chgData name="セイ ヨウ" userId="763805c10ad28a2a" providerId="LiveId" clId="{76457E06-0EF9-4728-A0D4-922D9B9D09A1}" dt="2023-12-03T06:37:43.619" v="46341" actId="14100"/>
          <ac:spMkLst>
            <pc:docMk/>
            <pc:sldMk cId="2773685293" sldId="2147482269"/>
            <ac:spMk id="56" creationId="{A373523B-6B83-F3D0-0D8A-98D21F207534}"/>
          </ac:spMkLst>
        </pc:spChg>
        <pc:spChg chg="mod">
          <ac:chgData name="セイ ヨウ" userId="763805c10ad28a2a" providerId="LiveId" clId="{76457E06-0EF9-4728-A0D4-922D9B9D09A1}" dt="2023-12-03T06:37:38.491" v="46340" actId="1037"/>
          <ac:spMkLst>
            <pc:docMk/>
            <pc:sldMk cId="2773685293" sldId="2147482269"/>
            <ac:spMk id="57" creationId="{F675A427-ACA3-A27B-1E69-7CFF49264621}"/>
          </ac:spMkLst>
        </pc:spChg>
        <pc:spChg chg="mod">
          <ac:chgData name="セイ ヨウ" userId="763805c10ad28a2a" providerId="LiveId" clId="{76457E06-0EF9-4728-A0D4-922D9B9D09A1}" dt="2023-12-03T06:37:52.645" v="46343" actId="1076"/>
          <ac:spMkLst>
            <pc:docMk/>
            <pc:sldMk cId="2773685293" sldId="2147482269"/>
            <ac:spMk id="72" creationId="{8C028452-BFD1-5AD4-F90B-9FD692E4E02F}"/>
          </ac:spMkLst>
        </pc:spChg>
        <pc:spChg chg="mod">
          <ac:chgData name="セイ ヨウ" userId="763805c10ad28a2a" providerId="LiveId" clId="{76457E06-0EF9-4728-A0D4-922D9B9D09A1}" dt="2023-12-03T06:37:52.645" v="46343" actId="1076"/>
          <ac:spMkLst>
            <pc:docMk/>
            <pc:sldMk cId="2773685293" sldId="2147482269"/>
            <ac:spMk id="73" creationId="{7BADD0DB-BAFB-6348-817B-6E89195F8BB2}"/>
          </ac:spMkLst>
        </pc:spChg>
        <pc:spChg chg="mod">
          <ac:chgData name="セイ ヨウ" userId="763805c10ad28a2a" providerId="LiveId" clId="{76457E06-0EF9-4728-A0D4-922D9B9D09A1}" dt="2023-12-03T06:40:56.626" v="46396" actId="122"/>
          <ac:spMkLst>
            <pc:docMk/>
            <pc:sldMk cId="2773685293" sldId="2147482269"/>
            <ac:spMk id="78" creationId="{33CDF7C3-ADF4-6901-7963-D92AE2DAFB49}"/>
          </ac:spMkLst>
        </pc:spChg>
        <pc:picChg chg="mod">
          <ac:chgData name="セイ ヨウ" userId="763805c10ad28a2a" providerId="LiveId" clId="{76457E06-0EF9-4728-A0D4-922D9B9D09A1}" dt="2023-12-03T06:37:07.725" v="46309" actId="1076"/>
          <ac:picMkLst>
            <pc:docMk/>
            <pc:sldMk cId="2773685293" sldId="2147482269"/>
            <ac:picMk id="7" creationId="{A8651B1E-251B-1D46-10EC-E8E025C564D0}"/>
          </ac:picMkLst>
        </pc:picChg>
        <pc:picChg chg="add del mod">
          <ac:chgData name="セイ ヨウ" userId="763805c10ad28a2a" providerId="LiveId" clId="{76457E06-0EF9-4728-A0D4-922D9B9D09A1}" dt="2023-12-03T06:37:32.397" v="46332" actId="478"/>
          <ac:picMkLst>
            <pc:docMk/>
            <pc:sldMk cId="2773685293" sldId="2147482269"/>
            <ac:picMk id="12" creationId="{694D56E9-66B0-A2D5-5351-0D4809957B00}"/>
          </ac:picMkLst>
        </pc:picChg>
        <pc:picChg chg="add del mod ord">
          <ac:chgData name="セイ ヨウ" userId="763805c10ad28a2a" providerId="LiveId" clId="{76457E06-0EF9-4728-A0D4-922D9B9D09A1}" dt="2023-12-04T00:57:42.098" v="47237" actId="478"/>
          <ac:picMkLst>
            <pc:docMk/>
            <pc:sldMk cId="2773685293" sldId="2147482269"/>
            <ac:picMk id="15" creationId="{A8B637B6-56DD-39FD-A332-3777497488EA}"/>
          </ac:picMkLst>
        </pc:picChg>
        <pc:picChg chg="add del mod ord">
          <ac:chgData name="セイ ヨウ" userId="763805c10ad28a2a" providerId="LiveId" clId="{76457E06-0EF9-4728-A0D4-922D9B9D09A1}" dt="2023-12-04T00:57:47.373" v="47242" actId="478"/>
          <ac:picMkLst>
            <pc:docMk/>
            <pc:sldMk cId="2773685293" sldId="2147482269"/>
            <ac:picMk id="16" creationId="{7F71A3D0-46F1-E714-4280-0251C1C955E5}"/>
          </ac:picMkLst>
        </pc:picChg>
        <pc:picChg chg="mod">
          <ac:chgData name="セイ ヨウ" userId="763805c10ad28a2a" providerId="LiveId" clId="{76457E06-0EF9-4728-A0D4-922D9B9D09A1}" dt="2023-12-03T06:37:45.274" v="46342" actId="1076"/>
          <ac:picMkLst>
            <pc:docMk/>
            <pc:sldMk cId="2773685293" sldId="2147482269"/>
            <ac:picMk id="22" creationId="{CDD44C2E-EB28-38F6-96E5-59ACAF2B7DFE}"/>
          </ac:picMkLst>
        </pc:picChg>
        <pc:picChg chg="add del mod">
          <ac:chgData name="セイ ヨウ" userId="763805c10ad28a2a" providerId="LiveId" clId="{76457E06-0EF9-4728-A0D4-922D9B9D09A1}" dt="2023-12-04T00:57:49.377" v="47244" actId="478"/>
          <ac:picMkLst>
            <pc:docMk/>
            <pc:sldMk cId="2773685293" sldId="2147482269"/>
            <ac:picMk id="27" creationId="{2EDE3685-998A-11C6-49CA-0AFB4ACC9290}"/>
          </ac:picMkLst>
        </pc:picChg>
      </pc:sldChg>
      <pc:sldChg chg="add del">
        <pc:chgData name="セイ ヨウ" userId="763805c10ad28a2a" providerId="LiveId" clId="{76457E06-0EF9-4728-A0D4-922D9B9D09A1}" dt="2023-12-04T00:58:50.397" v="47248" actId="47"/>
        <pc:sldMkLst>
          <pc:docMk/>
          <pc:sldMk cId="680893849" sldId="2147482270"/>
        </pc:sldMkLst>
      </pc:sldChg>
      <pc:sldChg chg="add del">
        <pc:chgData name="セイ ヨウ" userId="763805c10ad28a2a" providerId="LiveId" clId="{76457E06-0EF9-4728-A0D4-922D9B9D09A1}" dt="2023-12-04T00:59:13.439" v="47253" actId="47"/>
        <pc:sldMkLst>
          <pc:docMk/>
          <pc:sldMk cId="2679385336" sldId="2147482271"/>
        </pc:sldMkLst>
      </pc:sldChg>
      <pc:sldChg chg="add del">
        <pc:chgData name="セイ ヨウ" userId="763805c10ad28a2a" providerId="LiveId" clId="{76457E06-0EF9-4728-A0D4-922D9B9D09A1}" dt="2023-12-03T06:46:17.635" v="46738" actId="47"/>
        <pc:sldMkLst>
          <pc:docMk/>
          <pc:sldMk cId="2621760426" sldId="2147482272"/>
        </pc:sldMkLst>
      </pc:sldChg>
      <pc:sldChg chg="add del">
        <pc:chgData name="セイ ヨウ" userId="763805c10ad28a2a" providerId="LiveId" clId="{76457E06-0EF9-4728-A0D4-922D9B9D09A1}" dt="2023-12-03T06:46:42.467" v="46741" actId="47"/>
        <pc:sldMkLst>
          <pc:docMk/>
          <pc:sldMk cId="2851312609" sldId="2147482272"/>
        </pc:sldMkLst>
      </pc:sldChg>
      <pc:sldChg chg="addSp delSp modSp add mod">
        <pc:chgData name="セイ ヨウ" userId="763805c10ad28a2a" providerId="LiveId" clId="{76457E06-0EF9-4728-A0D4-922D9B9D09A1}" dt="2023-12-03T06:55:02.968" v="47065" actId="478"/>
        <pc:sldMkLst>
          <pc:docMk/>
          <pc:sldMk cId="2063161023" sldId="2147482273"/>
        </pc:sldMkLst>
        <pc:spChg chg="add mod">
          <ac:chgData name="セイ ヨウ" userId="763805c10ad28a2a" providerId="LiveId" clId="{76457E06-0EF9-4728-A0D4-922D9B9D09A1}" dt="2023-12-03T06:51:19.806" v="46898" actId="1582"/>
          <ac:spMkLst>
            <pc:docMk/>
            <pc:sldMk cId="2063161023" sldId="2147482273"/>
            <ac:spMk id="4" creationId="{D96A331E-3E92-173F-2CC8-46F8442EE67E}"/>
          </ac:spMkLst>
        </pc:spChg>
        <pc:spChg chg="add mod">
          <ac:chgData name="セイ ヨウ" userId="763805c10ad28a2a" providerId="LiveId" clId="{76457E06-0EF9-4728-A0D4-922D9B9D09A1}" dt="2023-12-03T06:51:27.837" v="46900" actId="14100"/>
          <ac:spMkLst>
            <pc:docMk/>
            <pc:sldMk cId="2063161023" sldId="2147482273"/>
            <ac:spMk id="18" creationId="{F731F686-65E7-3282-0F1F-686807E6800B}"/>
          </ac:spMkLst>
        </pc:spChg>
        <pc:spChg chg="add mod">
          <ac:chgData name="セイ ヨウ" userId="763805c10ad28a2a" providerId="LiveId" clId="{76457E06-0EF9-4728-A0D4-922D9B9D09A1}" dt="2023-12-03T06:49:28.345" v="46837" actId="1076"/>
          <ac:spMkLst>
            <pc:docMk/>
            <pc:sldMk cId="2063161023" sldId="2147482273"/>
            <ac:spMk id="19" creationId="{0BDFADAE-9AFB-468F-63B2-1D4293BFDE86}"/>
          </ac:spMkLst>
        </pc:spChg>
        <pc:spChg chg="add mod">
          <ac:chgData name="セイ ヨウ" userId="763805c10ad28a2a" providerId="LiveId" clId="{76457E06-0EF9-4728-A0D4-922D9B9D09A1}" dt="2023-12-03T06:49:13.884" v="46833" actId="1076"/>
          <ac:spMkLst>
            <pc:docMk/>
            <pc:sldMk cId="2063161023" sldId="2147482273"/>
            <ac:spMk id="52" creationId="{9805C758-D7D7-CCC8-8107-FDEB324C1AAA}"/>
          </ac:spMkLst>
        </pc:spChg>
        <pc:spChg chg="del mod">
          <ac:chgData name="セイ ヨウ" userId="763805c10ad28a2a" providerId="LiveId" clId="{76457E06-0EF9-4728-A0D4-922D9B9D09A1}" dt="2023-12-03T06:51:00.629" v="46897" actId="478"/>
          <ac:spMkLst>
            <pc:docMk/>
            <pc:sldMk cId="2063161023" sldId="2147482273"/>
            <ac:spMk id="76" creationId="{1C72D93F-5478-F1B8-B1D1-AB3A7FA2C649}"/>
          </ac:spMkLst>
        </pc:spChg>
        <pc:spChg chg="add del mod">
          <ac:chgData name="セイ ヨウ" userId="763805c10ad28a2a" providerId="LiveId" clId="{76457E06-0EF9-4728-A0D4-922D9B9D09A1}" dt="2023-12-03T06:55:02.968" v="47065" actId="478"/>
          <ac:spMkLst>
            <pc:docMk/>
            <pc:sldMk cId="2063161023" sldId="2147482273"/>
            <ac:spMk id="78" creationId="{03077407-0371-0D13-29F8-A91ED6D34568}"/>
          </ac:spMkLst>
        </pc:spChg>
        <pc:picChg chg="add mod">
          <ac:chgData name="セイ ヨウ" userId="763805c10ad28a2a" providerId="LiveId" clId="{76457E06-0EF9-4728-A0D4-922D9B9D09A1}" dt="2023-12-03T06:49:39.753" v="46841" actId="1076"/>
          <ac:picMkLst>
            <pc:docMk/>
            <pc:sldMk cId="2063161023" sldId="2147482273"/>
            <ac:picMk id="72" creationId="{8FBBC6D5-EC61-7D52-94EA-47E9037DE891}"/>
          </ac:picMkLst>
        </pc:picChg>
        <pc:picChg chg="add del mod">
          <ac:chgData name="セイ ヨウ" userId="763805c10ad28a2a" providerId="LiveId" clId="{76457E06-0EF9-4728-A0D4-922D9B9D09A1}" dt="2023-12-03T06:49:38.204" v="46840" actId="478"/>
          <ac:picMkLst>
            <pc:docMk/>
            <pc:sldMk cId="2063161023" sldId="2147482273"/>
            <ac:picMk id="73" creationId="{7F647818-FC50-10F0-CA47-C2E8D85E5447}"/>
          </ac:picMkLst>
        </pc:picChg>
        <pc:picChg chg="add mod">
          <ac:chgData name="セイ ヨウ" userId="763805c10ad28a2a" providerId="LiveId" clId="{76457E06-0EF9-4728-A0D4-922D9B9D09A1}" dt="2023-12-03T06:49:48.691" v="46846" actId="1076"/>
          <ac:picMkLst>
            <pc:docMk/>
            <pc:sldMk cId="2063161023" sldId="2147482273"/>
            <ac:picMk id="77" creationId="{C767CCDA-B5FC-128C-6630-4471064907BD}"/>
          </ac:picMkLst>
        </pc:picChg>
      </pc:sldChg>
      <pc:sldChg chg="addSp delSp modSp add mod">
        <pc:chgData name="セイ ヨウ" userId="763805c10ad28a2a" providerId="LiveId" clId="{76457E06-0EF9-4728-A0D4-922D9B9D09A1}" dt="2023-12-04T01:32:09.352" v="48114" actId="14100"/>
        <pc:sldMkLst>
          <pc:docMk/>
          <pc:sldMk cId="119922868" sldId="2147482274"/>
        </pc:sldMkLst>
        <pc:spChg chg="add mod">
          <ac:chgData name="セイ ヨウ" userId="763805c10ad28a2a" providerId="LiveId" clId="{76457E06-0EF9-4728-A0D4-922D9B9D09A1}" dt="2023-12-03T06:52:56.870" v="47026" actId="14100"/>
          <ac:spMkLst>
            <pc:docMk/>
            <pc:sldMk cId="119922868" sldId="2147482274"/>
            <ac:spMk id="73" creationId="{9BACED2E-EAF0-D62A-8C31-4CE781DFB2CD}"/>
          </ac:spMkLst>
        </pc:spChg>
        <pc:spChg chg="add mod">
          <ac:chgData name="セイ ヨウ" userId="763805c10ad28a2a" providerId="LiveId" clId="{76457E06-0EF9-4728-A0D4-922D9B9D09A1}" dt="2023-12-03T06:52:15.868" v="46902"/>
          <ac:spMkLst>
            <pc:docMk/>
            <pc:sldMk cId="119922868" sldId="2147482274"/>
            <ac:spMk id="78" creationId="{695FC1BB-5690-5EA3-A9CB-D4DA8074E313}"/>
          </ac:spMkLst>
        </pc:spChg>
        <pc:spChg chg="add mod ord">
          <ac:chgData name="セイ ヨウ" userId="763805c10ad28a2a" providerId="LiveId" clId="{76457E06-0EF9-4728-A0D4-922D9B9D09A1}" dt="2023-12-03T06:53:43.403" v="47039" actId="166"/>
          <ac:spMkLst>
            <pc:docMk/>
            <pc:sldMk cId="119922868" sldId="2147482274"/>
            <ac:spMk id="79" creationId="{C3045016-C641-590B-6A70-83284753E6E7}"/>
          </ac:spMkLst>
        </pc:spChg>
        <pc:spChg chg="add mod ord">
          <ac:chgData name="セイ ヨウ" userId="763805c10ad28a2a" providerId="LiveId" clId="{76457E06-0EF9-4728-A0D4-922D9B9D09A1}" dt="2023-12-04T00:58:42.041" v="47247" actId="1076"/>
          <ac:spMkLst>
            <pc:docMk/>
            <pc:sldMk cId="119922868" sldId="2147482274"/>
            <ac:spMk id="80" creationId="{ED0C39F8-58C1-9242-BEC1-C9E343BC0C20}"/>
          </ac:spMkLst>
        </pc:spChg>
        <pc:spChg chg="add del mod">
          <ac:chgData name="セイ ヨウ" userId="763805c10ad28a2a" providerId="LiveId" clId="{76457E06-0EF9-4728-A0D4-922D9B9D09A1}" dt="2023-12-03T06:53:03.435" v="47027" actId="478"/>
          <ac:spMkLst>
            <pc:docMk/>
            <pc:sldMk cId="119922868" sldId="2147482274"/>
            <ac:spMk id="81" creationId="{486F3680-D495-D7F4-D735-96BD462A7E3C}"/>
          </ac:spMkLst>
        </pc:spChg>
        <pc:spChg chg="add mod">
          <ac:chgData name="セイ ヨウ" userId="763805c10ad28a2a" providerId="LiveId" clId="{76457E06-0EF9-4728-A0D4-922D9B9D09A1}" dt="2023-12-03T06:53:19.633" v="47031" actId="1076"/>
          <ac:spMkLst>
            <pc:docMk/>
            <pc:sldMk cId="119922868" sldId="2147482274"/>
            <ac:spMk id="84" creationId="{5E767769-3217-1065-9254-F05371243B1D}"/>
          </ac:spMkLst>
        </pc:spChg>
        <pc:spChg chg="add mod">
          <ac:chgData name="セイ ヨウ" userId="763805c10ad28a2a" providerId="LiveId" clId="{76457E06-0EF9-4728-A0D4-922D9B9D09A1}" dt="2023-12-04T01:32:02.793" v="48113" actId="14100"/>
          <ac:spMkLst>
            <pc:docMk/>
            <pc:sldMk cId="119922868" sldId="2147482274"/>
            <ac:spMk id="86" creationId="{5F2CEB97-3214-3B49-B35E-3DA1159E6821}"/>
          </ac:spMkLst>
        </pc:spChg>
        <pc:spChg chg="add mod">
          <ac:chgData name="セイ ヨウ" userId="763805c10ad28a2a" providerId="LiveId" clId="{76457E06-0EF9-4728-A0D4-922D9B9D09A1}" dt="2023-12-04T01:32:09.352" v="48114" actId="14100"/>
          <ac:spMkLst>
            <pc:docMk/>
            <pc:sldMk cId="119922868" sldId="2147482274"/>
            <ac:spMk id="87" creationId="{1551FA8D-8A9C-5DB9-2450-9C4150341280}"/>
          </ac:spMkLst>
        </pc:spChg>
        <pc:spChg chg="add del mod">
          <ac:chgData name="セイ ヨウ" userId="763805c10ad28a2a" providerId="LiveId" clId="{76457E06-0EF9-4728-A0D4-922D9B9D09A1}" dt="2023-12-03T06:55:11.800" v="47066" actId="478"/>
          <ac:spMkLst>
            <pc:docMk/>
            <pc:sldMk cId="119922868" sldId="2147482274"/>
            <ac:spMk id="88" creationId="{375E4D10-49D3-8841-09A3-EE674CAFAEC7}"/>
          </ac:spMkLst>
        </pc:spChg>
        <pc:spChg chg="add mod">
          <ac:chgData name="セイ ヨウ" userId="763805c10ad28a2a" providerId="LiveId" clId="{76457E06-0EF9-4728-A0D4-922D9B9D09A1}" dt="2023-12-03T06:55:12.224" v="47067"/>
          <ac:spMkLst>
            <pc:docMk/>
            <pc:sldMk cId="119922868" sldId="2147482274"/>
            <ac:spMk id="89" creationId="{846C584B-F128-ABEC-4B74-A593348940C4}"/>
          </ac:spMkLst>
        </pc:spChg>
        <pc:spChg chg="add mod">
          <ac:chgData name="セイ ヨウ" userId="763805c10ad28a2a" providerId="LiveId" clId="{76457E06-0EF9-4728-A0D4-922D9B9D09A1}" dt="2023-12-04T01:31:37.150" v="48111" actId="255"/>
          <ac:spMkLst>
            <pc:docMk/>
            <pc:sldMk cId="119922868" sldId="2147482274"/>
            <ac:spMk id="94" creationId="{5F391315-7268-D98E-E6E8-E21387EA5D38}"/>
          </ac:spMkLst>
        </pc:spChg>
        <pc:picChg chg="add mod">
          <ac:chgData name="セイ ヨウ" userId="763805c10ad28a2a" providerId="LiveId" clId="{76457E06-0EF9-4728-A0D4-922D9B9D09A1}" dt="2023-12-03T06:52:15.868" v="46902"/>
          <ac:picMkLst>
            <pc:docMk/>
            <pc:sldMk cId="119922868" sldId="2147482274"/>
            <ac:picMk id="76" creationId="{88B56134-6A44-797B-CC2D-9C2E6FC00F52}"/>
          </ac:picMkLst>
        </pc:picChg>
        <pc:picChg chg="add del mod">
          <ac:chgData name="セイ ヨウ" userId="763805c10ad28a2a" providerId="LiveId" clId="{76457E06-0EF9-4728-A0D4-922D9B9D09A1}" dt="2023-12-03T06:53:03.435" v="47027" actId="478"/>
          <ac:picMkLst>
            <pc:docMk/>
            <pc:sldMk cId="119922868" sldId="2147482274"/>
            <ac:picMk id="82" creationId="{37D4E755-0154-2C4D-DCF8-D4294B03E7DA}"/>
          </ac:picMkLst>
        </pc:picChg>
        <pc:picChg chg="add mod ord">
          <ac:chgData name="セイ ヨウ" userId="763805c10ad28a2a" providerId="LiveId" clId="{76457E06-0EF9-4728-A0D4-922D9B9D09A1}" dt="2023-12-03T06:54:14.128" v="47053" actId="1076"/>
          <ac:picMkLst>
            <pc:docMk/>
            <pc:sldMk cId="119922868" sldId="2147482274"/>
            <ac:picMk id="83" creationId="{5FD87EC4-700E-07C4-2EC8-90E228ACB1AA}"/>
          </ac:picMkLst>
        </pc:picChg>
        <pc:picChg chg="add mod">
          <ac:chgData name="セイ ヨウ" userId="763805c10ad28a2a" providerId="LiveId" clId="{76457E06-0EF9-4728-A0D4-922D9B9D09A1}" dt="2023-12-04T01:31:40.488" v="48112" actId="1076"/>
          <ac:picMkLst>
            <pc:docMk/>
            <pc:sldMk cId="119922868" sldId="2147482274"/>
            <ac:picMk id="96" creationId="{E3F419CA-C878-63D0-07D1-DD1155043D0B}"/>
          </ac:picMkLst>
        </pc:picChg>
      </pc:sldChg>
      <pc:sldChg chg="add">
        <pc:chgData name="セイ ヨウ" userId="763805c10ad28a2a" providerId="LiveId" clId="{76457E06-0EF9-4728-A0D4-922D9B9D09A1}" dt="2023-12-04T00:57:34.222" v="47231"/>
        <pc:sldMkLst>
          <pc:docMk/>
          <pc:sldMk cId="2437712529" sldId="2147482275"/>
        </pc:sldMkLst>
      </pc:sldChg>
      <pc:sldChg chg="addSp delSp modSp add mod ord">
        <pc:chgData name="セイ ヨウ" userId="763805c10ad28a2a" providerId="LiveId" clId="{76457E06-0EF9-4728-A0D4-922D9B9D09A1}" dt="2023-12-04T01:31:26.003" v="48110"/>
        <pc:sldMkLst>
          <pc:docMk/>
          <pc:sldMk cId="1208675919" sldId="2147482276"/>
        </pc:sldMkLst>
        <pc:spChg chg="add mod">
          <ac:chgData name="セイ ヨウ" userId="763805c10ad28a2a" providerId="LiveId" clId="{76457E06-0EF9-4728-A0D4-922D9B9D09A1}" dt="2023-12-04T01:29:27.757" v="48012" actId="1076"/>
          <ac:spMkLst>
            <pc:docMk/>
            <pc:sldMk cId="1208675919" sldId="2147482276"/>
            <ac:spMk id="4" creationId="{1BB61F52-159E-FB02-C031-D8960EC9BAD0}"/>
          </ac:spMkLst>
        </pc:spChg>
        <pc:spChg chg="add mod">
          <ac:chgData name="セイ ヨウ" userId="763805c10ad28a2a" providerId="LiveId" clId="{76457E06-0EF9-4728-A0D4-922D9B9D09A1}" dt="2023-12-04T01:29:24.733" v="48011" actId="1076"/>
          <ac:spMkLst>
            <pc:docMk/>
            <pc:sldMk cId="1208675919" sldId="2147482276"/>
            <ac:spMk id="9" creationId="{7AEE2358-3F4D-C93F-59B7-B5EA1EDA314E}"/>
          </ac:spMkLst>
        </pc:spChg>
        <pc:spChg chg="mod">
          <ac:chgData name="セイ ヨウ" userId="763805c10ad28a2a" providerId="LiveId" clId="{76457E06-0EF9-4728-A0D4-922D9B9D09A1}" dt="2023-12-04T01:30:08.629" v="48105" actId="20577"/>
          <ac:spMkLst>
            <pc:docMk/>
            <pc:sldMk cId="1208675919" sldId="2147482276"/>
            <ac:spMk id="13" creationId="{874A1E93-1F97-D308-0DF7-739046636780}"/>
          </ac:spMkLst>
        </pc:spChg>
        <pc:spChg chg="add mod">
          <ac:chgData name="セイ ヨウ" userId="763805c10ad28a2a" providerId="LiveId" clId="{76457E06-0EF9-4728-A0D4-922D9B9D09A1}" dt="2023-12-04T01:30:06.085" v="48103" actId="1076"/>
          <ac:spMkLst>
            <pc:docMk/>
            <pc:sldMk cId="1208675919" sldId="2147482276"/>
            <ac:spMk id="14" creationId="{A0278E1E-18F0-15AA-F9B9-4A898776D1BA}"/>
          </ac:spMkLst>
        </pc:spChg>
        <pc:spChg chg="mod">
          <ac:chgData name="セイ ヨウ" userId="763805c10ad28a2a" providerId="LiveId" clId="{76457E06-0EF9-4728-A0D4-922D9B9D09A1}" dt="2023-12-04T01:21:35.511" v="47986" actId="14100"/>
          <ac:spMkLst>
            <pc:docMk/>
            <pc:sldMk cId="1208675919" sldId="2147482276"/>
            <ac:spMk id="22" creationId="{E4BDD839-04FE-1496-CDAE-15C59839ED88}"/>
          </ac:spMkLst>
        </pc:spChg>
        <pc:spChg chg="del mod">
          <ac:chgData name="セイ ヨウ" userId="763805c10ad28a2a" providerId="LiveId" clId="{76457E06-0EF9-4728-A0D4-922D9B9D09A1}" dt="2023-12-04T01:24:43.022" v="48007" actId="478"/>
          <ac:spMkLst>
            <pc:docMk/>
            <pc:sldMk cId="1208675919" sldId="2147482276"/>
            <ac:spMk id="42" creationId="{C93667F8-47D0-1555-36F9-C2D4ADAE3609}"/>
          </ac:spMkLst>
        </pc:spChg>
        <pc:picChg chg="add mod">
          <ac:chgData name="セイ ヨウ" userId="763805c10ad28a2a" providerId="LiveId" clId="{76457E06-0EF9-4728-A0D4-922D9B9D09A1}" dt="2023-12-04T01:24:38.697" v="48005" actId="14100"/>
          <ac:picMkLst>
            <pc:docMk/>
            <pc:sldMk cId="1208675919" sldId="2147482276"/>
            <ac:picMk id="6" creationId="{70AB2A18-8A6D-7817-7C3C-B802E208317C}"/>
          </ac:picMkLst>
        </pc:picChg>
        <pc:picChg chg="add mod modCrop">
          <ac:chgData name="セイ ヨウ" userId="763805c10ad28a2a" providerId="LiveId" clId="{76457E06-0EF9-4728-A0D4-922D9B9D09A1}" dt="2023-12-04T01:30:34.211" v="48108" actId="1076"/>
          <ac:picMkLst>
            <pc:docMk/>
            <pc:sldMk cId="1208675919" sldId="2147482276"/>
            <ac:picMk id="12" creationId="{666F35E8-A320-6710-8CD1-882B0C0638D6}"/>
          </ac:picMkLst>
        </pc:picChg>
        <pc:picChg chg="del">
          <ac:chgData name="セイ ヨウ" userId="763805c10ad28a2a" providerId="LiveId" clId="{76457E06-0EF9-4728-A0D4-922D9B9D09A1}" dt="2023-12-04T01:16:31.486" v="47800" actId="478"/>
          <ac:picMkLst>
            <pc:docMk/>
            <pc:sldMk cId="1208675919" sldId="2147482276"/>
            <ac:picMk id="29" creationId="{EB997CD7-3CF2-D078-9580-20A87C1DA791}"/>
          </ac:picMkLst>
        </pc:picChg>
        <pc:picChg chg="del">
          <ac:chgData name="セイ ヨウ" userId="763805c10ad28a2a" providerId="LiveId" clId="{76457E06-0EF9-4728-A0D4-922D9B9D09A1}" dt="2023-12-04T01:16:31.849" v="47801" actId="478"/>
          <ac:picMkLst>
            <pc:docMk/>
            <pc:sldMk cId="1208675919" sldId="2147482276"/>
            <ac:picMk id="31" creationId="{2A5D37B9-DD2F-5A7B-4837-5D9AD16666B6}"/>
          </ac:picMkLst>
        </pc:picChg>
        <pc:picChg chg="del">
          <ac:chgData name="セイ ヨウ" userId="763805c10ad28a2a" providerId="LiveId" clId="{76457E06-0EF9-4728-A0D4-922D9B9D09A1}" dt="2023-12-04T01:16:31.109" v="47799" actId="478"/>
          <ac:picMkLst>
            <pc:docMk/>
            <pc:sldMk cId="1208675919" sldId="2147482276"/>
            <ac:picMk id="33" creationId="{BC89FE1D-AD75-7479-CC86-FDCCBBB5D1E7}"/>
          </ac:picMkLst>
        </pc:picChg>
        <pc:picChg chg="del">
          <ac:chgData name="セイ ヨウ" userId="763805c10ad28a2a" providerId="LiveId" clId="{76457E06-0EF9-4728-A0D4-922D9B9D09A1}" dt="2023-12-04T01:16:30.716" v="47798" actId="478"/>
          <ac:picMkLst>
            <pc:docMk/>
            <pc:sldMk cId="1208675919" sldId="2147482276"/>
            <ac:picMk id="35" creationId="{8750F523-CF0C-721A-E3E0-9D89F477B579}"/>
          </ac:picMkLst>
        </pc:picChg>
        <pc:picChg chg="del">
          <ac:chgData name="セイ ヨウ" userId="763805c10ad28a2a" providerId="LiveId" clId="{76457E06-0EF9-4728-A0D4-922D9B9D09A1}" dt="2023-12-04T01:16:32.541" v="47802" actId="478"/>
          <ac:picMkLst>
            <pc:docMk/>
            <pc:sldMk cId="1208675919" sldId="2147482276"/>
            <ac:picMk id="37" creationId="{B3E5E772-9583-0C7C-2495-8DCE88E71273}"/>
          </ac:picMkLst>
        </pc:picChg>
        <pc:picChg chg="del">
          <ac:chgData name="セイ ヨウ" userId="763805c10ad28a2a" providerId="LiveId" clId="{76457E06-0EF9-4728-A0D4-922D9B9D09A1}" dt="2023-12-04T01:16:30.290" v="47797" actId="478"/>
          <ac:picMkLst>
            <pc:docMk/>
            <pc:sldMk cId="1208675919" sldId="2147482276"/>
            <ac:picMk id="39" creationId="{A9EE6512-EF66-09D7-035B-C6D6C485E7AF}"/>
          </ac:picMkLst>
        </pc:picChg>
      </pc:sldChg>
      <pc:sldChg chg="modSp add mod ord">
        <pc:chgData name="セイ ヨウ" userId="763805c10ad28a2a" providerId="LiveId" clId="{76457E06-0EF9-4728-A0D4-922D9B9D09A1}" dt="2023-12-04T01:38:29.782" v="48245" actId="20577"/>
        <pc:sldMkLst>
          <pc:docMk/>
          <pc:sldMk cId="1457298958" sldId="2147482277"/>
        </pc:sldMkLst>
        <pc:spChg chg="mod">
          <ac:chgData name="セイ ヨウ" userId="763805c10ad28a2a" providerId="LiveId" clId="{76457E06-0EF9-4728-A0D4-922D9B9D09A1}" dt="2023-12-04T01:38:29.782" v="48245" actId="20577"/>
          <ac:spMkLst>
            <pc:docMk/>
            <pc:sldMk cId="1457298958" sldId="2147482277"/>
            <ac:spMk id="6" creationId="{8F3A1E0A-362B-4880-D1AA-3942F1ABC56B}"/>
          </ac:spMkLst>
        </pc:spChg>
      </pc:sldChg>
      <pc:sldChg chg="addSp delSp modSp add mod">
        <pc:chgData name="セイ ヨウ" userId="763805c10ad28a2a" providerId="LiveId" clId="{76457E06-0EF9-4728-A0D4-922D9B9D09A1}" dt="2023-12-04T01:50:31.767" v="49192" actId="1076"/>
        <pc:sldMkLst>
          <pc:docMk/>
          <pc:sldMk cId="479835986" sldId="2147482278"/>
        </pc:sldMkLst>
        <pc:spChg chg="mod">
          <ac:chgData name="セイ ヨウ" userId="763805c10ad28a2a" providerId="LiveId" clId="{76457E06-0EF9-4728-A0D4-922D9B9D09A1}" dt="2023-12-04T01:38:55.995" v="48314" actId="20577"/>
          <ac:spMkLst>
            <pc:docMk/>
            <pc:sldMk cId="479835986" sldId="2147482278"/>
            <ac:spMk id="2" creationId="{7E24735B-C6CC-D789-7B03-A84537DCB580}"/>
          </ac:spMkLst>
        </pc:spChg>
        <pc:spChg chg="add del">
          <ac:chgData name="セイ ヨウ" userId="763805c10ad28a2a" providerId="LiveId" clId="{76457E06-0EF9-4728-A0D4-922D9B9D09A1}" dt="2023-12-04T01:40:08.113" v="48471" actId="478"/>
          <ac:spMkLst>
            <pc:docMk/>
            <pc:sldMk cId="479835986" sldId="2147482278"/>
            <ac:spMk id="5" creationId="{E69A203E-68D6-04A9-CE56-EF31C0AF2546}"/>
          </ac:spMkLst>
        </pc:spChg>
        <pc:spChg chg="add mod">
          <ac:chgData name="セイ ヨウ" userId="763805c10ad28a2a" providerId="LiveId" clId="{76457E06-0EF9-4728-A0D4-922D9B9D09A1}" dt="2023-12-04T01:45:55.464" v="48933" actId="1076"/>
          <ac:spMkLst>
            <pc:docMk/>
            <pc:sldMk cId="479835986" sldId="2147482278"/>
            <ac:spMk id="9" creationId="{9935E7CE-AF58-3A43-1865-21A624EE1CE2}"/>
          </ac:spMkLst>
        </pc:spChg>
        <pc:spChg chg="mod">
          <ac:chgData name="セイ ヨウ" userId="763805c10ad28a2a" providerId="LiveId" clId="{76457E06-0EF9-4728-A0D4-922D9B9D09A1}" dt="2023-12-04T01:50:31.767" v="49192" actId="1076"/>
          <ac:spMkLst>
            <pc:docMk/>
            <pc:sldMk cId="479835986" sldId="2147482278"/>
            <ac:spMk id="12" creationId="{868EE06E-0B1D-63EF-D3AE-D366097A3DBF}"/>
          </ac:spMkLst>
        </pc:spChg>
        <pc:spChg chg="mod">
          <ac:chgData name="セイ ヨウ" userId="763805c10ad28a2a" providerId="LiveId" clId="{76457E06-0EF9-4728-A0D4-922D9B9D09A1}" dt="2023-12-04T01:43:32.342" v="48491"/>
          <ac:spMkLst>
            <pc:docMk/>
            <pc:sldMk cId="479835986" sldId="2147482278"/>
            <ac:spMk id="13" creationId="{874A1E93-1F97-D308-0DF7-739046636780}"/>
          </ac:spMkLst>
        </pc:spChg>
        <pc:spChg chg="add mod">
          <ac:chgData name="セイ ヨウ" userId="763805c10ad28a2a" providerId="LiveId" clId="{76457E06-0EF9-4728-A0D4-922D9B9D09A1}" dt="2023-12-04T01:45:55.464" v="48933" actId="1076"/>
          <ac:spMkLst>
            <pc:docMk/>
            <pc:sldMk cId="479835986" sldId="2147482278"/>
            <ac:spMk id="15" creationId="{8D18BA16-E79C-309B-C1BF-AE84435124DA}"/>
          </ac:spMkLst>
        </pc:spChg>
        <pc:spChg chg="add mod">
          <ac:chgData name="セイ ヨウ" userId="763805c10ad28a2a" providerId="LiveId" clId="{76457E06-0EF9-4728-A0D4-922D9B9D09A1}" dt="2023-12-04T01:43:58.350" v="48499" actId="1076"/>
          <ac:spMkLst>
            <pc:docMk/>
            <pc:sldMk cId="479835986" sldId="2147482278"/>
            <ac:spMk id="17" creationId="{1D8C73C5-FB8E-D4D7-A25E-AD8BA6A9CF52}"/>
          </ac:spMkLst>
        </pc:spChg>
        <pc:spChg chg="add mod">
          <ac:chgData name="セイ ヨウ" userId="763805c10ad28a2a" providerId="LiveId" clId="{76457E06-0EF9-4728-A0D4-922D9B9D09A1}" dt="2023-12-04T01:43:55.686" v="48498" actId="14100"/>
          <ac:spMkLst>
            <pc:docMk/>
            <pc:sldMk cId="479835986" sldId="2147482278"/>
            <ac:spMk id="19" creationId="{24B9190F-A1DD-9B65-D600-1E5FB0A6728F}"/>
          </ac:spMkLst>
        </pc:spChg>
        <pc:spChg chg="add mod">
          <ac:chgData name="セイ ヨウ" userId="763805c10ad28a2a" providerId="LiveId" clId="{76457E06-0EF9-4728-A0D4-922D9B9D09A1}" dt="2023-12-04T01:50:28.430" v="49191" actId="1076"/>
          <ac:spMkLst>
            <pc:docMk/>
            <pc:sldMk cId="479835986" sldId="2147482278"/>
            <ac:spMk id="20" creationId="{2C0B6C67-E131-015A-2D65-EF3F51E8EC45}"/>
          </ac:spMkLst>
        </pc:spChg>
        <pc:spChg chg="del mod">
          <ac:chgData name="セイ ヨウ" userId="763805c10ad28a2a" providerId="LiveId" clId="{76457E06-0EF9-4728-A0D4-922D9B9D09A1}" dt="2023-12-04T01:39:31.581" v="48468" actId="478"/>
          <ac:spMkLst>
            <pc:docMk/>
            <pc:sldMk cId="479835986" sldId="2147482278"/>
            <ac:spMk id="25" creationId="{343B730E-0E90-A46A-48B9-5B94DFFC9443}"/>
          </ac:spMkLst>
        </pc:spChg>
        <pc:picChg chg="del">
          <ac:chgData name="セイ ヨウ" userId="763805c10ad28a2a" providerId="LiveId" clId="{76457E06-0EF9-4728-A0D4-922D9B9D09A1}" dt="2023-12-04T01:39:29.594" v="48465" actId="478"/>
          <ac:picMkLst>
            <pc:docMk/>
            <pc:sldMk cId="479835986" sldId="2147482278"/>
            <ac:picMk id="6" creationId="{965F74BF-5B3D-9735-344E-6A5E3EF8DE0F}"/>
          </ac:picMkLst>
        </pc:picChg>
        <pc:picChg chg="del">
          <ac:chgData name="セイ ヨウ" userId="763805c10ad28a2a" providerId="LiveId" clId="{76457E06-0EF9-4728-A0D4-922D9B9D09A1}" dt="2023-12-04T01:39:30.022" v="48466" actId="478"/>
          <ac:picMkLst>
            <pc:docMk/>
            <pc:sldMk cId="479835986" sldId="2147482278"/>
            <ac:picMk id="11" creationId="{BB9800B4-D9EE-0588-D628-5BCD9659AB15}"/>
          </ac:picMkLst>
        </pc:picChg>
        <pc:picChg chg="del">
          <ac:chgData name="セイ ヨウ" userId="763805c10ad28a2a" providerId="LiveId" clId="{76457E06-0EF9-4728-A0D4-922D9B9D09A1}" dt="2023-12-04T01:39:32.418" v="48469" actId="478"/>
          <ac:picMkLst>
            <pc:docMk/>
            <pc:sldMk cId="479835986" sldId="2147482278"/>
            <ac:picMk id="28" creationId="{15C377FA-64AE-4D95-53AA-58157AF0748E}"/>
          </ac:picMkLst>
        </pc:picChg>
      </pc:sldChg>
      <pc:sldChg chg="delSp add del mod">
        <pc:chgData name="セイ ヨウ" userId="763805c10ad28a2a" providerId="LiveId" clId="{76457E06-0EF9-4728-A0D4-922D9B9D09A1}" dt="2023-12-04T01:38:36.795" v="48248" actId="47"/>
        <pc:sldMkLst>
          <pc:docMk/>
          <pc:sldMk cId="3231681019" sldId="2147482278"/>
        </pc:sldMkLst>
        <pc:spChg chg="del">
          <ac:chgData name="セイ ヨウ" userId="763805c10ad28a2a" providerId="LiveId" clId="{76457E06-0EF9-4728-A0D4-922D9B9D09A1}" dt="2023-12-04T01:38:35.701" v="48247" actId="478"/>
          <ac:spMkLst>
            <pc:docMk/>
            <pc:sldMk cId="3231681019" sldId="2147482278"/>
            <ac:spMk id="6" creationId="{8F3A1E0A-362B-4880-D1AA-3942F1ABC56B}"/>
          </ac:spMkLst>
        </pc:spChg>
      </pc:sldChg>
      <pc:sldChg chg="addSp delSp modSp add del mod">
        <pc:chgData name="セイ ヨウ" userId="763805c10ad28a2a" providerId="LiveId" clId="{76457E06-0EF9-4728-A0D4-922D9B9D09A1}" dt="2023-12-04T02:13:34.006" v="50888" actId="47"/>
        <pc:sldMkLst>
          <pc:docMk/>
          <pc:sldMk cId="3974881459" sldId="2147482279"/>
        </pc:sldMkLst>
        <pc:spChg chg="mod">
          <ac:chgData name="セイ ヨウ" userId="763805c10ad28a2a" providerId="LiveId" clId="{76457E06-0EF9-4728-A0D4-922D9B9D09A1}" dt="2023-12-04T01:50:48.114" v="49223" actId="20577"/>
          <ac:spMkLst>
            <pc:docMk/>
            <pc:sldMk cId="3974881459" sldId="2147482279"/>
            <ac:spMk id="2" creationId="{7E24735B-C6CC-D789-7B03-A84537DCB580}"/>
          </ac:spMkLst>
        </pc:spChg>
        <pc:spChg chg="add mod">
          <ac:chgData name="セイ ヨウ" userId="763805c10ad28a2a" providerId="LiveId" clId="{76457E06-0EF9-4728-A0D4-922D9B9D09A1}" dt="2023-12-04T02:10:12.608" v="50579" actId="1076"/>
          <ac:spMkLst>
            <pc:docMk/>
            <pc:sldMk cId="3974881459" sldId="2147482279"/>
            <ac:spMk id="5" creationId="{DB0515CA-0CA6-BF3C-98CD-CA5F5B784D10}"/>
          </ac:spMkLst>
        </pc:spChg>
        <pc:spChg chg="add mod">
          <ac:chgData name="セイ ヨウ" userId="763805c10ad28a2a" providerId="LiveId" clId="{76457E06-0EF9-4728-A0D4-922D9B9D09A1}" dt="2023-12-04T02:11:09.888" v="50605" actId="1076"/>
          <ac:spMkLst>
            <pc:docMk/>
            <pc:sldMk cId="3974881459" sldId="2147482279"/>
            <ac:spMk id="6" creationId="{61F12C04-F5F9-6FBE-85CD-E58F5EBC7BE8}"/>
          </ac:spMkLst>
        </pc:spChg>
        <pc:spChg chg="add mod">
          <ac:chgData name="セイ ヨウ" userId="763805c10ad28a2a" providerId="LiveId" clId="{76457E06-0EF9-4728-A0D4-922D9B9D09A1}" dt="2023-12-04T02:10:09.007" v="50578" actId="20577"/>
          <ac:spMkLst>
            <pc:docMk/>
            <pc:sldMk cId="3974881459" sldId="2147482279"/>
            <ac:spMk id="7" creationId="{4D204D11-F5A8-43BF-147C-5F212C06C38A}"/>
          </ac:spMkLst>
        </pc:spChg>
        <pc:spChg chg="del">
          <ac:chgData name="セイ ヨウ" userId="763805c10ad28a2a" providerId="LiveId" clId="{76457E06-0EF9-4728-A0D4-922D9B9D09A1}" dt="2023-12-04T01:51:30.526" v="49378" actId="478"/>
          <ac:spMkLst>
            <pc:docMk/>
            <pc:sldMk cId="3974881459" sldId="2147482279"/>
            <ac:spMk id="9" creationId="{9935E7CE-AF58-3A43-1865-21A624EE1CE2}"/>
          </ac:spMkLst>
        </pc:spChg>
        <pc:spChg chg="add mod">
          <ac:chgData name="セイ ヨウ" userId="763805c10ad28a2a" providerId="LiveId" clId="{76457E06-0EF9-4728-A0D4-922D9B9D09A1}" dt="2023-12-04T02:11:29.663" v="50613" actId="1076"/>
          <ac:spMkLst>
            <pc:docMk/>
            <pc:sldMk cId="3974881459" sldId="2147482279"/>
            <ac:spMk id="11" creationId="{40E2B123-60A4-D481-1773-C1E96CF60600}"/>
          </ac:spMkLst>
        </pc:spChg>
        <pc:spChg chg="del">
          <ac:chgData name="セイ ヨウ" userId="763805c10ad28a2a" providerId="LiveId" clId="{76457E06-0EF9-4728-A0D4-922D9B9D09A1}" dt="2023-12-04T01:51:27.295" v="49376" actId="478"/>
          <ac:spMkLst>
            <pc:docMk/>
            <pc:sldMk cId="3974881459" sldId="2147482279"/>
            <ac:spMk id="12" creationId="{868EE06E-0B1D-63EF-D3AE-D366097A3DBF}"/>
          </ac:spMkLst>
        </pc:spChg>
        <pc:spChg chg="mod">
          <ac:chgData name="セイ ヨウ" userId="763805c10ad28a2a" providerId="LiveId" clId="{76457E06-0EF9-4728-A0D4-922D9B9D09A1}" dt="2023-12-04T02:13:28.250" v="50886" actId="21"/>
          <ac:spMkLst>
            <pc:docMk/>
            <pc:sldMk cId="3974881459" sldId="2147482279"/>
            <ac:spMk id="13" creationId="{874A1E93-1F97-D308-0DF7-739046636780}"/>
          </ac:spMkLst>
        </pc:spChg>
        <pc:spChg chg="del">
          <ac:chgData name="セイ ヨウ" userId="763805c10ad28a2a" providerId="LiveId" clId="{76457E06-0EF9-4728-A0D4-922D9B9D09A1}" dt="2023-12-04T01:51:29.189" v="49377" actId="478"/>
          <ac:spMkLst>
            <pc:docMk/>
            <pc:sldMk cId="3974881459" sldId="2147482279"/>
            <ac:spMk id="15" creationId="{8D18BA16-E79C-309B-C1BF-AE84435124DA}"/>
          </ac:spMkLst>
        </pc:spChg>
        <pc:spChg chg="del">
          <ac:chgData name="セイ ヨウ" userId="763805c10ad28a2a" providerId="LiveId" clId="{76457E06-0EF9-4728-A0D4-922D9B9D09A1}" dt="2023-12-04T01:51:34.181" v="49381" actId="478"/>
          <ac:spMkLst>
            <pc:docMk/>
            <pc:sldMk cId="3974881459" sldId="2147482279"/>
            <ac:spMk id="17" creationId="{1D8C73C5-FB8E-D4D7-A25E-AD8BA6A9CF52}"/>
          </ac:spMkLst>
        </pc:spChg>
        <pc:spChg chg="del">
          <ac:chgData name="セイ ヨウ" userId="763805c10ad28a2a" providerId="LiveId" clId="{76457E06-0EF9-4728-A0D4-922D9B9D09A1}" dt="2023-12-04T01:51:33.001" v="49380" actId="478"/>
          <ac:spMkLst>
            <pc:docMk/>
            <pc:sldMk cId="3974881459" sldId="2147482279"/>
            <ac:spMk id="19" creationId="{24B9190F-A1DD-9B65-D600-1E5FB0A6728F}"/>
          </ac:spMkLst>
        </pc:spChg>
        <pc:spChg chg="del">
          <ac:chgData name="セイ ヨウ" userId="763805c10ad28a2a" providerId="LiveId" clId="{76457E06-0EF9-4728-A0D4-922D9B9D09A1}" dt="2023-12-04T01:51:31.972" v="49379" actId="478"/>
          <ac:spMkLst>
            <pc:docMk/>
            <pc:sldMk cId="3974881459" sldId="2147482279"/>
            <ac:spMk id="20" creationId="{2C0B6C67-E131-015A-2D65-EF3F51E8EC45}"/>
          </ac:spMkLst>
        </pc:spChg>
      </pc:sldChg>
      <pc:sldChg chg="modSp add del mod">
        <pc:chgData name="セイ ヨウ" userId="763805c10ad28a2a" providerId="LiveId" clId="{76457E06-0EF9-4728-A0D4-922D9B9D09A1}" dt="2023-12-04T02:11:47.508" v="50616" actId="47"/>
        <pc:sldMkLst>
          <pc:docMk/>
          <pc:sldMk cId="508610198" sldId="2147482280"/>
        </pc:sldMkLst>
        <pc:spChg chg="mod">
          <ac:chgData name="セイ ヨウ" userId="763805c10ad28a2a" providerId="LiveId" clId="{76457E06-0EF9-4728-A0D4-922D9B9D09A1}" dt="2023-12-04T02:07:43.900" v="50362" actId="20577"/>
          <ac:spMkLst>
            <pc:docMk/>
            <pc:sldMk cId="508610198" sldId="2147482280"/>
            <ac:spMk id="13" creationId="{874A1E93-1F97-D308-0DF7-739046636780}"/>
          </ac:spMkLst>
        </pc:spChg>
      </pc:sldChg>
      <pc:sldChg chg="addSp delSp modSp add mod">
        <pc:chgData name="セイ ヨウ" userId="763805c10ad28a2a" providerId="LiveId" clId="{76457E06-0EF9-4728-A0D4-922D9B9D09A1}" dt="2023-12-05T02:52:30.847" v="57660" actId="20577"/>
        <pc:sldMkLst>
          <pc:docMk/>
          <pc:sldMk cId="1697872860" sldId="2147482281"/>
        </pc:sldMkLst>
        <pc:spChg chg="add mod">
          <ac:chgData name="セイ ヨウ" userId="763805c10ad28a2a" providerId="LiveId" clId="{76457E06-0EF9-4728-A0D4-922D9B9D09A1}" dt="2023-12-05T02:51:30.109" v="57627" actId="1038"/>
          <ac:spMkLst>
            <pc:docMk/>
            <pc:sldMk cId="1697872860" sldId="2147482281"/>
            <ac:spMk id="4" creationId="{B960F95E-95F4-F2C8-BDDA-9A20BD5AEBB1}"/>
          </ac:spMkLst>
        </pc:spChg>
        <pc:spChg chg="del">
          <ac:chgData name="セイ ヨウ" userId="763805c10ad28a2a" providerId="LiveId" clId="{76457E06-0EF9-4728-A0D4-922D9B9D09A1}" dt="2023-12-04T02:23:56.759" v="51528" actId="478"/>
          <ac:spMkLst>
            <pc:docMk/>
            <pc:sldMk cId="1697872860" sldId="2147482281"/>
            <ac:spMk id="5" creationId="{DB0515CA-0CA6-BF3C-98CD-CA5F5B784D10}"/>
          </ac:spMkLst>
        </pc:spChg>
        <pc:spChg chg="del">
          <ac:chgData name="セイ ヨウ" userId="763805c10ad28a2a" providerId="LiveId" clId="{76457E06-0EF9-4728-A0D4-922D9B9D09A1}" dt="2023-12-04T02:14:26.444" v="50956" actId="478"/>
          <ac:spMkLst>
            <pc:docMk/>
            <pc:sldMk cId="1697872860" sldId="2147482281"/>
            <ac:spMk id="6" creationId="{61F12C04-F5F9-6FBE-85CD-E58F5EBC7BE8}"/>
          </ac:spMkLst>
        </pc:spChg>
        <pc:spChg chg="del">
          <ac:chgData name="セイ ヨウ" userId="763805c10ad28a2a" providerId="LiveId" clId="{76457E06-0EF9-4728-A0D4-922D9B9D09A1}" dt="2023-12-04T02:14:19.174" v="50953" actId="478"/>
          <ac:spMkLst>
            <pc:docMk/>
            <pc:sldMk cId="1697872860" sldId="2147482281"/>
            <ac:spMk id="7" creationId="{4D204D11-F5A8-43BF-147C-5F212C06C38A}"/>
          </ac:spMkLst>
        </pc:spChg>
        <pc:spChg chg="add mod">
          <ac:chgData name="セイ ヨウ" userId="763805c10ad28a2a" providerId="LiveId" clId="{76457E06-0EF9-4728-A0D4-922D9B9D09A1}" dt="2023-12-05T02:51:30.109" v="57627" actId="1038"/>
          <ac:spMkLst>
            <pc:docMk/>
            <pc:sldMk cId="1697872860" sldId="2147482281"/>
            <ac:spMk id="9" creationId="{A75E56D2-0024-2622-D96D-E699AA249BE5}"/>
          </ac:spMkLst>
        </pc:spChg>
        <pc:spChg chg="mod">
          <ac:chgData name="セイ ヨウ" userId="763805c10ad28a2a" providerId="LiveId" clId="{76457E06-0EF9-4728-A0D4-922D9B9D09A1}" dt="2023-12-04T02:26:13.338" v="51602" actId="1076"/>
          <ac:spMkLst>
            <pc:docMk/>
            <pc:sldMk cId="1697872860" sldId="2147482281"/>
            <ac:spMk id="10" creationId="{267C574E-6EC1-33B1-10DB-3CA1B809B835}"/>
          </ac:spMkLst>
        </pc:spChg>
        <pc:spChg chg="del mod">
          <ac:chgData name="セイ ヨウ" userId="763805c10ad28a2a" providerId="LiveId" clId="{76457E06-0EF9-4728-A0D4-922D9B9D09A1}" dt="2023-12-04T02:14:27.198" v="50957" actId="478"/>
          <ac:spMkLst>
            <pc:docMk/>
            <pc:sldMk cId="1697872860" sldId="2147482281"/>
            <ac:spMk id="11" creationId="{40E2B123-60A4-D481-1773-C1E96CF60600}"/>
          </ac:spMkLst>
        </pc:spChg>
        <pc:spChg chg="mod">
          <ac:chgData name="セイ ヨウ" userId="763805c10ad28a2a" providerId="LiveId" clId="{76457E06-0EF9-4728-A0D4-922D9B9D09A1}" dt="2023-12-04T02:41:55.731" v="52128" actId="20577"/>
          <ac:spMkLst>
            <pc:docMk/>
            <pc:sldMk cId="1697872860" sldId="2147482281"/>
            <ac:spMk id="13" creationId="{874A1E93-1F97-D308-0DF7-739046636780}"/>
          </ac:spMkLst>
        </pc:spChg>
        <pc:spChg chg="add mod">
          <ac:chgData name="セイ ヨウ" userId="763805c10ad28a2a" providerId="LiveId" clId="{76457E06-0EF9-4728-A0D4-922D9B9D09A1}" dt="2023-12-05T02:52:30.847" v="57660" actId="20577"/>
          <ac:spMkLst>
            <pc:docMk/>
            <pc:sldMk cId="1697872860" sldId="2147482281"/>
            <ac:spMk id="14" creationId="{1298DE2F-33C0-1C89-D88C-D3220841151D}"/>
          </ac:spMkLst>
        </pc:spChg>
        <pc:spChg chg="add mod">
          <ac:chgData name="セイ ヨウ" userId="763805c10ad28a2a" providerId="LiveId" clId="{76457E06-0EF9-4728-A0D4-922D9B9D09A1}" dt="2023-12-05T02:51:30.109" v="57627" actId="1038"/>
          <ac:spMkLst>
            <pc:docMk/>
            <pc:sldMk cId="1697872860" sldId="2147482281"/>
            <ac:spMk id="23" creationId="{BD8AC676-54FB-7533-AE20-30EAD39416BB}"/>
          </ac:spMkLst>
        </pc:spChg>
        <pc:spChg chg="add mod">
          <ac:chgData name="セイ ヨウ" userId="763805c10ad28a2a" providerId="LiveId" clId="{76457E06-0EF9-4728-A0D4-922D9B9D09A1}" dt="2023-12-05T02:51:30.109" v="57627" actId="1038"/>
          <ac:spMkLst>
            <pc:docMk/>
            <pc:sldMk cId="1697872860" sldId="2147482281"/>
            <ac:spMk id="24" creationId="{D1543573-1156-34A3-904F-512E57391CA9}"/>
          </ac:spMkLst>
        </pc:spChg>
        <pc:spChg chg="add mod">
          <ac:chgData name="セイ ヨウ" userId="763805c10ad28a2a" providerId="LiveId" clId="{76457E06-0EF9-4728-A0D4-922D9B9D09A1}" dt="2023-12-05T02:51:30.109" v="57627" actId="1038"/>
          <ac:spMkLst>
            <pc:docMk/>
            <pc:sldMk cId="1697872860" sldId="2147482281"/>
            <ac:spMk id="25" creationId="{700DA377-DDD8-41A4-F8DE-A5EDBE45FF0C}"/>
          </ac:spMkLst>
        </pc:spChg>
        <pc:spChg chg="add mod">
          <ac:chgData name="セイ ヨウ" userId="763805c10ad28a2a" providerId="LiveId" clId="{76457E06-0EF9-4728-A0D4-922D9B9D09A1}" dt="2023-12-05T02:51:30.109" v="57627" actId="1038"/>
          <ac:spMkLst>
            <pc:docMk/>
            <pc:sldMk cId="1697872860" sldId="2147482281"/>
            <ac:spMk id="26" creationId="{934B7E4D-8624-FAA6-486E-A054B34EDA07}"/>
          </ac:spMkLst>
        </pc:spChg>
        <pc:spChg chg="add mod">
          <ac:chgData name="セイ ヨウ" userId="763805c10ad28a2a" providerId="LiveId" clId="{76457E06-0EF9-4728-A0D4-922D9B9D09A1}" dt="2023-12-05T02:51:30.109" v="57627" actId="1038"/>
          <ac:spMkLst>
            <pc:docMk/>
            <pc:sldMk cId="1697872860" sldId="2147482281"/>
            <ac:spMk id="28" creationId="{BB5E17FA-121F-9FC6-8867-82094D604883}"/>
          </ac:spMkLst>
        </pc:spChg>
        <pc:spChg chg="add mod">
          <ac:chgData name="セイ ヨウ" userId="763805c10ad28a2a" providerId="LiveId" clId="{76457E06-0EF9-4728-A0D4-922D9B9D09A1}" dt="2023-12-05T02:51:30.109" v="57627" actId="1038"/>
          <ac:spMkLst>
            <pc:docMk/>
            <pc:sldMk cId="1697872860" sldId="2147482281"/>
            <ac:spMk id="29" creationId="{A675C882-0E0E-C603-6EDE-26FA0B3D5F54}"/>
          </ac:spMkLst>
        </pc:spChg>
        <pc:spChg chg="add mod">
          <ac:chgData name="セイ ヨウ" userId="763805c10ad28a2a" providerId="LiveId" clId="{76457E06-0EF9-4728-A0D4-922D9B9D09A1}" dt="2023-12-05T02:51:30.109" v="57627" actId="1038"/>
          <ac:spMkLst>
            <pc:docMk/>
            <pc:sldMk cId="1697872860" sldId="2147482281"/>
            <ac:spMk id="31" creationId="{8E871075-DA69-2318-0711-DF8B6F2FBE22}"/>
          </ac:spMkLst>
        </pc:spChg>
        <pc:spChg chg="add mod">
          <ac:chgData name="セイ ヨウ" userId="763805c10ad28a2a" providerId="LiveId" clId="{76457E06-0EF9-4728-A0D4-922D9B9D09A1}" dt="2023-12-05T02:51:30.109" v="57627" actId="1038"/>
          <ac:spMkLst>
            <pc:docMk/>
            <pc:sldMk cId="1697872860" sldId="2147482281"/>
            <ac:spMk id="32" creationId="{76FFB8F0-D4D7-6A10-C0E9-60C7B236AF9B}"/>
          </ac:spMkLst>
        </pc:spChg>
        <pc:spChg chg="add mod ord">
          <ac:chgData name="セイ ヨウ" userId="763805c10ad28a2a" providerId="LiveId" clId="{76457E06-0EF9-4728-A0D4-922D9B9D09A1}" dt="2023-12-05T02:51:30.109" v="57627" actId="1038"/>
          <ac:spMkLst>
            <pc:docMk/>
            <pc:sldMk cId="1697872860" sldId="2147482281"/>
            <ac:spMk id="34" creationId="{3735BF99-9CCB-251B-37C6-A1237BBA0DEE}"/>
          </ac:spMkLst>
        </pc:spChg>
        <pc:spChg chg="add mod">
          <ac:chgData name="セイ ヨウ" userId="763805c10ad28a2a" providerId="LiveId" clId="{76457E06-0EF9-4728-A0D4-922D9B9D09A1}" dt="2023-12-05T02:51:30.109" v="57627" actId="1038"/>
          <ac:spMkLst>
            <pc:docMk/>
            <pc:sldMk cId="1697872860" sldId="2147482281"/>
            <ac:spMk id="37" creationId="{203436AF-6CF1-97BA-858A-7FBB58BEEB1A}"/>
          </ac:spMkLst>
        </pc:spChg>
        <pc:spChg chg="add del mod">
          <ac:chgData name="セイ ヨウ" userId="763805c10ad28a2a" providerId="LiveId" clId="{76457E06-0EF9-4728-A0D4-922D9B9D09A1}" dt="2023-12-04T02:24:12.698" v="51531" actId="478"/>
          <ac:spMkLst>
            <pc:docMk/>
            <pc:sldMk cId="1697872860" sldId="2147482281"/>
            <ac:spMk id="40" creationId="{4482621F-ADB0-9481-FDD6-111CC6628D09}"/>
          </ac:spMkLst>
        </pc:spChg>
        <pc:spChg chg="add del mod">
          <ac:chgData name="セイ ヨウ" userId="763805c10ad28a2a" providerId="LiveId" clId="{76457E06-0EF9-4728-A0D4-922D9B9D09A1}" dt="2023-12-04T02:24:12.698" v="51531" actId="478"/>
          <ac:spMkLst>
            <pc:docMk/>
            <pc:sldMk cId="1697872860" sldId="2147482281"/>
            <ac:spMk id="41" creationId="{79FF4B9C-7E36-4362-93C8-6C0FD934AAD8}"/>
          </ac:spMkLst>
        </pc:spChg>
        <pc:spChg chg="add del mod">
          <ac:chgData name="セイ ヨウ" userId="763805c10ad28a2a" providerId="LiveId" clId="{76457E06-0EF9-4728-A0D4-922D9B9D09A1}" dt="2023-12-04T02:24:12.698" v="51531" actId="478"/>
          <ac:spMkLst>
            <pc:docMk/>
            <pc:sldMk cId="1697872860" sldId="2147482281"/>
            <ac:spMk id="43" creationId="{884773C7-F0E9-16BE-1255-E7C8957F4DC0}"/>
          </ac:spMkLst>
        </pc:spChg>
        <pc:spChg chg="add del mod">
          <ac:chgData name="セイ ヨウ" userId="763805c10ad28a2a" providerId="LiveId" clId="{76457E06-0EF9-4728-A0D4-922D9B9D09A1}" dt="2023-12-04T02:24:12.698" v="51531" actId="478"/>
          <ac:spMkLst>
            <pc:docMk/>
            <pc:sldMk cId="1697872860" sldId="2147482281"/>
            <ac:spMk id="44" creationId="{A0111194-1DDC-AD09-A4FE-A664998F6A74}"/>
          </ac:spMkLst>
        </pc:spChg>
        <pc:spChg chg="add del mod">
          <ac:chgData name="セイ ヨウ" userId="763805c10ad28a2a" providerId="LiveId" clId="{76457E06-0EF9-4728-A0D4-922D9B9D09A1}" dt="2023-12-04T02:24:12.698" v="51531" actId="478"/>
          <ac:spMkLst>
            <pc:docMk/>
            <pc:sldMk cId="1697872860" sldId="2147482281"/>
            <ac:spMk id="46" creationId="{3392D99E-33B4-9947-F4D9-57AA53C243CC}"/>
          </ac:spMkLst>
        </pc:spChg>
        <pc:spChg chg="add del mod">
          <ac:chgData name="セイ ヨウ" userId="763805c10ad28a2a" providerId="LiveId" clId="{76457E06-0EF9-4728-A0D4-922D9B9D09A1}" dt="2023-12-04T02:24:12.698" v="51531" actId="478"/>
          <ac:spMkLst>
            <pc:docMk/>
            <pc:sldMk cId="1697872860" sldId="2147482281"/>
            <ac:spMk id="47" creationId="{03107035-AF58-A7EF-37ED-44C4133A7709}"/>
          </ac:spMkLst>
        </pc:spChg>
        <pc:spChg chg="add del mod">
          <ac:chgData name="セイ ヨウ" userId="763805c10ad28a2a" providerId="LiveId" clId="{76457E06-0EF9-4728-A0D4-922D9B9D09A1}" dt="2023-12-04T02:24:12.698" v="51531" actId="478"/>
          <ac:spMkLst>
            <pc:docMk/>
            <pc:sldMk cId="1697872860" sldId="2147482281"/>
            <ac:spMk id="49" creationId="{F564B7CC-6218-CF2F-E9FD-EEC7E2C0A60A}"/>
          </ac:spMkLst>
        </pc:spChg>
        <pc:spChg chg="add del mod">
          <ac:chgData name="セイ ヨウ" userId="763805c10ad28a2a" providerId="LiveId" clId="{76457E06-0EF9-4728-A0D4-922D9B9D09A1}" dt="2023-12-04T02:24:12.698" v="51531" actId="478"/>
          <ac:spMkLst>
            <pc:docMk/>
            <pc:sldMk cId="1697872860" sldId="2147482281"/>
            <ac:spMk id="50" creationId="{71E422CF-5CC6-26B9-FBCC-2CCF6E65BDB7}"/>
          </ac:spMkLst>
        </pc:spChg>
        <pc:spChg chg="add del mod">
          <ac:chgData name="セイ ヨウ" userId="763805c10ad28a2a" providerId="LiveId" clId="{76457E06-0EF9-4728-A0D4-922D9B9D09A1}" dt="2023-12-04T02:24:12.698" v="51531" actId="478"/>
          <ac:spMkLst>
            <pc:docMk/>
            <pc:sldMk cId="1697872860" sldId="2147482281"/>
            <ac:spMk id="52" creationId="{46F730B8-AEEE-B07D-8CAC-7D7E7CBD440E}"/>
          </ac:spMkLst>
        </pc:spChg>
        <pc:spChg chg="add del mod">
          <ac:chgData name="セイ ヨウ" userId="763805c10ad28a2a" providerId="LiveId" clId="{76457E06-0EF9-4728-A0D4-922D9B9D09A1}" dt="2023-12-04T02:24:12.698" v="51531" actId="478"/>
          <ac:spMkLst>
            <pc:docMk/>
            <pc:sldMk cId="1697872860" sldId="2147482281"/>
            <ac:spMk id="53" creationId="{B20BD1DB-394C-09D9-8F11-17450C41E003}"/>
          </ac:spMkLst>
        </pc:spChg>
        <pc:spChg chg="add del mod">
          <ac:chgData name="セイ ヨウ" userId="763805c10ad28a2a" providerId="LiveId" clId="{76457E06-0EF9-4728-A0D4-922D9B9D09A1}" dt="2023-12-04T02:24:12.698" v="51531" actId="478"/>
          <ac:spMkLst>
            <pc:docMk/>
            <pc:sldMk cId="1697872860" sldId="2147482281"/>
            <ac:spMk id="55" creationId="{8C925D7D-D3D6-8C75-739E-BB3A40FDD0B8}"/>
          </ac:spMkLst>
        </pc:spChg>
        <pc:spChg chg="add del mod">
          <ac:chgData name="セイ ヨウ" userId="763805c10ad28a2a" providerId="LiveId" clId="{76457E06-0EF9-4728-A0D4-922D9B9D09A1}" dt="2023-12-04T02:24:12.698" v="51531" actId="478"/>
          <ac:spMkLst>
            <pc:docMk/>
            <pc:sldMk cId="1697872860" sldId="2147482281"/>
            <ac:spMk id="56" creationId="{9AD85A6A-201B-717F-A5FD-450872BB7DB6}"/>
          </ac:spMkLst>
        </pc:spChg>
        <pc:spChg chg="add del mod">
          <ac:chgData name="セイ ヨウ" userId="763805c10ad28a2a" providerId="LiveId" clId="{76457E06-0EF9-4728-A0D4-922D9B9D09A1}" dt="2023-12-04T02:24:12.698" v="51531" actId="478"/>
          <ac:spMkLst>
            <pc:docMk/>
            <pc:sldMk cId="1697872860" sldId="2147482281"/>
            <ac:spMk id="58" creationId="{80A871D6-2AE0-A1FC-570F-8A48D6637FB0}"/>
          </ac:spMkLst>
        </pc:spChg>
        <pc:spChg chg="add del mod">
          <ac:chgData name="セイ ヨウ" userId="763805c10ad28a2a" providerId="LiveId" clId="{76457E06-0EF9-4728-A0D4-922D9B9D09A1}" dt="2023-12-04T02:24:12.698" v="51531" actId="478"/>
          <ac:spMkLst>
            <pc:docMk/>
            <pc:sldMk cId="1697872860" sldId="2147482281"/>
            <ac:spMk id="59" creationId="{C9F4EAB3-3EBF-4098-0544-A1ABD782DA6C}"/>
          </ac:spMkLst>
        </pc:spChg>
        <pc:spChg chg="add del mod">
          <ac:chgData name="セイ ヨウ" userId="763805c10ad28a2a" providerId="LiveId" clId="{76457E06-0EF9-4728-A0D4-922D9B9D09A1}" dt="2023-12-04T02:24:12.698" v="51531" actId="478"/>
          <ac:spMkLst>
            <pc:docMk/>
            <pc:sldMk cId="1697872860" sldId="2147482281"/>
            <ac:spMk id="61" creationId="{8811E251-4013-DA3C-645B-F4A974BB5DC0}"/>
          </ac:spMkLst>
        </pc:spChg>
        <pc:spChg chg="add del mod">
          <ac:chgData name="セイ ヨウ" userId="763805c10ad28a2a" providerId="LiveId" clId="{76457E06-0EF9-4728-A0D4-922D9B9D09A1}" dt="2023-12-04T02:24:12.698" v="51531" actId="478"/>
          <ac:spMkLst>
            <pc:docMk/>
            <pc:sldMk cId="1697872860" sldId="2147482281"/>
            <ac:spMk id="62" creationId="{2F02876B-07FB-6825-F892-A24407D0B91A}"/>
          </ac:spMkLst>
        </pc:spChg>
        <pc:spChg chg="add del mod">
          <ac:chgData name="セイ ヨウ" userId="763805c10ad28a2a" providerId="LiveId" clId="{76457E06-0EF9-4728-A0D4-922D9B9D09A1}" dt="2023-12-04T02:24:12.698" v="51531" actId="478"/>
          <ac:spMkLst>
            <pc:docMk/>
            <pc:sldMk cId="1697872860" sldId="2147482281"/>
            <ac:spMk id="64" creationId="{A5041445-B2CF-6FC6-01F5-6B9F8AD62B4F}"/>
          </ac:spMkLst>
        </pc:spChg>
        <pc:spChg chg="add del mod">
          <ac:chgData name="セイ ヨウ" userId="763805c10ad28a2a" providerId="LiveId" clId="{76457E06-0EF9-4728-A0D4-922D9B9D09A1}" dt="2023-12-04T02:24:12.698" v="51531" actId="478"/>
          <ac:spMkLst>
            <pc:docMk/>
            <pc:sldMk cId="1697872860" sldId="2147482281"/>
            <ac:spMk id="65" creationId="{E613CE7D-1D2F-5005-3300-3A873284BB50}"/>
          </ac:spMkLst>
        </pc:spChg>
        <pc:spChg chg="add del mod">
          <ac:chgData name="セイ ヨウ" userId="763805c10ad28a2a" providerId="LiveId" clId="{76457E06-0EF9-4728-A0D4-922D9B9D09A1}" dt="2023-12-04T02:24:21.876" v="51535"/>
          <ac:spMkLst>
            <pc:docMk/>
            <pc:sldMk cId="1697872860" sldId="2147482281"/>
            <ac:spMk id="68" creationId="{430C8E95-000B-C4D0-69DA-EF43DBAEA895}"/>
          </ac:spMkLst>
        </pc:spChg>
        <pc:spChg chg="add del mod">
          <ac:chgData name="セイ ヨウ" userId="763805c10ad28a2a" providerId="LiveId" clId="{76457E06-0EF9-4728-A0D4-922D9B9D09A1}" dt="2023-12-04T02:24:21.876" v="51535"/>
          <ac:spMkLst>
            <pc:docMk/>
            <pc:sldMk cId="1697872860" sldId="2147482281"/>
            <ac:spMk id="70" creationId="{1DCB119F-52E5-7069-1402-2BBD5F28A1AA}"/>
          </ac:spMkLst>
        </pc:spChg>
        <pc:spChg chg="add del mod">
          <ac:chgData name="セイ ヨウ" userId="763805c10ad28a2a" providerId="LiveId" clId="{76457E06-0EF9-4728-A0D4-922D9B9D09A1}" dt="2023-12-04T02:24:21.876" v="51535"/>
          <ac:spMkLst>
            <pc:docMk/>
            <pc:sldMk cId="1697872860" sldId="2147482281"/>
            <ac:spMk id="72" creationId="{A021FF67-E9C9-4331-2341-FAB52BB8F7DC}"/>
          </ac:spMkLst>
        </pc:spChg>
        <pc:spChg chg="add del mod">
          <ac:chgData name="セイ ヨウ" userId="763805c10ad28a2a" providerId="LiveId" clId="{76457E06-0EF9-4728-A0D4-922D9B9D09A1}" dt="2023-12-04T02:25:15.296" v="51573" actId="478"/>
          <ac:spMkLst>
            <pc:docMk/>
            <pc:sldMk cId="1697872860" sldId="2147482281"/>
            <ac:spMk id="74" creationId="{6FAC834F-DB5F-103D-40D5-AC70991D2620}"/>
          </ac:spMkLst>
        </pc:spChg>
        <pc:spChg chg="add del mod">
          <ac:chgData name="セイ ヨウ" userId="763805c10ad28a2a" providerId="LiveId" clId="{76457E06-0EF9-4728-A0D4-922D9B9D09A1}" dt="2023-12-04T02:25:14.478" v="51572" actId="478"/>
          <ac:spMkLst>
            <pc:docMk/>
            <pc:sldMk cId="1697872860" sldId="2147482281"/>
            <ac:spMk id="75" creationId="{B75C7B5E-578F-1190-CE09-FFD0B942A7FA}"/>
          </ac:spMkLst>
        </pc:spChg>
        <pc:spChg chg="add del mod">
          <ac:chgData name="セイ ヨウ" userId="763805c10ad28a2a" providerId="LiveId" clId="{76457E06-0EF9-4728-A0D4-922D9B9D09A1}" dt="2023-12-04T02:25:15.689" v="51574" actId="478"/>
          <ac:spMkLst>
            <pc:docMk/>
            <pc:sldMk cId="1697872860" sldId="2147482281"/>
            <ac:spMk id="77" creationId="{82EBC6CD-123B-8401-FFC3-8BDE5ECF959D}"/>
          </ac:spMkLst>
        </pc:spChg>
        <pc:spChg chg="add del mod">
          <ac:chgData name="セイ ヨウ" userId="763805c10ad28a2a" providerId="LiveId" clId="{76457E06-0EF9-4728-A0D4-922D9B9D09A1}" dt="2023-12-04T02:25:14.478" v="51572" actId="478"/>
          <ac:spMkLst>
            <pc:docMk/>
            <pc:sldMk cId="1697872860" sldId="2147482281"/>
            <ac:spMk id="78" creationId="{2A8E1911-710A-9CD7-265C-1BC983A31704}"/>
          </ac:spMkLst>
        </pc:spChg>
        <pc:spChg chg="add del mod ord">
          <ac:chgData name="セイ ヨウ" userId="763805c10ad28a2a" providerId="LiveId" clId="{76457E06-0EF9-4728-A0D4-922D9B9D09A1}" dt="2023-12-04T02:26:17.391" v="51604" actId="478"/>
          <ac:spMkLst>
            <pc:docMk/>
            <pc:sldMk cId="1697872860" sldId="2147482281"/>
            <ac:spMk id="80" creationId="{7592520A-7E0D-15D8-0234-40DF04CD1E88}"/>
          </ac:spMkLst>
        </pc:spChg>
        <pc:spChg chg="add del mod ord">
          <ac:chgData name="セイ ヨウ" userId="763805c10ad28a2a" providerId="LiveId" clId="{76457E06-0EF9-4728-A0D4-922D9B9D09A1}" dt="2023-12-04T02:26:16.723" v="51603" actId="478"/>
          <ac:spMkLst>
            <pc:docMk/>
            <pc:sldMk cId="1697872860" sldId="2147482281"/>
            <ac:spMk id="81" creationId="{2647875D-6A75-F20B-3715-FA53A88644DD}"/>
          </ac:spMkLst>
        </pc:spChg>
        <pc:spChg chg="add del mod">
          <ac:chgData name="セイ ヨウ" userId="763805c10ad28a2a" providerId="LiveId" clId="{76457E06-0EF9-4728-A0D4-922D9B9D09A1}" dt="2023-12-04T02:24:31.486" v="51540"/>
          <ac:spMkLst>
            <pc:docMk/>
            <pc:sldMk cId="1697872860" sldId="2147482281"/>
            <ac:spMk id="83" creationId="{C43E3289-1C39-BF50-F982-8D29A9D0BC8F}"/>
          </ac:spMkLst>
        </pc:spChg>
        <pc:spChg chg="add del mod">
          <ac:chgData name="セイ ヨウ" userId="763805c10ad28a2a" providerId="LiveId" clId="{76457E06-0EF9-4728-A0D4-922D9B9D09A1}" dt="2023-12-04T02:24:31.486" v="51540"/>
          <ac:spMkLst>
            <pc:docMk/>
            <pc:sldMk cId="1697872860" sldId="2147482281"/>
            <ac:spMk id="84" creationId="{24A464CA-02BA-38BC-AC1C-7B3373B426FE}"/>
          </ac:spMkLst>
        </pc:spChg>
        <pc:spChg chg="add del mod">
          <ac:chgData name="セイ ヨウ" userId="763805c10ad28a2a" providerId="LiveId" clId="{76457E06-0EF9-4728-A0D4-922D9B9D09A1}" dt="2023-12-04T02:24:31.486" v="51540"/>
          <ac:spMkLst>
            <pc:docMk/>
            <pc:sldMk cId="1697872860" sldId="2147482281"/>
            <ac:spMk id="86" creationId="{642BAE1D-184F-872E-80D4-03EEF7B2CE15}"/>
          </ac:spMkLst>
        </pc:spChg>
        <pc:spChg chg="add del mod">
          <ac:chgData name="セイ ヨウ" userId="763805c10ad28a2a" providerId="LiveId" clId="{76457E06-0EF9-4728-A0D4-922D9B9D09A1}" dt="2023-12-04T02:24:31.486" v="51540"/>
          <ac:spMkLst>
            <pc:docMk/>
            <pc:sldMk cId="1697872860" sldId="2147482281"/>
            <ac:spMk id="87" creationId="{268AB84F-F058-7010-4056-A02497907FC1}"/>
          </ac:spMkLst>
        </pc:spChg>
        <pc:spChg chg="add del mod">
          <ac:chgData name="セイ ヨウ" userId="763805c10ad28a2a" providerId="LiveId" clId="{76457E06-0EF9-4728-A0D4-922D9B9D09A1}" dt="2023-12-04T02:24:31.486" v="51540"/>
          <ac:spMkLst>
            <pc:docMk/>
            <pc:sldMk cId="1697872860" sldId="2147482281"/>
            <ac:spMk id="89" creationId="{A7A2FFAF-FF04-0EFE-02F7-5B39A3FA5DF6}"/>
          </ac:spMkLst>
        </pc:spChg>
        <pc:spChg chg="add del mod">
          <ac:chgData name="セイ ヨウ" userId="763805c10ad28a2a" providerId="LiveId" clId="{76457E06-0EF9-4728-A0D4-922D9B9D09A1}" dt="2023-12-04T02:24:31.486" v="51540"/>
          <ac:spMkLst>
            <pc:docMk/>
            <pc:sldMk cId="1697872860" sldId="2147482281"/>
            <ac:spMk id="90" creationId="{5ECCC701-A387-3DF8-CC8B-1A5456593A31}"/>
          </ac:spMkLst>
        </pc:spChg>
        <pc:spChg chg="add del mod">
          <ac:chgData name="セイ ヨウ" userId="763805c10ad28a2a" providerId="LiveId" clId="{76457E06-0EF9-4728-A0D4-922D9B9D09A1}" dt="2023-12-04T02:25:44.527" v="51584" actId="478"/>
          <ac:spMkLst>
            <pc:docMk/>
            <pc:sldMk cId="1697872860" sldId="2147482281"/>
            <ac:spMk id="92" creationId="{EDC3F229-6B2A-639E-BCC6-F463C06C17EF}"/>
          </ac:spMkLst>
        </pc:spChg>
        <pc:spChg chg="add del mod">
          <ac:chgData name="セイ ヨウ" userId="763805c10ad28a2a" providerId="LiveId" clId="{76457E06-0EF9-4728-A0D4-922D9B9D09A1}" dt="2023-12-04T02:25:44.527" v="51584" actId="478"/>
          <ac:spMkLst>
            <pc:docMk/>
            <pc:sldMk cId="1697872860" sldId="2147482281"/>
            <ac:spMk id="93" creationId="{F49DB56D-95FC-737E-7BCD-82CFB1BB0A1E}"/>
          </ac:spMkLst>
        </pc:spChg>
        <pc:spChg chg="add del mod">
          <ac:chgData name="セイ ヨウ" userId="763805c10ad28a2a" providerId="LiveId" clId="{76457E06-0EF9-4728-A0D4-922D9B9D09A1}" dt="2023-12-04T02:27:19.316" v="51663" actId="478"/>
          <ac:spMkLst>
            <pc:docMk/>
            <pc:sldMk cId="1697872860" sldId="2147482281"/>
            <ac:spMk id="95" creationId="{9AB83E89-C6C4-4080-B9CD-7CC9C23E54DB}"/>
          </ac:spMkLst>
        </pc:spChg>
        <pc:spChg chg="add del mod">
          <ac:chgData name="セイ ヨウ" userId="763805c10ad28a2a" providerId="LiveId" clId="{76457E06-0EF9-4728-A0D4-922D9B9D09A1}" dt="2023-12-04T02:27:19.316" v="51663" actId="478"/>
          <ac:spMkLst>
            <pc:docMk/>
            <pc:sldMk cId="1697872860" sldId="2147482281"/>
            <ac:spMk id="96" creationId="{B53A40A7-1158-DA89-0327-0FF02B0414F3}"/>
          </ac:spMkLst>
        </pc:spChg>
        <pc:spChg chg="add del mod">
          <ac:chgData name="セイ ヨウ" userId="763805c10ad28a2a" providerId="LiveId" clId="{76457E06-0EF9-4728-A0D4-922D9B9D09A1}" dt="2023-12-04T02:27:16.183" v="51660" actId="478"/>
          <ac:spMkLst>
            <pc:docMk/>
            <pc:sldMk cId="1697872860" sldId="2147482281"/>
            <ac:spMk id="98" creationId="{A4E0EC2A-9E82-E10E-2CEA-A464854904C1}"/>
          </ac:spMkLst>
        </pc:spChg>
        <pc:spChg chg="add del mod">
          <ac:chgData name="セイ ヨウ" userId="763805c10ad28a2a" providerId="LiveId" clId="{76457E06-0EF9-4728-A0D4-922D9B9D09A1}" dt="2023-12-04T02:27:15.664" v="51659" actId="478"/>
          <ac:spMkLst>
            <pc:docMk/>
            <pc:sldMk cId="1697872860" sldId="2147482281"/>
            <ac:spMk id="99" creationId="{F87B600B-D292-5795-1089-CB54C23B9CC8}"/>
          </ac:spMkLst>
        </pc:spChg>
        <pc:spChg chg="add del mod">
          <ac:chgData name="セイ ヨウ" userId="763805c10ad28a2a" providerId="LiveId" clId="{76457E06-0EF9-4728-A0D4-922D9B9D09A1}" dt="2023-12-04T02:27:14.146" v="51657" actId="478"/>
          <ac:spMkLst>
            <pc:docMk/>
            <pc:sldMk cId="1697872860" sldId="2147482281"/>
            <ac:spMk id="101" creationId="{F815BC4C-65D2-BB26-ECE5-6007771B5AB4}"/>
          </ac:spMkLst>
        </pc:spChg>
        <pc:spChg chg="add mod">
          <ac:chgData name="セイ ヨウ" userId="763805c10ad28a2a" providerId="LiveId" clId="{76457E06-0EF9-4728-A0D4-922D9B9D09A1}" dt="2023-12-04T02:25:10.532" v="51567"/>
          <ac:spMkLst>
            <pc:docMk/>
            <pc:sldMk cId="1697872860" sldId="2147482281"/>
            <ac:spMk id="102" creationId="{432A2B40-8991-4D59-6CB4-33656C5AC3C8}"/>
          </ac:spMkLst>
        </pc:spChg>
        <pc:spChg chg="add mod">
          <ac:chgData name="セイ ヨウ" userId="763805c10ad28a2a" providerId="LiveId" clId="{76457E06-0EF9-4728-A0D4-922D9B9D09A1}" dt="2023-12-04T02:28:15.525" v="51711"/>
          <ac:spMkLst>
            <pc:docMk/>
            <pc:sldMk cId="1697872860" sldId="2147482281"/>
            <ac:spMk id="104" creationId="{59BD93FE-2A59-2779-6C91-05EE0E32556C}"/>
          </ac:spMkLst>
        </pc:spChg>
        <pc:spChg chg="add del mod">
          <ac:chgData name="セイ ヨウ" userId="763805c10ad28a2a" providerId="LiveId" clId="{76457E06-0EF9-4728-A0D4-922D9B9D09A1}" dt="2023-12-04T02:25:58.811" v="51593" actId="478"/>
          <ac:spMkLst>
            <pc:docMk/>
            <pc:sldMk cId="1697872860" sldId="2147482281"/>
            <ac:spMk id="105" creationId="{2551B71B-C6E1-1CB2-3770-BF0C99635C81}"/>
          </ac:spMkLst>
        </pc:spChg>
        <pc:spChg chg="add del mod">
          <ac:chgData name="セイ ヨウ" userId="763805c10ad28a2a" providerId="LiveId" clId="{76457E06-0EF9-4728-A0D4-922D9B9D09A1}" dt="2023-12-04T02:26:43.348" v="51634" actId="478"/>
          <ac:spMkLst>
            <pc:docMk/>
            <pc:sldMk cId="1697872860" sldId="2147482281"/>
            <ac:spMk id="107" creationId="{FAC609C3-3BE5-E4D8-7EF1-822A3E9F4F7A}"/>
          </ac:spMkLst>
        </pc:spChg>
        <pc:spChg chg="add del mod">
          <ac:chgData name="セイ ヨウ" userId="763805c10ad28a2a" providerId="LiveId" clId="{76457E06-0EF9-4728-A0D4-922D9B9D09A1}" dt="2023-12-04T02:26:42.215" v="51632" actId="478"/>
          <ac:spMkLst>
            <pc:docMk/>
            <pc:sldMk cId="1697872860" sldId="2147482281"/>
            <ac:spMk id="108" creationId="{C8958C22-E4BB-C596-2FE1-B0C02B25A195}"/>
          </ac:spMkLst>
        </pc:spChg>
        <pc:spChg chg="add del mod">
          <ac:chgData name="セイ ヨウ" userId="763805c10ad28a2a" providerId="LiveId" clId="{76457E06-0EF9-4728-A0D4-922D9B9D09A1}" dt="2023-12-04T02:26:22.066" v="51611" actId="478"/>
          <ac:spMkLst>
            <pc:docMk/>
            <pc:sldMk cId="1697872860" sldId="2147482281"/>
            <ac:spMk id="110" creationId="{4C73AC2B-13B0-C3CB-1604-39B496DDF141}"/>
          </ac:spMkLst>
        </pc:spChg>
        <pc:spChg chg="add del mod">
          <ac:chgData name="セイ ヨウ" userId="763805c10ad28a2a" providerId="LiveId" clId="{76457E06-0EF9-4728-A0D4-922D9B9D09A1}" dt="2023-12-04T02:26:19.345" v="51606" actId="478"/>
          <ac:spMkLst>
            <pc:docMk/>
            <pc:sldMk cId="1697872860" sldId="2147482281"/>
            <ac:spMk id="111" creationId="{852F85EC-AA44-9340-AC2B-657C69BEBF54}"/>
          </ac:spMkLst>
        </pc:spChg>
        <pc:spChg chg="add del mod">
          <ac:chgData name="セイ ヨウ" userId="763805c10ad28a2a" providerId="LiveId" clId="{76457E06-0EF9-4728-A0D4-922D9B9D09A1}" dt="2023-12-04T02:26:20.525" v="51608" actId="478"/>
          <ac:spMkLst>
            <pc:docMk/>
            <pc:sldMk cId="1697872860" sldId="2147482281"/>
            <ac:spMk id="113" creationId="{373D5893-D2A0-171D-8EA7-2DB270FEE7D9}"/>
          </ac:spMkLst>
        </pc:spChg>
        <pc:spChg chg="add del mod">
          <ac:chgData name="セイ ヨウ" userId="763805c10ad28a2a" providerId="LiveId" clId="{76457E06-0EF9-4728-A0D4-922D9B9D09A1}" dt="2023-12-04T02:26:19.709" v="51607" actId="478"/>
          <ac:spMkLst>
            <pc:docMk/>
            <pc:sldMk cId="1697872860" sldId="2147482281"/>
            <ac:spMk id="114" creationId="{9ED10955-0118-D022-79CE-84022895ECEC}"/>
          </ac:spMkLst>
        </pc:spChg>
        <pc:spChg chg="add del mod">
          <ac:chgData name="セイ ヨウ" userId="763805c10ad28a2a" providerId="LiveId" clId="{76457E06-0EF9-4728-A0D4-922D9B9D09A1}" dt="2023-12-04T02:26:31.266" v="51619"/>
          <ac:spMkLst>
            <pc:docMk/>
            <pc:sldMk cId="1697872860" sldId="2147482281"/>
            <ac:spMk id="116" creationId="{2AE81BD8-9A52-BFCE-E618-C51BEC4055AE}"/>
          </ac:spMkLst>
        </pc:spChg>
        <pc:spChg chg="add del mod">
          <ac:chgData name="セイ ヨウ" userId="763805c10ad28a2a" providerId="LiveId" clId="{76457E06-0EF9-4728-A0D4-922D9B9D09A1}" dt="2023-12-04T02:26:31.266" v="51619"/>
          <ac:spMkLst>
            <pc:docMk/>
            <pc:sldMk cId="1697872860" sldId="2147482281"/>
            <ac:spMk id="117" creationId="{4B2C7935-0B67-D847-E1DE-E6ABEEC23AD2}"/>
          </ac:spMkLst>
        </pc:spChg>
        <pc:spChg chg="add mod">
          <ac:chgData name="セイ ヨウ" userId="763805c10ad28a2a" providerId="LiveId" clId="{76457E06-0EF9-4728-A0D4-922D9B9D09A1}" dt="2023-12-04T02:35:07.799" v="51886" actId="1076"/>
          <ac:spMkLst>
            <pc:docMk/>
            <pc:sldMk cId="1697872860" sldId="2147482281"/>
            <ac:spMk id="119" creationId="{53CD41D6-6396-F51F-B526-285EF1A32CA6}"/>
          </ac:spMkLst>
        </pc:spChg>
        <pc:spChg chg="add mod">
          <ac:chgData name="セイ ヨウ" userId="763805c10ad28a2a" providerId="LiveId" clId="{76457E06-0EF9-4728-A0D4-922D9B9D09A1}" dt="2023-12-04T02:35:04.557" v="51885" actId="1076"/>
          <ac:spMkLst>
            <pc:docMk/>
            <pc:sldMk cId="1697872860" sldId="2147482281"/>
            <ac:spMk id="121" creationId="{18AFCCBA-4898-D048-D551-7E796793E9E6}"/>
          </ac:spMkLst>
        </pc:spChg>
        <pc:spChg chg="add mod">
          <ac:chgData name="セイ ヨウ" userId="763805c10ad28a2a" providerId="LiveId" clId="{76457E06-0EF9-4728-A0D4-922D9B9D09A1}" dt="2023-12-04T02:35:01.929" v="51883" actId="1076"/>
          <ac:spMkLst>
            <pc:docMk/>
            <pc:sldMk cId="1697872860" sldId="2147482281"/>
            <ac:spMk id="123" creationId="{79DD3713-FF37-A972-E10A-0C70154677AB}"/>
          </ac:spMkLst>
        </pc:spChg>
        <pc:spChg chg="add del mod">
          <ac:chgData name="セイ ヨウ" userId="763805c10ad28a2a" providerId="LiveId" clId="{76457E06-0EF9-4728-A0D4-922D9B9D09A1}" dt="2023-12-04T02:26:50.453" v="51642"/>
          <ac:spMkLst>
            <pc:docMk/>
            <pc:sldMk cId="1697872860" sldId="2147482281"/>
            <ac:spMk id="125" creationId="{AA8A29F6-3372-A7BD-6F0E-68DDC99B294C}"/>
          </ac:spMkLst>
        </pc:spChg>
        <pc:spChg chg="add mod">
          <ac:chgData name="セイ ヨウ" userId="763805c10ad28a2a" providerId="LiveId" clId="{76457E06-0EF9-4728-A0D4-922D9B9D09A1}" dt="2023-12-04T02:28:24.629" v="51733"/>
          <ac:spMkLst>
            <pc:docMk/>
            <pc:sldMk cId="1697872860" sldId="2147482281"/>
            <ac:spMk id="126" creationId="{5BE2FF83-2FFE-B67F-8201-7D4EBDC4CF3B}"/>
          </ac:spMkLst>
        </pc:spChg>
        <pc:spChg chg="add mod">
          <ac:chgData name="セイ ヨウ" userId="763805c10ad28a2a" providerId="LiveId" clId="{76457E06-0EF9-4728-A0D4-922D9B9D09A1}" dt="2023-12-04T02:28:28.480" v="51738" actId="20577"/>
          <ac:spMkLst>
            <pc:docMk/>
            <pc:sldMk cId="1697872860" sldId="2147482281"/>
            <ac:spMk id="128" creationId="{A25E174F-E40C-47CE-184E-D48D9F298834}"/>
          </ac:spMkLst>
        </pc:spChg>
        <pc:spChg chg="add mod">
          <ac:chgData name="セイ ヨウ" userId="763805c10ad28a2a" providerId="LiveId" clId="{76457E06-0EF9-4728-A0D4-922D9B9D09A1}" dt="2023-12-04T02:28:37.400" v="51753" actId="20577"/>
          <ac:spMkLst>
            <pc:docMk/>
            <pc:sldMk cId="1697872860" sldId="2147482281"/>
            <ac:spMk id="130" creationId="{F1A2730F-DE55-75F5-60EF-01B369997A34}"/>
          </ac:spMkLst>
        </pc:spChg>
        <pc:spChg chg="add mod">
          <ac:chgData name="セイ ヨウ" userId="763805c10ad28a2a" providerId="LiveId" clId="{76457E06-0EF9-4728-A0D4-922D9B9D09A1}" dt="2023-12-04T02:28:41.570" v="51758" actId="20577"/>
          <ac:spMkLst>
            <pc:docMk/>
            <pc:sldMk cId="1697872860" sldId="2147482281"/>
            <ac:spMk id="133" creationId="{ED5D24D0-A7D9-E0B9-10EA-E2E23EF929D3}"/>
          </ac:spMkLst>
        </pc:spChg>
        <pc:spChg chg="add mod">
          <ac:chgData name="セイ ヨウ" userId="763805c10ad28a2a" providerId="LiveId" clId="{76457E06-0EF9-4728-A0D4-922D9B9D09A1}" dt="2023-12-04T02:40:50.573" v="52122" actId="1076"/>
          <ac:spMkLst>
            <pc:docMk/>
            <pc:sldMk cId="1697872860" sldId="2147482281"/>
            <ac:spMk id="135" creationId="{4129FC19-E284-D1C7-0911-F486EFA71EC9}"/>
          </ac:spMkLst>
        </pc:spChg>
        <pc:spChg chg="add mod">
          <ac:chgData name="セイ ヨウ" userId="763805c10ad28a2a" providerId="LiveId" clId="{76457E06-0EF9-4728-A0D4-922D9B9D09A1}" dt="2023-12-04T02:40:50.573" v="52122" actId="1076"/>
          <ac:spMkLst>
            <pc:docMk/>
            <pc:sldMk cId="1697872860" sldId="2147482281"/>
            <ac:spMk id="137" creationId="{CE416EB1-60EA-44A6-643D-EC7D6C9508F9}"/>
          </ac:spMkLst>
        </pc:spChg>
        <pc:spChg chg="add mod">
          <ac:chgData name="セイ ヨウ" userId="763805c10ad28a2a" providerId="LiveId" clId="{76457E06-0EF9-4728-A0D4-922D9B9D09A1}" dt="2023-12-04T02:29:13.178" v="51805" actId="1076"/>
          <ac:spMkLst>
            <pc:docMk/>
            <pc:sldMk cId="1697872860" sldId="2147482281"/>
            <ac:spMk id="139" creationId="{414C78C8-C210-30B7-C20A-7393306887EC}"/>
          </ac:spMkLst>
        </pc:spChg>
        <pc:spChg chg="add mod ord">
          <ac:chgData name="セイ ヨウ" userId="763805c10ad28a2a" providerId="LiveId" clId="{76457E06-0EF9-4728-A0D4-922D9B9D09A1}" dt="2023-12-05T02:51:30.109" v="57627" actId="1038"/>
          <ac:spMkLst>
            <pc:docMk/>
            <pc:sldMk cId="1697872860" sldId="2147482281"/>
            <ac:spMk id="144" creationId="{F1F7DB26-E092-3CAF-A76F-472E97905D40}"/>
          </ac:spMkLst>
        </pc:spChg>
        <pc:spChg chg="add mod ord">
          <ac:chgData name="セイ ヨウ" userId="763805c10ad28a2a" providerId="LiveId" clId="{76457E06-0EF9-4728-A0D4-922D9B9D09A1}" dt="2023-12-05T02:51:30.109" v="57627" actId="1038"/>
          <ac:spMkLst>
            <pc:docMk/>
            <pc:sldMk cId="1697872860" sldId="2147482281"/>
            <ac:spMk id="148" creationId="{6AF9DCAA-BDBF-C441-CBA5-D633F1CFCB5B}"/>
          </ac:spMkLst>
        </pc:spChg>
        <pc:spChg chg="add mod ord">
          <ac:chgData name="セイ ヨウ" userId="763805c10ad28a2a" providerId="LiveId" clId="{76457E06-0EF9-4728-A0D4-922D9B9D09A1}" dt="2023-12-04T02:38:03.979" v="51941" actId="14100"/>
          <ac:spMkLst>
            <pc:docMk/>
            <pc:sldMk cId="1697872860" sldId="2147482281"/>
            <ac:spMk id="192" creationId="{914D8A54-1BB4-4D16-7636-095596460109}"/>
          </ac:spMkLst>
        </pc:spChg>
        <pc:spChg chg="add mod ord">
          <ac:chgData name="セイ ヨウ" userId="763805c10ad28a2a" providerId="LiveId" clId="{76457E06-0EF9-4728-A0D4-922D9B9D09A1}" dt="2023-12-05T02:51:30.109" v="57627" actId="1038"/>
          <ac:spMkLst>
            <pc:docMk/>
            <pc:sldMk cId="1697872860" sldId="2147482281"/>
            <ac:spMk id="197" creationId="{DF3D2FD7-3B22-BCB9-1599-469CA3FC0368}"/>
          </ac:spMkLst>
        </pc:spChg>
        <pc:spChg chg="add mod">
          <ac:chgData name="セイ ヨウ" userId="763805c10ad28a2a" providerId="LiveId" clId="{76457E06-0EF9-4728-A0D4-922D9B9D09A1}" dt="2023-12-04T02:38:44.010" v="51948" actId="1076"/>
          <ac:spMkLst>
            <pc:docMk/>
            <pc:sldMk cId="1697872860" sldId="2147482281"/>
            <ac:spMk id="216" creationId="{12B2E498-23EC-8915-3BCA-C26B26F24E76}"/>
          </ac:spMkLst>
        </pc:spChg>
        <pc:spChg chg="add mod">
          <ac:chgData name="セイ ヨウ" userId="763805c10ad28a2a" providerId="LiveId" clId="{76457E06-0EF9-4728-A0D4-922D9B9D09A1}" dt="2023-12-04T02:38:44.010" v="51948" actId="1076"/>
          <ac:spMkLst>
            <pc:docMk/>
            <pc:sldMk cId="1697872860" sldId="2147482281"/>
            <ac:spMk id="221" creationId="{59417BD8-CE41-CD5E-77D6-1E9EA2602354}"/>
          </ac:spMkLst>
        </pc:spChg>
        <pc:spChg chg="add mod">
          <ac:chgData name="セイ ヨウ" userId="763805c10ad28a2a" providerId="LiveId" clId="{76457E06-0EF9-4728-A0D4-922D9B9D09A1}" dt="2023-12-04T02:43:13.301" v="52130" actId="1076"/>
          <ac:spMkLst>
            <pc:docMk/>
            <pc:sldMk cId="1697872860" sldId="2147482281"/>
            <ac:spMk id="222" creationId="{23283226-960E-3DA8-B1DF-7655E5E17F6F}"/>
          </ac:spMkLst>
        </pc:spChg>
        <pc:spChg chg="add mod ord">
          <ac:chgData name="セイ ヨウ" userId="763805c10ad28a2a" providerId="LiveId" clId="{76457E06-0EF9-4728-A0D4-922D9B9D09A1}" dt="2023-12-04T02:43:11.116" v="52129" actId="1076"/>
          <ac:spMkLst>
            <pc:docMk/>
            <pc:sldMk cId="1697872860" sldId="2147482281"/>
            <ac:spMk id="223" creationId="{4AC73018-1922-F8FE-416F-E361FB6FC73A}"/>
          </ac:spMkLst>
        </pc:spChg>
        <pc:spChg chg="add mod">
          <ac:chgData name="セイ ヨウ" userId="763805c10ad28a2a" providerId="LiveId" clId="{76457E06-0EF9-4728-A0D4-922D9B9D09A1}" dt="2023-12-05T02:51:46.016" v="57630" actId="1076"/>
          <ac:spMkLst>
            <pc:docMk/>
            <pc:sldMk cId="1697872860" sldId="2147482281"/>
            <ac:spMk id="230" creationId="{E1E102A1-8660-0FF7-B9FF-F342C310649E}"/>
          </ac:spMkLst>
        </pc:spChg>
        <pc:spChg chg="add mod">
          <ac:chgData name="セイ ヨウ" userId="763805c10ad28a2a" providerId="LiveId" clId="{76457E06-0EF9-4728-A0D4-922D9B9D09A1}" dt="2023-12-05T02:51:43.860" v="57629" actId="1076"/>
          <ac:spMkLst>
            <pc:docMk/>
            <pc:sldMk cId="1697872860" sldId="2147482281"/>
            <ac:spMk id="231" creationId="{98EE64E6-B89C-4D4A-DA59-A9B5395A600D}"/>
          </ac:spMkLst>
        </pc:spChg>
        <pc:picChg chg="add mod">
          <ac:chgData name="セイ ヨウ" userId="763805c10ad28a2a" providerId="LiveId" clId="{76457E06-0EF9-4728-A0D4-922D9B9D09A1}" dt="2023-12-05T02:51:30.109" v="57627" actId="1038"/>
          <ac:picMkLst>
            <pc:docMk/>
            <pc:sldMk cId="1697872860" sldId="2147482281"/>
            <ac:picMk id="12" creationId="{C5CDAE87-DAE6-8AFE-BED6-C54CA296B7DF}"/>
          </ac:picMkLst>
        </pc:picChg>
        <pc:picChg chg="add mod">
          <ac:chgData name="セイ ヨウ" userId="763805c10ad28a2a" providerId="LiveId" clId="{76457E06-0EF9-4728-A0D4-922D9B9D09A1}" dt="2023-12-05T02:51:30.109" v="57627" actId="1038"/>
          <ac:picMkLst>
            <pc:docMk/>
            <pc:sldMk cId="1697872860" sldId="2147482281"/>
            <ac:picMk id="16" creationId="{7BE34F8B-8BA0-72CC-B7B9-D328E54A1408}"/>
          </ac:picMkLst>
        </pc:picChg>
        <pc:picChg chg="add mod">
          <ac:chgData name="セイ ヨウ" userId="763805c10ad28a2a" providerId="LiveId" clId="{76457E06-0EF9-4728-A0D4-922D9B9D09A1}" dt="2023-12-05T02:51:30.109" v="57627" actId="1038"/>
          <ac:picMkLst>
            <pc:docMk/>
            <pc:sldMk cId="1697872860" sldId="2147482281"/>
            <ac:picMk id="18" creationId="{7B3AFA68-C0D6-BB87-E0CB-A86228AA1B78}"/>
          </ac:picMkLst>
        </pc:picChg>
        <pc:picChg chg="add mod">
          <ac:chgData name="セイ ヨウ" userId="763805c10ad28a2a" providerId="LiveId" clId="{76457E06-0EF9-4728-A0D4-922D9B9D09A1}" dt="2023-12-05T02:51:30.109" v="57627" actId="1038"/>
          <ac:picMkLst>
            <pc:docMk/>
            <pc:sldMk cId="1697872860" sldId="2147482281"/>
            <ac:picMk id="20" creationId="{C74A1F10-0201-9C18-8D2C-20E09BBA28C6}"/>
          </ac:picMkLst>
        </pc:picChg>
        <pc:picChg chg="add mod ord">
          <ac:chgData name="セイ ヨウ" userId="763805c10ad28a2a" providerId="LiveId" clId="{76457E06-0EF9-4728-A0D4-922D9B9D09A1}" dt="2023-12-05T02:51:30.109" v="57627" actId="1038"/>
          <ac:picMkLst>
            <pc:docMk/>
            <pc:sldMk cId="1697872860" sldId="2147482281"/>
            <ac:picMk id="22" creationId="{0E5BDE3F-23BD-F605-A156-88C6BD7CD02A}"/>
          </ac:picMkLst>
        </pc:picChg>
        <pc:picChg chg="add mod">
          <ac:chgData name="セイ ヨウ" userId="763805c10ad28a2a" providerId="LiveId" clId="{76457E06-0EF9-4728-A0D4-922D9B9D09A1}" dt="2023-12-05T02:51:30.109" v="57627" actId="1038"/>
          <ac:picMkLst>
            <pc:docMk/>
            <pc:sldMk cId="1697872860" sldId="2147482281"/>
            <ac:picMk id="27" creationId="{917E87B7-4880-1DFF-D684-A83A46B441F8}"/>
          </ac:picMkLst>
        </pc:picChg>
        <pc:picChg chg="add mod">
          <ac:chgData name="セイ ヨウ" userId="763805c10ad28a2a" providerId="LiveId" clId="{76457E06-0EF9-4728-A0D4-922D9B9D09A1}" dt="2023-12-05T02:51:30.109" v="57627" actId="1038"/>
          <ac:picMkLst>
            <pc:docMk/>
            <pc:sldMk cId="1697872860" sldId="2147482281"/>
            <ac:picMk id="30" creationId="{AB883D90-E8E0-8788-5BC3-F5679632A3A5}"/>
          </ac:picMkLst>
        </pc:picChg>
        <pc:picChg chg="add mod">
          <ac:chgData name="セイ ヨウ" userId="763805c10ad28a2a" providerId="LiveId" clId="{76457E06-0EF9-4728-A0D4-922D9B9D09A1}" dt="2023-12-05T02:51:30.109" v="57627" actId="1038"/>
          <ac:picMkLst>
            <pc:docMk/>
            <pc:sldMk cId="1697872860" sldId="2147482281"/>
            <ac:picMk id="33" creationId="{AB0B7082-2F5A-0291-F8B9-6F1BC759DF2B}"/>
          </ac:picMkLst>
        </pc:picChg>
        <pc:picChg chg="add mod">
          <ac:chgData name="セイ ヨウ" userId="763805c10ad28a2a" providerId="LiveId" clId="{76457E06-0EF9-4728-A0D4-922D9B9D09A1}" dt="2023-12-05T02:51:30.109" v="57627" actId="1038"/>
          <ac:picMkLst>
            <pc:docMk/>
            <pc:sldMk cId="1697872860" sldId="2147482281"/>
            <ac:picMk id="35" creationId="{A263E792-3E90-E1DD-06AA-E74021D9F77A}"/>
          </ac:picMkLst>
        </pc:picChg>
        <pc:picChg chg="add mod">
          <ac:chgData name="セイ ヨウ" userId="763805c10ad28a2a" providerId="LiveId" clId="{76457E06-0EF9-4728-A0D4-922D9B9D09A1}" dt="2023-12-05T02:51:30.109" v="57627" actId="1038"/>
          <ac:picMkLst>
            <pc:docMk/>
            <pc:sldMk cId="1697872860" sldId="2147482281"/>
            <ac:picMk id="36" creationId="{620A0594-DA83-2C32-2791-3713001ED514}"/>
          </ac:picMkLst>
        </pc:picChg>
        <pc:picChg chg="add mod">
          <ac:chgData name="セイ ヨウ" userId="763805c10ad28a2a" providerId="LiveId" clId="{76457E06-0EF9-4728-A0D4-922D9B9D09A1}" dt="2023-12-05T02:51:30.109" v="57627" actId="1038"/>
          <ac:picMkLst>
            <pc:docMk/>
            <pc:sldMk cId="1697872860" sldId="2147482281"/>
            <ac:picMk id="38" creationId="{7FBFB8B1-56A7-8829-B87E-9CA8E3D43DCC}"/>
          </ac:picMkLst>
        </pc:picChg>
        <pc:picChg chg="add mod">
          <ac:chgData name="セイ ヨウ" userId="763805c10ad28a2a" providerId="LiveId" clId="{76457E06-0EF9-4728-A0D4-922D9B9D09A1}" dt="2023-12-05T02:51:30.109" v="57627" actId="1038"/>
          <ac:picMkLst>
            <pc:docMk/>
            <pc:sldMk cId="1697872860" sldId="2147482281"/>
            <ac:picMk id="39" creationId="{3AC97DEB-F530-EB44-A8DE-56993981D182}"/>
          </ac:picMkLst>
        </pc:picChg>
        <pc:picChg chg="add del mod">
          <ac:chgData name="セイ ヨウ" userId="763805c10ad28a2a" providerId="LiveId" clId="{76457E06-0EF9-4728-A0D4-922D9B9D09A1}" dt="2023-12-04T02:24:12.698" v="51531" actId="478"/>
          <ac:picMkLst>
            <pc:docMk/>
            <pc:sldMk cId="1697872860" sldId="2147482281"/>
            <ac:picMk id="42" creationId="{20262827-72EA-572A-C060-1C5DC4F8E35F}"/>
          </ac:picMkLst>
        </pc:picChg>
        <pc:picChg chg="add del mod">
          <ac:chgData name="セイ ヨウ" userId="763805c10ad28a2a" providerId="LiveId" clId="{76457E06-0EF9-4728-A0D4-922D9B9D09A1}" dt="2023-12-04T02:24:12.698" v="51531" actId="478"/>
          <ac:picMkLst>
            <pc:docMk/>
            <pc:sldMk cId="1697872860" sldId="2147482281"/>
            <ac:picMk id="45" creationId="{915E7601-C29C-CE2F-9929-A948612EB9D3}"/>
          </ac:picMkLst>
        </pc:picChg>
        <pc:picChg chg="add del mod">
          <ac:chgData name="セイ ヨウ" userId="763805c10ad28a2a" providerId="LiveId" clId="{76457E06-0EF9-4728-A0D4-922D9B9D09A1}" dt="2023-12-04T02:24:12.698" v="51531" actId="478"/>
          <ac:picMkLst>
            <pc:docMk/>
            <pc:sldMk cId="1697872860" sldId="2147482281"/>
            <ac:picMk id="48" creationId="{C422E4AA-F6D9-D5EB-215E-CD372245042F}"/>
          </ac:picMkLst>
        </pc:picChg>
        <pc:picChg chg="add del mod">
          <ac:chgData name="セイ ヨウ" userId="763805c10ad28a2a" providerId="LiveId" clId="{76457E06-0EF9-4728-A0D4-922D9B9D09A1}" dt="2023-12-04T02:24:12.698" v="51531" actId="478"/>
          <ac:picMkLst>
            <pc:docMk/>
            <pc:sldMk cId="1697872860" sldId="2147482281"/>
            <ac:picMk id="51" creationId="{2B1449EF-B217-A200-1C9B-ABEF8470B2B7}"/>
          </ac:picMkLst>
        </pc:picChg>
        <pc:picChg chg="add del mod">
          <ac:chgData name="セイ ヨウ" userId="763805c10ad28a2a" providerId="LiveId" clId="{76457E06-0EF9-4728-A0D4-922D9B9D09A1}" dt="2023-12-04T02:24:12.698" v="51531" actId="478"/>
          <ac:picMkLst>
            <pc:docMk/>
            <pc:sldMk cId="1697872860" sldId="2147482281"/>
            <ac:picMk id="54" creationId="{CFA0AD90-68AF-BA7A-6012-F3CB97A9FB4C}"/>
          </ac:picMkLst>
        </pc:picChg>
        <pc:picChg chg="add del mod">
          <ac:chgData name="セイ ヨウ" userId="763805c10ad28a2a" providerId="LiveId" clId="{76457E06-0EF9-4728-A0D4-922D9B9D09A1}" dt="2023-12-04T02:24:12.698" v="51531" actId="478"/>
          <ac:picMkLst>
            <pc:docMk/>
            <pc:sldMk cId="1697872860" sldId="2147482281"/>
            <ac:picMk id="57" creationId="{DBCF8CF7-67E6-615D-E9AF-C6AC5F628593}"/>
          </ac:picMkLst>
        </pc:picChg>
        <pc:picChg chg="add del mod">
          <ac:chgData name="セイ ヨウ" userId="763805c10ad28a2a" providerId="LiveId" clId="{76457E06-0EF9-4728-A0D4-922D9B9D09A1}" dt="2023-12-04T02:24:12.698" v="51531" actId="478"/>
          <ac:picMkLst>
            <pc:docMk/>
            <pc:sldMk cId="1697872860" sldId="2147482281"/>
            <ac:picMk id="60" creationId="{221BD7C4-DA81-3B7A-3DCF-4C2A591BA9F4}"/>
          </ac:picMkLst>
        </pc:picChg>
        <pc:picChg chg="add del mod">
          <ac:chgData name="セイ ヨウ" userId="763805c10ad28a2a" providerId="LiveId" clId="{76457E06-0EF9-4728-A0D4-922D9B9D09A1}" dt="2023-12-04T02:24:12.698" v="51531" actId="478"/>
          <ac:picMkLst>
            <pc:docMk/>
            <pc:sldMk cId="1697872860" sldId="2147482281"/>
            <ac:picMk id="63" creationId="{C8F604FF-88D1-1586-B75A-00A5379F77F2}"/>
          </ac:picMkLst>
        </pc:picChg>
        <pc:picChg chg="add del mod">
          <ac:chgData name="セイ ヨウ" userId="763805c10ad28a2a" providerId="LiveId" clId="{76457E06-0EF9-4728-A0D4-922D9B9D09A1}" dt="2023-12-04T02:24:12.698" v="51531" actId="478"/>
          <ac:picMkLst>
            <pc:docMk/>
            <pc:sldMk cId="1697872860" sldId="2147482281"/>
            <ac:picMk id="66" creationId="{63AF0FD7-723D-4C91-FDD4-3027577694BF}"/>
          </ac:picMkLst>
        </pc:picChg>
        <pc:picChg chg="add mod">
          <ac:chgData name="セイ ヨウ" userId="763805c10ad28a2a" providerId="LiveId" clId="{76457E06-0EF9-4728-A0D4-922D9B9D09A1}" dt="2023-12-05T02:51:30.109" v="57627" actId="1038"/>
          <ac:picMkLst>
            <pc:docMk/>
            <pc:sldMk cId="1697872860" sldId="2147482281"/>
            <ac:picMk id="67" creationId="{CE1D5410-C98C-229E-BA27-F1279192D484}"/>
          </ac:picMkLst>
        </pc:picChg>
        <pc:picChg chg="add del mod">
          <ac:chgData name="セイ ヨウ" userId="763805c10ad28a2a" providerId="LiveId" clId="{76457E06-0EF9-4728-A0D4-922D9B9D09A1}" dt="2023-12-04T02:24:21.876" v="51535"/>
          <ac:picMkLst>
            <pc:docMk/>
            <pc:sldMk cId="1697872860" sldId="2147482281"/>
            <ac:picMk id="69" creationId="{A69F7C9D-8121-588B-74F2-3A773B500649}"/>
          </ac:picMkLst>
        </pc:picChg>
        <pc:picChg chg="add del mod">
          <ac:chgData name="セイ ヨウ" userId="763805c10ad28a2a" providerId="LiveId" clId="{76457E06-0EF9-4728-A0D4-922D9B9D09A1}" dt="2023-12-04T02:24:21.876" v="51535"/>
          <ac:picMkLst>
            <pc:docMk/>
            <pc:sldMk cId="1697872860" sldId="2147482281"/>
            <ac:picMk id="71" creationId="{9973E960-8E83-725B-74AF-B1934C84AAF0}"/>
          </ac:picMkLst>
        </pc:picChg>
        <pc:picChg chg="add del mod">
          <ac:chgData name="セイ ヨウ" userId="763805c10ad28a2a" providerId="LiveId" clId="{76457E06-0EF9-4728-A0D4-922D9B9D09A1}" dt="2023-12-04T02:24:21.876" v="51535"/>
          <ac:picMkLst>
            <pc:docMk/>
            <pc:sldMk cId="1697872860" sldId="2147482281"/>
            <ac:picMk id="73" creationId="{7A08F084-3869-EAC1-69B5-C7CCFFF655BF}"/>
          </ac:picMkLst>
        </pc:picChg>
        <pc:picChg chg="add del mod">
          <ac:chgData name="セイ ヨウ" userId="763805c10ad28a2a" providerId="LiveId" clId="{76457E06-0EF9-4728-A0D4-922D9B9D09A1}" dt="2023-12-04T02:25:14.478" v="51572" actId="478"/>
          <ac:picMkLst>
            <pc:docMk/>
            <pc:sldMk cId="1697872860" sldId="2147482281"/>
            <ac:picMk id="76" creationId="{DBD6B6B4-2BA6-C569-C506-2C17E90A5D78}"/>
          </ac:picMkLst>
        </pc:picChg>
        <pc:picChg chg="add del mod">
          <ac:chgData name="セイ ヨウ" userId="763805c10ad28a2a" providerId="LiveId" clId="{76457E06-0EF9-4728-A0D4-922D9B9D09A1}" dt="2023-12-04T02:25:14.478" v="51572" actId="478"/>
          <ac:picMkLst>
            <pc:docMk/>
            <pc:sldMk cId="1697872860" sldId="2147482281"/>
            <ac:picMk id="79" creationId="{6932D748-6BD3-F9C5-E904-1CEE8162E2C7}"/>
          </ac:picMkLst>
        </pc:picChg>
        <pc:picChg chg="add del mod ord">
          <ac:chgData name="セイ ヨウ" userId="763805c10ad28a2a" providerId="LiveId" clId="{76457E06-0EF9-4728-A0D4-922D9B9D09A1}" dt="2023-12-04T02:26:16.723" v="51603" actId="478"/>
          <ac:picMkLst>
            <pc:docMk/>
            <pc:sldMk cId="1697872860" sldId="2147482281"/>
            <ac:picMk id="82" creationId="{376CDF06-DC85-B29B-3AC6-306CA49DA0B5}"/>
          </ac:picMkLst>
        </pc:picChg>
        <pc:picChg chg="add del mod">
          <ac:chgData name="セイ ヨウ" userId="763805c10ad28a2a" providerId="LiveId" clId="{76457E06-0EF9-4728-A0D4-922D9B9D09A1}" dt="2023-12-04T02:24:31.486" v="51540"/>
          <ac:picMkLst>
            <pc:docMk/>
            <pc:sldMk cId="1697872860" sldId="2147482281"/>
            <ac:picMk id="85" creationId="{9D9B7944-3B19-0CD8-A081-98E84E4C34E5}"/>
          </ac:picMkLst>
        </pc:picChg>
        <pc:picChg chg="add del mod">
          <ac:chgData name="セイ ヨウ" userId="763805c10ad28a2a" providerId="LiveId" clId="{76457E06-0EF9-4728-A0D4-922D9B9D09A1}" dt="2023-12-04T02:24:31.486" v="51540"/>
          <ac:picMkLst>
            <pc:docMk/>
            <pc:sldMk cId="1697872860" sldId="2147482281"/>
            <ac:picMk id="88" creationId="{52108B10-28D6-B0A2-D395-37C561DEA099}"/>
          </ac:picMkLst>
        </pc:picChg>
        <pc:picChg chg="add del mod">
          <ac:chgData name="セイ ヨウ" userId="763805c10ad28a2a" providerId="LiveId" clId="{76457E06-0EF9-4728-A0D4-922D9B9D09A1}" dt="2023-12-04T02:24:31.486" v="51540"/>
          <ac:picMkLst>
            <pc:docMk/>
            <pc:sldMk cId="1697872860" sldId="2147482281"/>
            <ac:picMk id="91" creationId="{4F20F9A8-9AF3-3C1E-30E5-37EA50C3E950}"/>
          </ac:picMkLst>
        </pc:picChg>
        <pc:picChg chg="add del mod">
          <ac:chgData name="セイ ヨウ" userId="763805c10ad28a2a" providerId="LiveId" clId="{76457E06-0EF9-4728-A0D4-922D9B9D09A1}" dt="2023-12-04T02:25:44.527" v="51584" actId="478"/>
          <ac:picMkLst>
            <pc:docMk/>
            <pc:sldMk cId="1697872860" sldId="2147482281"/>
            <ac:picMk id="94" creationId="{D4C6F09A-A5AC-FE42-49E1-E2A12B9461DB}"/>
          </ac:picMkLst>
        </pc:picChg>
        <pc:picChg chg="add del mod">
          <ac:chgData name="セイ ヨウ" userId="763805c10ad28a2a" providerId="LiveId" clId="{76457E06-0EF9-4728-A0D4-922D9B9D09A1}" dt="2023-12-04T02:27:19.316" v="51663" actId="478"/>
          <ac:picMkLst>
            <pc:docMk/>
            <pc:sldMk cId="1697872860" sldId="2147482281"/>
            <ac:picMk id="97" creationId="{EA6E77DE-5054-D1B1-2BBA-9DAC710D16C6}"/>
          </ac:picMkLst>
        </pc:picChg>
        <pc:picChg chg="add del mod">
          <ac:chgData name="セイ ヨウ" userId="763805c10ad28a2a" providerId="LiveId" clId="{76457E06-0EF9-4728-A0D4-922D9B9D09A1}" dt="2023-12-04T02:27:16.923" v="51661" actId="478"/>
          <ac:picMkLst>
            <pc:docMk/>
            <pc:sldMk cId="1697872860" sldId="2147482281"/>
            <ac:picMk id="100" creationId="{F4D10847-8A43-B8A0-2FC9-32A168B8503B}"/>
          </ac:picMkLst>
        </pc:picChg>
        <pc:picChg chg="add del mod">
          <ac:chgData name="セイ ヨウ" userId="763805c10ad28a2a" providerId="LiveId" clId="{76457E06-0EF9-4728-A0D4-922D9B9D09A1}" dt="2023-12-04T02:27:17.284" v="51662" actId="478"/>
          <ac:picMkLst>
            <pc:docMk/>
            <pc:sldMk cId="1697872860" sldId="2147482281"/>
            <ac:picMk id="103" creationId="{81535640-59A9-3F68-8CC3-43A00D707D6B}"/>
          </ac:picMkLst>
        </pc:picChg>
        <pc:picChg chg="add mod">
          <ac:chgData name="セイ ヨウ" userId="763805c10ad28a2a" providerId="LiveId" clId="{76457E06-0EF9-4728-A0D4-922D9B9D09A1}" dt="2023-12-04T02:26:25.923" v="51612" actId="1076"/>
          <ac:picMkLst>
            <pc:docMk/>
            <pc:sldMk cId="1697872860" sldId="2147482281"/>
            <ac:picMk id="106" creationId="{D16FA1DF-EE31-66F8-3DF1-9F29BED7B822}"/>
          </ac:picMkLst>
        </pc:picChg>
        <pc:picChg chg="add del mod">
          <ac:chgData name="セイ ヨウ" userId="763805c10ad28a2a" providerId="LiveId" clId="{76457E06-0EF9-4728-A0D4-922D9B9D09A1}" dt="2023-12-04T02:26:42.967" v="51633" actId="478"/>
          <ac:picMkLst>
            <pc:docMk/>
            <pc:sldMk cId="1697872860" sldId="2147482281"/>
            <ac:picMk id="109" creationId="{762C7E90-DB25-63D0-7DA2-6D237A7EA561}"/>
          </ac:picMkLst>
        </pc:picChg>
        <pc:picChg chg="add del mod">
          <ac:chgData name="セイ ヨウ" userId="763805c10ad28a2a" providerId="LiveId" clId="{76457E06-0EF9-4728-A0D4-922D9B9D09A1}" dt="2023-12-04T02:26:21.735" v="51610" actId="478"/>
          <ac:picMkLst>
            <pc:docMk/>
            <pc:sldMk cId="1697872860" sldId="2147482281"/>
            <ac:picMk id="112" creationId="{EA357599-7B41-CC36-7C96-2D94F8974D5E}"/>
          </ac:picMkLst>
        </pc:picChg>
        <pc:picChg chg="add del mod">
          <ac:chgData name="セイ ヨウ" userId="763805c10ad28a2a" providerId="LiveId" clId="{76457E06-0EF9-4728-A0D4-922D9B9D09A1}" dt="2023-12-04T02:26:21.357" v="51609" actId="478"/>
          <ac:picMkLst>
            <pc:docMk/>
            <pc:sldMk cId="1697872860" sldId="2147482281"/>
            <ac:picMk id="115" creationId="{B42CC687-D7B2-92A8-BD5C-1B899A87DE3D}"/>
          </ac:picMkLst>
        </pc:picChg>
        <pc:picChg chg="add del mod">
          <ac:chgData name="セイ ヨウ" userId="763805c10ad28a2a" providerId="LiveId" clId="{76457E06-0EF9-4728-A0D4-922D9B9D09A1}" dt="2023-12-04T02:26:31.266" v="51619"/>
          <ac:picMkLst>
            <pc:docMk/>
            <pc:sldMk cId="1697872860" sldId="2147482281"/>
            <ac:picMk id="118" creationId="{17843FAD-8B60-D15C-557A-18E460823C97}"/>
          </ac:picMkLst>
        </pc:picChg>
        <pc:picChg chg="add mod">
          <ac:chgData name="セイ ヨウ" userId="763805c10ad28a2a" providerId="LiveId" clId="{76457E06-0EF9-4728-A0D4-922D9B9D09A1}" dt="2023-12-04T02:35:07.799" v="51886" actId="1076"/>
          <ac:picMkLst>
            <pc:docMk/>
            <pc:sldMk cId="1697872860" sldId="2147482281"/>
            <ac:picMk id="120" creationId="{C1582254-1AEA-DDB4-8EFE-4ACE9536E83E}"/>
          </ac:picMkLst>
        </pc:picChg>
        <pc:picChg chg="add mod">
          <ac:chgData name="セイ ヨウ" userId="763805c10ad28a2a" providerId="LiveId" clId="{76457E06-0EF9-4728-A0D4-922D9B9D09A1}" dt="2023-12-04T02:35:04.557" v="51885" actId="1076"/>
          <ac:picMkLst>
            <pc:docMk/>
            <pc:sldMk cId="1697872860" sldId="2147482281"/>
            <ac:picMk id="122" creationId="{8F1D8F31-491D-EE2E-4DDC-4400E6E7A516}"/>
          </ac:picMkLst>
        </pc:picChg>
        <pc:picChg chg="add mod">
          <ac:chgData name="セイ ヨウ" userId="763805c10ad28a2a" providerId="LiveId" clId="{76457E06-0EF9-4728-A0D4-922D9B9D09A1}" dt="2023-12-04T02:35:01.929" v="51883" actId="1076"/>
          <ac:picMkLst>
            <pc:docMk/>
            <pc:sldMk cId="1697872860" sldId="2147482281"/>
            <ac:picMk id="124" creationId="{F464D59E-9979-5B26-140F-8367B28BE05A}"/>
          </ac:picMkLst>
        </pc:picChg>
        <pc:picChg chg="add mod">
          <ac:chgData name="セイ ヨウ" userId="763805c10ad28a2a" providerId="LiveId" clId="{76457E06-0EF9-4728-A0D4-922D9B9D09A1}" dt="2023-12-04T02:26:55.213" v="51644" actId="1076"/>
          <ac:picMkLst>
            <pc:docMk/>
            <pc:sldMk cId="1697872860" sldId="2147482281"/>
            <ac:picMk id="127" creationId="{6184D629-AB1E-97BE-68EA-5FE2FDDC0DD9}"/>
          </ac:picMkLst>
        </pc:picChg>
        <pc:picChg chg="add mod">
          <ac:chgData name="セイ ヨウ" userId="763805c10ad28a2a" providerId="LiveId" clId="{76457E06-0EF9-4728-A0D4-922D9B9D09A1}" dt="2023-12-04T02:27:05.654" v="51656" actId="1076"/>
          <ac:picMkLst>
            <pc:docMk/>
            <pc:sldMk cId="1697872860" sldId="2147482281"/>
            <ac:picMk id="129" creationId="{8B177D75-77F4-BE9A-10B6-DB2CC01972C6}"/>
          </ac:picMkLst>
        </pc:picChg>
        <pc:picChg chg="add mod">
          <ac:chgData name="セイ ヨウ" userId="763805c10ad28a2a" providerId="LiveId" clId="{76457E06-0EF9-4728-A0D4-922D9B9D09A1}" dt="2023-12-04T02:27:24.292" v="51665" actId="1076"/>
          <ac:picMkLst>
            <pc:docMk/>
            <pc:sldMk cId="1697872860" sldId="2147482281"/>
            <ac:picMk id="131" creationId="{385A19C9-E916-7C5B-F07E-F394F30A86EC}"/>
          </ac:picMkLst>
        </pc:picChg>
        <pc:picChg chg="add del mod">
          <ac:chgData name="セイ ヨウ" userId="763805c10ad28a2a" providerId="LiveId" clId="{76457E06-0EF9-4728-A0D4-922D9B9D09A1}" dt="2023-12-04T02:27:30.136" v="51672"/>
          <ac:picMkLst>
            <pc:docMk/>
            <pc:sldMk cId="1697872860" sldId="2147482281"/>
            <ac:picMk id="132" creationId="{DFDACBE4-CFA5-C428-ABF6-5B3CADE27A17}"/>
          </ac:picMkLst>
        </pc:picChg>
        <pc:picChg chg="add mod">
          <ac:chgData name="セイ ヨウ" userId="763805c10ad28a2a" providerId="LiveId" clId="{76457E06-0EF9-4728-A0D4-922D9B9D09A1}" dt="2023-12-04T02:27:39.912" v="51674" actId="1076"/>
          <ac:picMkLst>
            <pc:docMk/>
            <pc:sldMk cId="1697872860" sldId="2147482281"/>
            <ac:picMk id="134" creationId="{19E07720-C84A-117D-4E0A-6A0B8655A56C}"/>
          </ac:picMkLst>
        </pc:picChg>
        <pc:picChg chg="add mod">
          <ac:chgData name="セイ ヨウ" userId="763805c10ad28a2a" providerId="LiveId" clId="{76457E06-0EF9-4728-A0D4-922D9B9D09A1}" dt="2023-12-04T02:40:50.573" v="52122" actId="1076"/>
          <ac:picMkLst>
            <pc:docMk/>
            <pc:sldMk cId="1697872860" sldId="2147482281"/>
            <ac:picMk id="136" creationId="{F8B00E2A-82EE-303D-E581-B917D0133107}"/>
          </ac:picMkLst>
        </pc:picChg>
        <pc:picChg chg="add mod">
          <ac:chgData name="セイ ヨウ" userId="763805c10ad28a2a" providerId="LiveId" clId="{76457E06-0EF9-4728-A0D4-922D9B9D09A1}" dt="2023-12-04T02:40:50.573" v="52122" actId="1076"/>
          <ac:picMkLst>
            <pc:docMk/>
            <pc:sldMk cId="1697872860" sldId="2147482281"/>
            <ac:picMk id="138" creationId="{191D045A-B4E4-A1F0-172F-8D7047F0CF8E}"/>
          </ac:picMkLst>
        </pc:picChg>
        <pc:picChg chg="add mod">
          <ac:chgData name="セイ ヨウ" userId="763805c10ad28a2a" providerId="LiveId" clId="{76457E06-0EF9-4728-A0D4-922D9B9D09A1}" dt="2023-12-05T02:51:30.109" v="57627" actId="1038"/>
          <ac:picMkLst>
            <pc:docMk/>
            <pc:sldMk cId="1697872860" sldId="2147482281"/>
            <ac:picMk id="200" creationId="{E051BCF4-1D7E-10B1-4045-F4D5D77C107A}"/>
          </ac:picMkLst>
        </pc:picChg>
        <pc:picChg chg="add mod">
          <ac:chgData name="セイ ヨウ" userId="763805c10ad28a2a" providerId="LiveId" clId="{76457E06-0EF9-4728-A0D4-922D9B9D09A1}" dt="2023-12-04T02:38:44.010" v="51948" actId="1076"/>
          <ac:picMkLst>
            <pc:docMk/>
            <pc:sldMk cId="1697872860" sldId="2147482281"/>
            <ac:picMk id="202" creationId="{64144DAC-6B0D-33DE-6055-2C80539520C5}"/>
          </ac:picMkLst>
        </pc:picChg>
        <pc:picChg chg="add mod">
          <ac:chgData name="セイ ヨウ" userId="763805c10ad28a2a" providerId="LiveId" clId="{76457E06-0EF9-4728-A0D4-922D9B9D09A1}" dt="2023-12-04T02:38:44.010" v="51948" actId="1076"/>
          <ac:picMkLst>
            <pc:docMk/>
            <pc:sldMk cId="1697872860" sldId="2147482281"/>
            <ac:picMk id="203" creationId="{58337AE8-5E1E-147B-61A9-5B7406BD4E00}"/>
          </ac:picMkLst>
        </pc:picChg>
        <pc:picChg chg="add mod">
          <ac:chgData name="セイ ヨウ" userId="763805c10ad28a2a" providerId="LiveId" clId="{76457E06-0EF9-4728-A0D4-922D9B9D09A1}" dt="2023-12-04T02:38:44.010" v="51948" actId="1076"/>
          <ac:picMkLst>
            <pc:docMk/>
            <pc:sldMk cId="1697872860" sldId="2147482281"/>
            <ac:picMk id="204" creationId="{437E448C-9213-41D8-4FD5-5D614573A456}"/>
          </ac:picMkLst>
        </pc:picChg>
        <pc:picChg chg="add mod">
          <ac:chgData name="セイ ヨウ" userId="763805c10ad28a2a" providerId="LiveId" clId="{76457E06-0EF9-4728-A0D4-922D9B9D09A1}" dt="2023-12-04T02:38:44.010" v="51948" actId="1076"/>
          <ac:picMkLst>
            <pc:docMk/>
            <pc:sldMk cId="1697872860" sldId="2147482281"/>
            <ac:picMk id="205" creationId="{BB99E42B-6E08-903D-A480-C61EB31B9658}"/>
          </ac:picMkLst>
        </pc:picChg>
        <pc:picChg chg="add del mod">
          <ac:chgData name="セイ ヨウ" userId="763805c10ad28a2a" providerId="LiveId" clId="{76457E06-0EF9-4728-A0D4-922D9B9D09A1}" dt="2023-12-04T02:36:47.077" v="51911" actId="478"/>
          <ac:picMkLst>
            <pc:docMk/>
            <pc:sldMk cId="1697872860" sldId="2147482281"/>
            <ac:picMk id="206" creationId="{043086DC-F112-8501-BBA3-50C0A2C17DE8}"/>
          </ac:picMkLst>
        </pc:picChg>
        <pc:picChg chg="add mod">
          <ac:chgData name="セイ ヨウ" userId="763805c10ad28a2a" providerId="LiveId" clId="{76457E06-0EF9-4728-A0D4-922D9B9D09A1}" dt="2023-12-04T02:38:44.010" v="51948" actId="1076"/>
          <ac:picMkLst>
            <pc:docMk/>
            <pc:sldMk cId="1697872860" sldId="2147482281"/>
            <ac:picMk id="207" creationId="{680EB09A-C7CE-A7FC-7F33-3A34855C2B91}"/>
          </ac:picMkLst>
        </pc:picChg>
        <pc:picChg chg="add mod">
          <ac:chgData name="セイ ヨウ" userId="763805c10ad28a2a" providerId="LiveId" clId="{76457E06-0EF9-4728-A0D4-922D9B9D09A1}" dt="2023-12-04T02:38:44.010" v="51948" actId="1076"/>
          <ac:picMkLst>
            <pc:docMk/>
            <pc:sldMk cId="1697872860" sldId="2147482281"/>
            <ac:picMk id="208" creationId="{13608D49-8120-8484-BEA3-74996E5F58EA}"/>
          </ac:picMkLst>
        </pc:picChg>
        <pc:picChg chg="add del mod">
          <ac:chgData name="セイ ヨウ" userId="763805c10ad28a2a" providerId="LiveId" clId="{76457E06-0EF9-4728-A0D4-922D9B9D09A1}" dt="2023-12-04T02:36:46.577" v="51910" actId="478"/>
          <ac:picMkLst>
            <pc:docMk/>
            <pc:sldMk cId="1697872860" sldId="2147482281"/>
            <ac:picMk id="209" creationId="{A30542E9-46B6-B281-B1C3-B513AA05945B}"/>
          </ac:picMkLst>
        </pc:picChg>
        <pc:picChg chg="add mod">
          <ac:chgData name="セイ ヨウ" userId="763805c10ad28a2a" providerId="LiveId" clId="{76457E06-0EF9-4728-A0D4-922D9B9D09A1}" dt="2023-12-04T02:38:44.010" v="51948" actId="1076"/>
          <ac:picMkLst>
            <pc:docMk/>
            <pc:sldMk cId="1697872860" sldId="2147482281"/>
            <ac:picMk id="210" creationId="{706C3143-05F4-98CA-2DA9-E0217B4E5C30}"/>
          </ac:picMkLst>
        </pc:picChg>
        <pc:picChg chg="add mod">
          <ac:chgData name="セイ ヨウ" userId="763805c10ad28a2a" providerId="LiveId" clId="{76457E06-0EF9-4728-A0D4-922D9B9D09A1}" dt="2023-12-04T02:38:44.010" v="51948" actId="1076"/>
          <ac:picMkLst>
            <pc:docMk/>
            <pc:sldMk cId="1697872860" sldId="2147482281"/>
            <ac:picMk id="211" creationId="{64C85827-2B5E-8C2A-F8CE-85EAB602FB85}"/>
          </ac:picMkLst>
        </pc:picChg>
        <pc:picChg chg="add mod">
          <ac:chgData name="セイ ヨウ" userId="763805c10ad28a2a" providerId="LiveId" clId="{76457E06-0EF9-4728-A0D4-922D9B9D09A1}" dt="2023-12-04T02:38:44.010" v="51948" actId="1076"/>
          <ac:picMkLst>
            <pc:docMk/>
            <pc:sldMk cId="1697872860" sldId="2147482281"/>
            <ac:picMk id="212" creationId="{3F311505-45E0-694E-F0A2-CB1F4BCB53B1}"/>
          </ac:picMkLst>
        </pc:picChg>
        <pc:picChg chg="add mod">
          <ac:chgData name="セイ ヨウ" userId="763805c10ad28a2a" providerId="LiveId" clId="{76457E06-0EF9-4728-A0D4-922D9B9D09A1}" dt="2023-12-04T02:38:44.010" v="51948" actId="1076"/>
          <ac:picMkLst>
            <pc:docMk/>
            <pc:sldMk cId="1697872860" sldId="2147482281"/>
            <ac:picMk id="213" creationId="{967D08FE-273B-B659-0763-53014F3B3B3C}"/>
          </ac:picMkLst>
        </pc:picChg>
        <pc:picChg chg="add del mod">
          <ac:chgData name="セイ ヨウ" userId="763805c10ad28a2a" providerId="LiveId" clId="{76457E06-0EF9-4728-A0D4-922D9B9D09A1}" dt="2023-12-04T02:36:59.496" v="51918"/>
          <ac:picMkLst>
            <pc:docMk/>
            <pc:sldMk cId="1697872860" sldId="2147482281"/>
            <ac:picMk id="214" creationId="{8D208EB2-668D-4B6E-BA16-A8775BA944AA}"/>
          </ac:picMkLst>
        </pc:picChg>
        <pc:picChg chg="add del mod">
          <ac:chgData name="セイ ヨウ" userId="763805c10ad28a2a" providerId="LiveId" clId="{76457E06-0EF9-4728-A0D4-922D9B9D09A1}" dt="2023-12-04T02:36:59.496" v="51918"/>
          <ac:picMkLst>
            <pc:docMk/>
            <pc:sldMk cId="1697872860" sldId="2147482281"/>
            <ac:picMk id="215" creationId="{B380D1F8-21A2-30CB-9F88-6BD1D479DCBA}"/>
          </ac:picMkLst>
        </pc:picChg>
        <pc:picChg chg="add mod">
          <ac:chgData name="セイ ヨウ" userId="763805c10ad28a2a" providerId="LiveId" clId="{76457E06-0EF9-4728-A0D4-922D9B9D09A1}" dt="2023-12-04T02:38:44.010" v="51948" actId="1076"/>
          <ac:picMkLst>
            <pc:docMk/>
            <pc:sldMk cId="1697872860" sldId="2147482281"/>
            <ac:picMk id="217" creationId="{479AB661-5E25-B49F-F62D-D608C95EEF99}"/>
          </ac:picMkLst>
        </pc:picChg>
        <pc:picChg chg="add mod">
          <ac:chgData name="セイ ヨウ" userId="763805c10ad28a2a" providerId="LiveId" clId="{76457E06-0EF9-4728-A0D4-922D9B9D09A1}" dt="2023-12-04T02:38:44.010" v="51948" actId="1076"/>
          <ac:picMkLst>
            <pc:docMk/>
            <pc:sldMk cId="1697872860" sldId="2147482281"/>
            <ac:picMk id="218" creationId="{6994A355-568C-B740-2279-628A61803B2C}"/>
          </ac:picMkLst>
        </pc:picChg>
        <pc:picChg chg="add del mod">
          <ac:chgData name="セイ ヨウ" userId="763805c10ad28a2a" providerId="LiveId" clId="{76457E06-0EF9-4728-A0D4-922D9B9D09A1}" dt="2023-12-04T02:37:38.564" v="51931" actId="478"/>
          <ac:picMkLst>
            <pc:docMk/>
            <pc:sldMk cId="1697872860" sldId="2147482281"/>
            <ac:picMk id="219" creationId="{92475FFF-FF09-82FE-FECF-8FED01797A75}"/>
          </ac:picMkLst>
        </pc:picChg>
        <pc:picChg chg="add mod">
          <ac:chgData name="セイ ヨウ" userId="763805c10ad28a2a" providerId="LiveId" clId="{76457E06-0EF9-4728-A0D4-922D9B9D09A1}" dt="2023-12-04T02:38:44.010" v="51948" actId="1076"/>
          <ac:picMkLst>
            <pc:docMk/>
            <pc:sldMk cId="1697872860" sldId="2147482281"/>
            <ac:picMk id="220" creationId="{A7583E47-AD27-F2F4-D22A-B19116D06699}"/>
          </ac:picMkLst>
        </pc:picChg>
        <pc:cxnChg chg="add mod">
          <ac:chgData name="セイ ヨウ" userId="763805c10ad28a2a" providerId="LiveId" clId="{76457E06-0EF9-4728-A0D4-922D9B9D09A1}" dt="2023-12-05T02:51:30.109" v="57627" actId="1038"/>
          <ac:cxnSpMkLst>
            <pc:docMk/>
            <pc:sldMk cId="1697872860" sldId="2147482281"/>
            <ac:cxnSpMk id="141" creationId="{B51CAF65-97AF-DF4F-16DA-87CF1D1EA45F}"/>
          </ac:cxnSpMkLst>
        </pc:cxnChg>
        <pc:cxnChg chg="add mod">
          <ac:chgData name="セイ ヨウ" userId="763805c10ad28a2a" providerId="LiveId" clId="{76457E06-0EF9-4728-A0D4-922D9B9D09A1}" dt="2023-12-05T02:51:30.109" v="57627" actId="1038"/>
          <ac:cxnSpMkLst>
            <pc:docMk/>
            <pc:sldMk cId="1697872860" sldId="2147482281"/>
            <ac:cxnSpMk id="145" creationId="{A70E77A0-DBEA-3DBF-CB97-B34AD22254EB}"/>
          </ac:cxnSpMkLst>
        </pc:cxnChg>
        <pc:cxnChg chg="add mod">
          <ac:chgData name="セイ ヨウ" userId="763805c10ad28a2a" providerId="LiveId" clId="{76457E06-0EF9-4728-A0D4-922D9B9D09A1}" dt="2023-12-05T02:51:30.109" v="57627" actId="1038"/>
          <ac:cxnSpMkLst>
            <pc:docMk/>
            <pc:sldMk cId="1697872860" sldId="2147482281"/>
            <ac:cxnSpMk id="151" creationId="{BB5DD599-94BA-28AD-87CD-280A79FF6FB1}"/>
          </ac:cxnSpMkLst>
        </pc:cxnChg>
        <pc:cxnChg chg="add del mod">
          <ac:chgData name="セイ ヨウ" userId="763805c10ad28a2a" providerId="LiveId" clId="{76457E06-0EF9-4728-A0D4-922D9B9D09A1}" dt="2023-12-04T02:32:19.678" v="51852" actId="478"/>
          <ac:cxnSpMkLst>
            <pc:docMk/>
            <pc:sldMk cId="1697872860" sldId="2147482281"/>
            <ac:cxnSpMk id="156" creationId="{CE8304E0-A165-0C7A-696D-ACB26C113CF8}"/>
          </ac:cxnSpMkLst>
        </pc:cxnChg>
        <pc:cxnChg chg="add mod">
          <ac:chgData name="セイ ヨウ" userId="763805c10ad28a2a" providerId="LiveId" clId="{76457E06-0EF9-4728-A0D4-922D9B9D09A1}" dt="2023-12-05T02:51:30.109" v="57627" actId="1038"/>
          <ac:cxnSpMkLst>
            <pc:docMk/>
            <pc:sldMk cId="1697872860" sldId="2147482281"/>
            <ac:cxnSpMk id="159" creationId="{AEA12ECF-20F1-7738-C98E-445F848EF2A4}"/>
          </ac:cxnSpMkLst>
        </pc:cxnChg>
        <pc:cxnChg chg="add del mod">
          <ac:chgData name="セイ ヨウ" userId="763805c10ad28a2a" providerId="LiveId" clId="{76457E06-0EF9-4728-A0D4-922D9B9D09A1}" dt="2023-12-04T02:36:08.293" v="51901" actId="478"/>
          <ac:cxnSpMkLst>
            <pc:docMk/>
            <pc:sldMk cId="1697872860" sldId="2147482281"/>
            <ac:cxnSpMk id="165" creationId="{88928C41-273B-A4D7-62F5-3E7E30F78918}"/>
          </ac:cxnSpMkLst>
        </pc:cxnChg>
        <pc:cxnChg chg="add del mod">
          <ac:chgData name="セイ ヨウ" userId="763805c10ad28a2a" providerId="LiveId" clId="{76457E06-0EF9-4728-A0D4-922D9B9D09A1}" dt="2023-12-04T02:33:39.699" v="51863" actId="478"/>
          <ac:cxnSpMkLst>
            <pc:docMk/>
            <pc:sldMk cId="1697872860" sldId="2147482281"/>
            <ac:cxnSpMk id="170" creationId="{369504E8-BB71-B5FF-1DB8-D432C298CF1C}"/>
          </ac:cxnSpMkLst>
        </pc:cxnChg>
        <pc:cxnChg chg="add del mod">
          <ac:chgData name="セイ ヨウ" userId="763805c10ad28a2a" providerId="LiveId" clId="{76457E06-0EF9-4728-A0D4-922D9B9D09A1}" dt="2023-12-04T02:35:22.896" v="51889" actId="478"/>
          <ac:cxnSpMkLst>
            <pc:docMk/>
            <pc:sldMk cId="1697872860" sldId="2147482281"/>
            <ac:cxnSpMk id="180" creationId="{DBCD3F53-383A-2A28-CA65-66C7C6262970}"/>
          </ac:cxnSpMkLst>
        </pc:cxnChg>
        <pc:cxnChg chg="add mod">
          <ac:chgData name="セイ ヨウ" userId="763805c10ad28a2a" providerId="LiveId" clId="{76457E06-0EF9-4728-A0D4-922D9B9D09A1}" dt="2023-12-05T02:51:35.872" v="57628" actId="14100"/>
          <ac:cxnSpMkLst>
            <pc:docMk/>
            <pc:sldMk cId="1697872860" sldId="2147482281"/>
            <ac:cxnSpMk id="194" creationId="{397BD31B-FD95-C48E-8155-B942B0E958DF}"/>
          </ac:cxnSpMkLst>
        </pc:cxnChg>
        <pc:cxnChg chg="add mod">
          <ac:chgData name="セイ ヨウ" userId="763805c10ad28a2a" providerId="LiveId" clId="{76457E06-0EF9-4728-A0D4-922D9B9D09A1}" dt="2023-12-04T02:43:13.301" v="52130" actId="1076"/>
          <ac:cxnSpMkLst>
            <pc:docMk/>
            <pc:sldMk cId="1697872860" sldId="2147482281"/>
            <ac:cxnSpMk id="224" creationId="{05D2D185-1D17-758C-6AD2-4139981892F4}"/>
          </ac:cxnSpMkLst>
        </pc:cxnChg>
      </pc:sldChg>
      <pc:sldChg chg="addSp delSp modSp add mod ord">
        <pc:chgData name="セイ ヨウ" userId="763805c10ad28a2a" providerId="LiveId" clId="{76457E06-0EF9-4728-A0D4-922D9B9D09A1}" dt="2023-12-05T02:51:14.466" v="57614" actId="14100"/>
        <pc:sldMkLst>
          <pc:docMk/>
          <pc:sldMk cId="1349501361" sldId="2147482282"/>
        </pc:sldMkLst>
        <pc:spChg chg="mod">
          <ac:chgData name="セイ ヨウ" userId="763805c10ad28a2a" providerId="LiveId" clId="{76457E06-0EF9-4728-A0D4-922D9B9D09A1}" dt="2023-12-05T02:51:14.466" v="57614" actId="14100"/>
          <ac:spMkLst>
            <pc:docMk/>
            <pc:sldMk cId="1349501361" sldId="2147482282"/>
            <ac:spMk id="5" creationId="{DB0515CA-0CA6-BF3C-98CD-CA5F5B784D10}"/>
          </ac:spMkLst>
        </pc:spChg>
        <pc:spChg chg="mod">
          <ac:chgData name="セイ ヨウ" userId="763805c10ad28a2a" providerId="LiveId" clId="{76457E06-0EF9-4728-A0D4-922D9B9D09A1}" dt="2023-12-05T02:50:58.513" v="57610" actId="1076"/>
          <ac:spMkLst>
            <pc:docMk/>
            <pc:sldMk cId="1349501361" sldId="2147482282"/>
            <ac:spMk id="6" creationId="{61F12C04-F5F9-6FBE-85CD-E58F5EBC7BE8}"/>
          </ac:spMkLst>
        </pc:spChg>
        <pc:spChg chg="add del mod">
          <ac:chgData name="セイ ヨウ" userId="763805c10ad28a2a" providerId="LiveId" clId="{76457E06-0EF9-4728-A0D4-922D9B9D09A1}" dt="2023-12-05T02:50:55.468" v="57609" actId="478"/>
          <ac:spMkLst>
            <pc:docMk/>
            <pc:sldMk cId="1349501361" sldId="2147482282"/>
            <ac:spMk id="9" creationId="{B2814A73-02B7-260F-BEE5-3F629ACB7ECD}"/>
          </ac:spMkLst>
        </pc:spChg>
        <pc:spChg chg="mod">
          <ac:chgData name="セイ ヨウ" userId="763805c10ad28a2a" providerId="LiveId" clId="{76457E06-0EF9-4728-A0D4-922D9B9D09A1}" dt="2023-12-05T02:51:03.518" v="57611" actId="14100"/>
          <ac:spMkLst>
            <pc:docMk/>
            <pc:sldMk cId="1349501361" sldId="2147482282"/>
            <ac:spMk id="11" creationId="{40E2B123-60A4-D481-1773-C1E96CF60600}"/>
          </ac:spMkLst>
        </pc:spChg>
        <pc:spChg chg="mod">
          <ac:chgData name="セイ ヨウ" userId="763805c10ad28a2a" providerId="LiveId" clId="{76457E06-0EF9-4728-A0D4-922D9B9D09A1}" dt="2023-12-04T02:13:31.694" v="50887"/>
          <ac:spMkLst>
            <pc:docMk/>
            <pc:sldMk cId="1349501361" sldId="2147482282"/>
            <ac:spMk id="13" creationId="{874A1E93-1F97-D308-0DF7-739046636780}"/>
          </ac:spMkLst>
        </pc:spChg>
      </pc:sldChg>
      <pc:sldChg chg="delSp modSp add del mod">
        <pc:chgData name="セイ ヨウ" userId="763805c10ad28a2a" providerId="LiveId" clId="{76457E06-0EF9-4728-A0D4-922D9B9D09A1}" dt="2023-12-04T02:50:57.357" v="52777" actId="47"/>
        <pc:sldMkLst>
          <pc:docMk/>
          <pc:sldMk cId="2812560954" sldId="2147482283"/>
        </pc:sldMkLst>
        <pc:spChg chg="mod">
          <ac:chgData name="セイ ヨウ" userId="763805c10ad28a2a" providerId="LiveId" clId="{76457E06-0EF9-4728-A0D4-922D9B9D09A1}" dt="2023-12-04T02:44:27.443" v="52158" actId="20577"/>
          <ac:spMkLst>
            <pc:docMk/>
            <pc:sldMk cId="2812560954" sldId="2147482283"/>
            <ac:spMk id="2" creationId="{7E24735B-C6CC-D789-7B03-A84537DCB580}"/>
          </ac:spMkLst>
        </pc:spChg>
        <pc:spChg chg="del">
          <ac:chgData name="セイ ヨウ" userId="763805c10ad28a2a" providerId="LiveId" clId="{76457E06-0EF9-4728-A0D4-922D9B9D09A1}" dt="2023-12-04T02:45:21.640" v="52179" actId="478"/>
          <ac:spMkLst>
            <pc:docMk/>
            <pc:sldMk cId="2812560954" sldId="2147482283"/>
            <ac:spMk id="4" creationId="{B960F95E-95F4-F2C8-BDDA-9A20BD5AEBB1}"/>
          </ac:spMkLst>
        </pc:spChg>
        <pc:spChg chg="del">
          <ac:chgData name="セイ ヨウ" userId="763805c10ad28a2a" providerId="LiveId" clId="{76457E06-0EF9-4728-A0D4-922D9B9D09A1}" dt="2023-12-04T02:45:21.640" v="52179" actId="478"/>
          <ac:spMkLst>
            <pc:docMk/>
            <pc:sldMk cId="2812560954" sldId="2147482283"/>
            <ac:spMk id="9" creationId="{A75E56D2-0024-2622-D96D-E699AA249BE5}"/>
          </ac:spMkLst>
        </pc:spChg>
        <pc:spChg chg="mod">
          <ac:chgData name="セイ ヨウ" userId="763805c10ad28a2a" providerId="LiveId" clId="{76457E06-0EF9-4728-A0D4-922D9B9D09A1}" dt="2023-12-04T02:45:40.339" v="52204" actId="20577"/>
          <ac:spMkLst>
            <pc:docMk/>
            <pc:sldMk cId="2812560954" sldId="2147482283"/>
            <ac:spMk id="13" creationId="{874A1E93-1F97-D308-0DF7-739046636780}"/>
          </ac:spMkLst>
        </pc:spChg>
        <pc:spChg chg="del">
          <ac:chgData name="セイ ヨウ" userId="763805c10ad28a2a" providerId="LiveId" clId="{76457E06-0EF9-4728-A0D4-922D9B9D09A1}" dt="2023-12-04T02:45:27.429" v="52183" actId="478"/>
          <ac:spMkLst>
            <pc:docMk/>
            <pc:sldMk cId="2812560954" sldId="2147482283"/>
            <ac:spMk id="14" creationId="{1298DE2F-33C0-1C89-D88C-D3220841151D}"/>
          </ac:spMkLst>
        </pc:spChg>
        <pc:spChg chg="del">
          <ac:chgData name="セイ ヨウ" userId="763805c10ad28a2a" providerId="LiveId" clId="{76457E06-0EF9-4728-A0D4-922D9B9D09A1}" dt="2023-12-04T02:45:21.640" v="52179" actId="478"/>
          <ac:spMkLst>
            <pc:docMk/>
            <pc:sldMk cId="2812560954" sldId="2147482283"/>
            <ac:spMk id="23" creationId="{BD8AC676-54FB-7533-AE20-30EAD39416BB}"/>
          </ac:spMkLst>
        </pc:spChg>
        <pc:spChg chg="del">
          <ac:chgData name="セイ ヨウ" userId="763805c10ad28a2a" providerId="LiveId" clId="{76457E06-0EF9-4728-A0D4-922D9B9D09A1}" dt="2023-12-04T02:45:26.164" v="52182" actId="478"/>
          <ac:spMkLst>
            <pc:docMk/>
            <pc:sldMk cId="2812560954" sldId="2147482283"/>
            <ac:spMk id="24" creationId="{D1543573-1156-34A3-904F-512E57391CA9}"/>
          </ac:spMkLst>
        </pc:spChg>
        <pc:spChg chg="del">
          <ac:chgData name="セイ ヨウ" userId="763805c10ad28a2a" providerId="LiveId" clId="{76457E06-0EF9-4728-A0D4-922D9B9D09A1}" dt="2023-12-04T02:45:21.640" v="52179" actId="478"/>
          <ac:spMkLst>
            <pc:docMk/>
            <pc:sldMk cId="2812560954" sldId="2147482283"/>
            <ac:spMk id="25" creationId="{700DA377-DDD8-41A4-F8DE-A5EDBE45FF0C}"/>
          </ac:spMkLst>
        </pc:spChg>
        <pc:spChg chg="del">
          <ac:chgData name="セイ ヨウ" userId="763805c10ad28a2a" providerId="LiveId" clId="{76457E06-0EF9-4728-A0D4-922D9B9D09A1}" dt="2023-12-04T02:45:21.640" v="52179" actId="478"/>
          <ac:spMkLst>
            <pc:docMk/>
            <pc:sldMk cId="2812560954" sldId="2147482283"/>
            <ac:spMk id="26" creationId="{934B7E4D-8624-FAA6-486E-A054B34EDA07}"/>
          </ac:spMkLst>
        </pc:spChg>
        <pc:spChg chg="del">
          <ac:chgData name="セイ ヨウ" userId="763805c10ad28a2a" providerId="LiveId" clId="{76457E06-0EF9-4728-A0D4-922D9B9D09A1}" dt="2023-12-04T02:45:21.640" v="52179" actId="478"/>
          <ac:spMkLst>
            <pc:docMk/>
            <pc:sldMk cId="2812560954" sldId="2147482283"/>
            <ac:spMk id="28" creationId="{BB5E17FA-121F-9FC6-8867-82094D604883}"/>
          </ac:spMkLst>
        </pc:spChg>
        <pc:spChg chg="del">
          <ac:chgData name="セイ ヨウ" userId="763805c10ad28a2a" providerId="LiveId" clId="{76457E06-0EF9-4728-A0D4-922D9B9D09A1}" dt="2023-12-04T02:45:21.640" v="52179" actId="478"/>
          <ac:spMkLst>
            <pc:docMk/>
            <pc:sldMk cId="2812560954" sldId="2147482283"/>
            <ac:spMk id="29" creationId="{A675C882-0E0E-C603-6EDE-26FA0B3D5F54}"/>
          </ac:spMkLst>
        </pc:spChg>
        <pc:spChg chg="del">
          <ac:chgData name="セイ ヨウ" userId="763805c10ad28a2a" providerId="LiveId" clId="{76457E06-0EF9-4728-A0D4-922D9B9D09A1}" dt="2023-12-04T02:45:21.640" v="52179" actId="478"/>
          <ac:spMkLst>
            <pc:docMk/>
            <pc:sldMk cId="2812560954" sldId="2147482283"/>
            <ac:spMk id="31" creationId="{8E871075-DA69-2318-0711-DF8B6F2FBE22}"/>
          </ac:spMkLst>
        </pc:spChg>
        <pc:spChg chg="del">
          <ac:chgData name="セイ ヨウ" userId="763805c10ad28a2a" providerId="LiveId" clId="{76457E06-0EF9-4728-A0D4-922D9B9D09A1}" dt="2023-12-04T02:45:21.640" v="52179" actId="478"/>
          <ac:spMkLst>
            <pc:docMk/>
            <pc:sldMk cId="2812560954" sldId="2147482283"/>
            <ac:spMk id="32" creationId="{76FFB8F0-D4D7-6A10-C0E9-60C7B236AF9B}"/>
          </ac:spMkLst>
        </pc:spChg>
        <pc:spChg chg="del">
          <ac:chgData name="セイ ヨウ" userId="763805c10ad28a2a" providerId="LiveId" clId="{76457E06-0EF9-4728-A0D4-922D9B9D09A1}" dt="2023-12-04T02:45:21.640" v="52179" actId="478"/>
          <ac:spMkLst>
            <pc:docMk/>
            <pc:sldMk cId="2812560954" sldId="2147482283"/>
            <ac:spMk id="34" creationId="{3735BF99-9CCB-251B-37C6-A1237BBA0DEE}"/>
          </ac:spMkLst>
        </pc:spChg>
        <pc:spChg chg="del">
          <ac:chgData name="セイ ヨウ" userId="763805c10ad28a2a" providerId="LiveId" clId="{76457E06-0EF9-4728-A0D4-922D9B9D09A1}" dt="2023-12-04T02:45:26.164" v="52182" actId="478"/>
          <ac:spMkLst>
            <pc:docMk/>
            <pc:sldMk cId="2812560954" sldId="2147482283"/>
            <ac:spMk id="37" creationId="{203436AF-6CF1-97BA-858A-7FBB58BEEB1A}"/>
          </ac:spMkLst>
        </pc:spChg>
        <pc:spChg chg="del">
          <ac:chgData name="セイ ヨウ" userId="763805c10ad28a2a" providerId="LiveId" clId="{76457E06-0EF9-4728-A0D4-922D9B9D09A1}" dt="2023-12-04T02:45:21.640" v="52179" actId="478"/>
          <ac:spMkLst>
            <pc:docMk/>
            <pc:sldMk cId="2812560954" sldId="2147482283"/>
            <ac:spMk id="102" creationId="{432A2B40-8991-4D59-6CB4-33656C5AC3C8}"/>
          </ac:spMkLst>
        </pc:spChg>
        <pc:spChg chg="del">
          <ac:chgData name="セイ ヨウ" userId="763805c10ad28a2a" providerId="LiveId" clId="{76457E06-0EF9-4728-A0D4-922D9B9D09A1}" dt="2023-12-04T02:45:21.640" v="52179" actId="478"/>
          <ac:spMkLst>
            <pc:docMk/>
            <pc:sldMk cId="2812560954" sldId="2147482283"/>
            <ac:spMk id="104" creationId="{59BD93FE-2A59-2779-6C91-05EE0E32556C}"/>
          </ac:spMkLst>
        </pc:spChg>
        <pc:spChg chg="del">
          <ac:chgData name="セイ ヨウ" userId="763805c10ad28a2a" providerId="LiveId" clId="{76457E06-0EF9-4728-A0D4-922D9B9D09A1}" dt="2023-12-04T02:45:21.640" v="52179" actId="478"/>
          <ac:spMkLst>
            <pc:docMk/>
            <pc:sldMk cId="2812560954" sldId="2147482283"/>
            <ac:spMk id="119" creationId="{53CD41D6-6396-F51F-B526-285EF1A32CA6}"/>
          </ac:spMkLst>
        </pc:spChg>
        <pc:spChg chg="del">
          <ac:chgData name="セイ ヨウ" userId="763805c10ad28a2a" providerId="LiveId" clId="{76457E06-0EF9-4728-A0D4-922D9B9D09A1}" dt="2023-12-04T02:45:21.640" v="52179" actId="478"/>
          <ac:spMkLst>
            <pc:docMk/>
            <pc:sldMk cId="2812560954" sldId="2147482283"/>
            <ac:spMk id="121" creationId="{18AFCCBA-4898-D048-D551-7E796793E9E6}"/>
          </ac:spMkLst>
        </pc:spChg>
        <pc:spChg chg="del">
          <ac:chgData name="セイ ヨウ" userId="763805c10ad28a2a" providerId="LiveId" clId="{76457E06-0EF9-4728-A0D4-922D9B9D09A1}" dt="2023-12-04T02:45:21.640" v="52179" actId="478"/>
          <ac:spMkLst>
            <pc:docMk/>
            <pc:sldMk cId="2812560954" sldId="2147482283"/>
            <ac:spMk id="123" creationId="{79DD3713-FF37-A972-E10A-0C70154677AB}"/>
          </ac:spMkLst>
        </pc:spChg>
        <pc:spChg chg="del">
          <ac:chgData name="セイ ヨウ" userId="763805c10ad28a2a" providerId="LiveId" clId="{76457E06-0EF9-4728-A0D4-922D9B9D09A1}" dt="2023-12-04T02:45:21.640" v="52179" actId="478"/>
          <ac:spMkLst>
            <pc:docMk/>
            <pc:sldMk cId="2812560954" sldId="2147482283"/>
            <ac:spMk id="126" creationId="{5BE2FF83-2FFE-B67F-8201-7D4EBDC4CF3B}"/>
          </ac:spMkLst>
        </pc:spChg>
        <pc:spChg chg="del">
          <ac:chgData name="セイ ヨウ" userId="763805c10ad28a2a" providerId="LiveId" clId="{76457E06-0EF9-4728-A0D4-922D9B9D09A1}" dt="2023-12-04T02:45:21.640" v="52179" actId="478"/>
          <ac:spMkLst>
            <pc:docMk/>
            <pc:sldMk cId="2812560954" sldId="2147482283"/>
            <ac:spMk id="128" creationId="{A25E174F-E40C-47CE-184E-D48D9F298834}"/>
          </ac:spMkLst>
        </pc:spChg>
        <pc:spChg chg="del">
          <ac:chgData name="セイ ヨウ" userId="763805c10ad28a2a" providerId="LiveId" clId="{76457E06-0EF9-4728-A0D4-922D9B9D09A1}" dt="2023-12-04T02:45:21.640" v="52179" actId="478"/>
          <ac:spMkLst>
            <pc:docMk/>
            <pc:sldMk cId="2812560954" sldId="2147482283"/>
            <ac:spMk id="130" creationId="{F1A2730F-DE55-75F5-60EF-01B369997A34}"/>
          </ac:spMkLst>
        </pc:spChg>
        <pc:spChg chg="del">
          <ac:chgData name="セイ ヨウ" userId="763805c10ad28a2a" providerId="LiveId" clId="{76457E06-0EF9-4728-A0D4-922D9B9D09A1}" dt="2023-12-04T02:45:21.640" v="52179" actId="478"/>
          <ac:spMkLst>
            <pc:docMk/>
            <pc:sldMk cId="2812560954" sldId="2147482283"/>
            <ac:spMk id="133" creationId="{ED5D24D0-A7D9-E0B9-10EA-E2E23EF929D3}"/>
          </ac:spMkLst>
        </pc:spChg>
        <pc:spChg chg="del">
          <ac:chgData name="セイ ヨウ" userId="763805c10ad28a2a" providerId="LiveId" clId="{76457E06-0EF9-4728-A0D4-922D9B9D09A1}" dt="2023-12-04T02:45:21.640" v="52179" actId="478"/>
          <ac:spMkLst>
            <pc:docMk/>
            <pc:sldMk cId="2812560954" sldId="2147482283"/>
            <ac:spMk id="135" creationId="{4129FC19-E284-D1C7-0911-F486EFA71EC9}"/>
          </ac:spMkLst>
        </pc:spChg>
        <pc:spChg chg="del">
          <ac:chgData name="セイ ヨウ" userId="763805c10ad28a2a" providerId="LiveId" clId="{76457E06-0EF9-4728-A0D4-922D9B9D09A1}" dt="2023-12-04T02:45:21.640" v="52179" actId="478"/>
          <ac:spMkLst>
            <pc:docMk/>
            <pc:sldMk cId="2812560954" sldId="2147482283"/>
            <ac:spMk id="137" creationId="{CE416EB1-60EA-44A6-643D-EC7D6C9508F9}"/>
          </ac:spMkLst>
        </pc:spChg>
        <pc:spChg chg="del">
          <ac:chgData name="セイ ヨウ" userId="763805c10ad28a2a" providerId="LiveId" clId="{76457E06-0EF9-4728-A0D4-922D9B9D09A1}" dt="2023-12-04T02:45:21.640" v="52179" actId="478"/>
          <ac:spMkLst>
            <pc:docMk/>
            <pc:sldMk cId="2812560954" sldId="2147482283"/>
            <ac:spMk id="139" creationId="{414C78C8-C210-30B7-C20A-7393306887EC}"/>
          </ac:spMkLst>
        </pc:spChg>
        <pc:spChg chg="del">
          <ac:chgData name="セイ ヨウ" userId="763805c10ad28a2a" providerId="LiveId" clId="{76457E06-0EF9-4728-A0D4-922D9B9D09A1}" dt="2023-12-04T02:45:21.640" v="52179" actId="478"/>
          <ac:spMkLst>
            <pc:docMk/>
            <pc:sldMk cId="2812560954" sldId="2147482283"/>
            <ac:spMk id="144" creationId="{F1F7DB26-E092-3CAF-A76F-472E97905D40}"/>
          </ac:spMkLst>
        </pc:spChg>
        <pc:spChg chg="del">
          <ac:chgData name="セイ ヨウ" userId="763805c10ad28a2a" providerId="LiveId" clId="{76457E06-0EF9-4728-A0D4-922D9B9D09A1}" dt="2023-12-04T02:45:21.640" v="52179" actId="478"/>
          <ac:spMkLst>
            <pc:docMk/>
            <pc:sldMk cId="2812560954" sldId="2147482283"/>
            <ac:spMk id="148" creationId="{6AF9DCAA-BDBF-C441-CBA5-D633F1CFCB5B}"/>
          </ac:spMkLst>
        </pc:spChg>
        <pc:spChg chg="del">
          <ac:chgData name="セイ ヨウ" userId="763805c10ad28a2a" providerId="LiveId" clId="{76457E06-0EF9-4728-A0D4-922D9B9D09A1}" dt="2023-12-04T02:45:21.640" v="52179" actId="478"/>
          <ac:spMkLst>
            <pc:docMk/>
            <pc:sldMk cId="2812560954" sldId="2147482283"/>
            <ac:spMk id="192" creationId="{914D8A54-1BB4-4D16-7636-095596460109}"/>
          </ac:spMkLst>
        </pc:spChg>
        <pc:spChg chg="del">
          <ac:chgData name="セイ ヨウ" userId="763805c10ad28a2a" providerId="LiveId" clId="{76457E06-0EF9-4728-A0D4-922D9B9D09A1}" dt="2023-12-04T02:45:21.640" v="52179" actId="478"/>
          <ac:spMkLst>
            <pc:docMk/>
            <pc:sldMk cId="2812560954" sldId="2147482283"/>
            <ac:spMk id="197" creationId="{DF3D2FD7-3B22-BCB9-1599-469CA3FC0368}"/>
          </ac:spMkLst>
        </pc:spChg>
        <pc:spChg chg="del">
          <ac:chgData name="セイ ヨウ" userId="763805c10ad28a2a" providerId="LiveId" clId="{76457E06-0EF9-4728-A0D4-922D9B9D09A1}" dt="2023-12-04T02:45:21.640" v="52179" actId="478"/>
          <ac:spMkLst>
            <pc:docMk/>
            <pc:sldMk cId="2812560954" sldId="2147482283"/>
            <ac:spMk id="216" creationId="{12B2E498-23EC-8915-3BCA-C26B26F24E76}"/>
          </ac:spMkLst>
        </pc:spChg>
        <pc:spChg chg="del">
          <ac:chgData name="セイ ヨウ" userId="763805c10ad28a2a" providerId="LiveId" clId="{76457E06-0EF9-4728-A0D4-922D9B9D09A1}" dt="2023-12-04T02:45:21.640" v="52179" actId="478"/>
          <ac:spMkLst>
            <pc:docMk/>
            <pc:sldMk cId="2812560954" sldId="2147482283"/>
            <ac:spMk id="221" creationId="{59417BD8-CE41-CD5E-77D6-1E9EA2602354}"/>
          </ac:spMkLst>
        </pc:spChg>
        <pc:spChg chg="del">
          <ac:chgData name="セイ ヨウ" userId="763805c10ad28a2a" providerId="LiveId" clId="{76457E06-0EF9-4728-A0D4-922D9B9D09A1}" dt="2023-12-04T02:45:21.640" v="52179" actId="478"/>
          <ac:spMkLst>
            <pc:docMk/>
            <pc:sldMk cId="2812560954" sldId="2147482283"/>
            <ac:spMk id="222" creationId="{23283226-960E-3DA8-B1DF-7655E5E17F6F}"/>
          </ac:spMkLst>
        </pc:spChg>
        <pc:spChg chg="del">
          <ac:chgData name="セイ ヨウ" userId="763805c10ad28a2a" providerId="LiveId" clId="{76457E06-0EF9-4728-A0D4-922D9B9D09A1}" dt="2023-12-04T02:45:21.640" v="52179" actId="478"/>
          <ac:spMkLst>
            <pc:docMk/>
            <pc:sldMk cId="2812560954" sldId="2147482283"/>
            <ac:spMk id="223" creationId="{4AC73018-1922-F8FE-416F-E361FB6FC73A}"/>
          </ac:spMkLst>
        </pc:spChg>
        <pc:picChg chg="del">
          <ac:chgData name="セイ ヨウ" userId="763805c10ad28a2a" providerId="LiveId" clId="{76457E06-0EF9-4728-A0D4-922D9B9D09A1}" dt="2023-12-04T02:45:21.640" v="52179" actId="478"/>
          <ac:picMkLst>
            <pc:docMk/>
            <pc:sldMk cId="2812560954" sldId="2147482283"/>
            <ac:picMk id="12" creationId="{C5CDAE87-DAE6-8AFE-BED6-C54CA296B7DF}"/>
          </ac:picMkLst>
        </pc:picChg>
        <pc:picChg chg="del">
          <ac:chgData name="セイ ヨウ" userId="763805c10ad28a2a" providerId="LiveId" clId="{76457E06-0EF9-4728-A0D4-922D9B9D09A1}" dt="2023-12-04T02:45:21.640" v="52179" actId="478"/>
          <ac:picMkLst>
            <pc:docMk/>
            <pc:sldMk cId="2812560954" sldId="2147482283"/>
            <ac:picMk id="16" creationId="{7BE34F8B-8BA0-72CC-B7B9-D328E54A1408}"/>
          </ac:picMkLst>
        </pc:picChg>
        <pc:picChg chg="del">
          <ac:chgData name="セイ ヨウ" userId="763805c10ad28a2a" providerId="LiveId" clId="{76457E06-0EF9-4728-A0D4-922D9B9D09A1}" dt="2023-12-04T02:45:21.640" v="52179" actId="478"/>
          <ac:picMkLst>
            <pc:docMk/>
            <pc:sldMk cId="2812560954" sldId="2147482283"/>
            <ac:picMk id="18" creationId="{7B3AFA68-C0D6-BB87-E0CB-A86228AA1B78}"/>
          </ac:picMkLst>
        </pc:picChg>
        <pc:picChg chg="del">
          <ac:chgData name="セイ ヨウ" userId="763805c10ad28a2a" providerId="LiveId" clId="{76457E06-0EF9-4728-A0D4-922D9B9D09A1}" dt="2023-12-04T02:45:21.640" v="52179" actId="478"/>
          <ac:picMkLst>
            <pc:docMk/>
            <pc:sldMk cId="2812560954" sldId="2147482283"/>
            <ac:picMk id="20" creationId="{C74A1F10-0201-9C18-8D2C-20E09BBA28C6}"/>
          </ac:picMkLst>
        </pc:picChg>
        <pc:picChg chg="del">
          <ac:chgData name="セイ ヨウ" userId="763805c10ad28a2a" providerId="LiveId" clId="{76457E06-0EF9-4728-A0D4-922D9B9D09A1}" dt="2023-12-04T02:45:21.640" v="52179" actId="478"/>
          <ac:picMkLst>
            <pc:docMk/>
            <pc:sldMk cId="2812560954" sldId="2147482283"/>
            <ac:picMk id="22" creationId="{0E5BDE3F-23BD-F605-A156-88C6BD7CD02A}"/>
          </ac:picMkLst>
        </pc:picChg>
        <pc:picChg chg="del">
          <ac:chgData name="セイ ヨウ" userId="763805c10ad28a2a" providerId="LiveId" clId="{76457E06-0EF9-4728-A0D4-922D9B9D09A1}" dt="2023-12-04T02:45:21.640" v="52179" actId="478"/>
          <ac:picMkLst>
            <pc:docMk/>
            <pc:sldMk cId="2812560954" sldId="2147482283"/>
            <ac:picMk id="27" creationId="{917E87B7-4880-1DFF-D684-A83A46B441F8}"/>
          </ac:picMkLst>
        </pc:picChg>
        <pc:picChg chg="del">
          <ac:chgData name="セイ ヨウ" userId="763805c10ad28a2a" providerId="LiveId" clId="{76457E06-0EF9-4728-A0D4-922D9B9D09A1}" dt="2023-12-04T02:45:21.640" v="52179" actId="478"/>
          <ac:picMkLst>
            <pc:docMk/>
            <pc:sldMk cId="2812560954" sldId="2147482283"/>
            <ac:picMk id="30" creationId="{AB883D90-E8E0-8788-5BC3-F5679632A3A5}"/>
          </ac:picMkLst>
        </pc:picChg>
        <pc:picChg chg="del">
          <ac:chgData name="セイ ヨウ" userId="763805c10ad28a2a" providerId="LiveId" clId="{76457E06-0EF9-4728-A0D4-922D9B9D09A1}" dt="2023-12-04T02:45:21.640" v="52179" actId="478"/>
          <ac:picMkLst>
            <pc:docMk/>
            <pc:sldMk cId="2812560954" sldId="2147482283"/>
            <ac:picMk id="33" creationId="{AB0B7082-2F5A-0291-F8B9-6F1BC759DF2B}"/>
          </ac:picMkLst>
        </pc:picChg>
        <pc:picChg chg="del">
          <ac:chgData name="セイ ヨウ" userId="763805c10ad28a2a" providerId="LiveId" clId="{76457E06-0EF9-4728-A0D4-922D9B9D09A1}" dt="2023-12-04T02:45:21.640" v="52179" actId="478"/>
          <ac:picMkLst>
            <pc:docMk/>
            <pc:sldMk cId="2812560954" sldId="2147482283"/>
            <ac:picMk id="35" creationId="{A263E792-3E90-E1DD-06AA-E74021D9F77A}"/>
          </ac:picMkLst>
        </pc:picChg>
        <pc:picChg chg="del">
          <ac:chgData name="セイ ヨウ" userId="763805c10ad28a2a" providerId="LiveId" clId="{76457E06-0EF9-4728-A0D4-922D9B9D09A1}" dt="2023-12-04T02:45:21.640" v="52179" actId="478"/>
          <ac:picMkLst>
            <pc:docMk/>
            <pc:sldMk cId="2812560954" sldId="2147482283"/>
            <ac:picMk id="36" creationId="{620A0594-DA83-2C32-2791-3713001ED514}"/>
          </ac:picMkLst>
        </pc:picChg>
        <pc:picChg chg="del">
          <ac:chgData name="セイ ヨウ" userId="763805c10ad28a2a" providerId="LiveId" clId="{76457E06-0EF9-4728-A0D4-922D9B9D09A1}" dt="2023-12-04T02:45:21.640" v="52179" actId="478"/>
          <ac:picMkLst>
            <pc:docMk/>
            <pc:sldMk cId="2812560954" sldId="2147482283"/>
            <ac:picMk id="38" creationId="{7FBFB8B1-56A7-8829-B87E-9CA8E3D43DCC}"/>
          </ac:picMkLst>
        </pc:picChg>
        <pc:picChg chg="del">
          <ac:chgData name="セイ ヨウ" userId="763805c10ad28a2a" providerId="LiveId" clId="{76457E06-0EF9-4728-A0D4-922D9B9D09A1}" dt="2023-12-04T02:45:21.640" v="52179" actId="478"/>
          <ac:picMkLst>
            <pc:docMk/>
            <pc:sldMk cId="2812560954" sldId="2147482283"/>
            <ac:picMk id="39" creationId="{3AC97DEB-F530-EB44-A8DE-56993981D182}"/>
          </ac:picMkLst>
        </pc:picChg>
        <pc:picChg chg="del">
          <ac:chgData name="セイ ヨウ" userId="763805c10ad28a2a" providerId="LiveId" clId="{76457E06-0EF9-4728-A0D4-922D9B9D09A1}" dt="2023-12-04T02:45:21.640" v="52179" actId="478"/>
          <ac:picMkLst>
            <pc:docMk/>
            <pc:sldMk cId="2812560954" sldId="2147482283"/>
            <ac:picMk id="67" creationId="{CE1D5410-C98C-229E-BA27-F1279192D484}"/>
          </ac:picMkLst>
        </pc:picChg>
        <pc:picChg chg="del">
          <ac:chgData name="セイ ヨウ" userId="763805c10ad28a2a" providerId="LiveId" clId="{76457E06-0EF9-4728-A0D4-922D9B9D09A1}" dt="2023-12-04T02:45:21.640" v="52179" actId="478"/>
          <ac:picMkLst>
            <pc:docMk/>
            <pc:sldMk cId="2812560954" sldId="2147482283"/>
            <ac:picMk id="106" creationId="{D16FA1DF-EE31-66F8-3DF1-9F29BED7B822}"/>
          </ac:picMkLst>
        </pc:picChg>
        <pc:picChg chg="del">
          <ac:chgData name="セイ ヨウ" userId="763805c10ad28a2a" providerId="LiveId" clId="{76457E06-0EF9-4728-A0D4-922D9B9D09A1}" dt="2023-12-04T02:45:21.640" v="52179" actId="478"/>
          <ac:picMkLst>
            <pc:docMk/>
            <pc:sldMk cId="2812560954" sldId="2147482283"/>
            <ac:picMk id="120" creationId="{C1582254-1AEA-DDB4-8EFE-4ACE9536E83E}"/>
          </ac:picMkLst>
        </pc:picChg>
        <pc:picChg chg="del">
          <ac:chgData name="セイ ヨウ" userId="763805c10ad28a2a" providerId="LiveId" clId="{76457E06-0EF9-4728-A0D4-922D9B9D09A1}" dt="2023-12-04T02:45:21.640" v="52179" actId="478"/>
          <ac:picMkLst>
            <pc:docMk/>
            <pc:sldMk cId="2812560954" sldId="2147482283"/>
            <ac:picMk id="122" creationId="{8F1D8F31-491D-EE2E-4DDC-4400E6E7A516}"/>
          </ac:picMkLst>
        </pc:picChg>
        <pc:picChg chg="del">
          <ac:chgData name="セイ ヨウ" userId="763805c10ad28a2a" providerId="LiveId" clId="{76457E06-0EF9-4728-A0D4-922D9B9D09A1}" dt="2023-12-04T02:45:21.640" v="52179" actId="478"/>
          <ac:picMkLst>
            <pc:docMk/>
            <pc:sldMk cId="2812560954" sldId="2147482283"/>
            <ac:picMk id="124" creationId="{F464D59E-9979-5B26-140F-8367B28BE05A}"/>
          </ac:picMkLst>
        </pc:picChg>
        <pc:picChg chg="del">
          <ac:chgData name="セイ ヨウ" userId="763805c10ad28a2a" providerId="LiveId" clId="{76457E06-0EF9-4728-A0D4-922D9B9D09A1}" dt="2023-12-04T02:45:21.640" v="52179" actId="478"/>
          <ac:picMkLst>
            <pc:docMk/>
            <pc:sldMk cId="2812560954" sldId="2147482283"/>
            <ac:picMk id="127" creationId="{6184D629-AB1E-97BE-68EA-5FE2FDDC0DD9}"/>
          </ac:picMkLst>
        </pc:picChg>
        <pc:picChg chg="del">
          <ac:chgData name="セイ ヨウ" userId="763805c10ad28a2a" providerId="LiveId" clId="{76457E06-0EF9-4728-A0D4-922D9B9D09A1}" dt="2023-12-04T02:45:21.640" v="52179" actId="478"/>
          <ac:picMkLst>
            <pc:docMk/>
            <pc:sldMk cId="2812560954" sldId="2147482283"/>
            <ac:picMk id="129" creationId="{8B177D75-77F4-BE9A-10B6-DB2CC01972C6}"/>
          </ac:picMkLst>
        </pc:picChg>
        <pc:picChg chg="del">
          <ac:chgData name="セイ ヨウ" userId="763805c10ad28a2a" providerId="LiveId" clId="{76457E06-0EF9-4728-A0D4-922D9B9D09A1}" dt="2023-12-04T02:45:21.640" v="52179" actId="478"/>
          <ac:picMkLst>
            <pc:docMk/>
            <pc:sldMk cId="2812560954" sldId="2147482283"/>
            <ac:picMk id="131" creationId="{385A19C9-E916-7C5B-F07E-F394F30A86EC}"/>
          </ac:picMkLst>
        </pc:picChg>
        <pc:picChg chg="del">
          <ac:chgData name="セイ ヨウ" userId="763805c10ad28a2a" providerId="LiveId" clId="{76457E06-0EF9-4728-A0D4-922D9B9D09A1}" dt="2023-12-04T02:45:21.640" v="52179" actId="478"/>
          <ac:picMkLst>
            <pc:docMk/>
            <pc:sldMk cId="2812560954" sldId="2147482283"/>
            <ac:picMk id="134" creationId="{19E07720-C84A-117D-4E0A-6A0B8655A56C}"/>
          </ac:picMkLst>
        </pc:picChg>
        <pc:picChg chg="del">
          <ac:chgData name="セイ ヨウ" userId="763805c10ad28a2a" providerId="LiveId" clId="{76457E06-0EF9-4728-A0D4-922D9B9D09A1}" dt="2023-12-04T02:45:21.640" v="52179" actId="478"/>
          <ac:picMkLst>
            <pc:docMk/>
            <pc:sldMk cId="2812560954" sldId="2147482283"/>
            <ac:picMk id="136" creationId="{F8B00E2A-82EE-303D-E581-B917D0133107}"/>
          </ac:picMkLst>
        </pc:picChg>
        <pc:picChg chg="del">
          <ac:chgData name="セイ ヨウ" userId="763805c10ad28a2a" providerId="LiveId" clId="{76457E06-0EF9-4728-A0D4-922D9B9D09A1}" dt="2023-12-04T02:45:21.640" v="52179" actId="478"/>
          <ac:picMkLst>
            <pc:docMk/>
            <pc:sldMk cId="2812560954" sldId="2147482283"/>
            <ac:picMk id="138" creationId="{191D045A-B4E4-A1F0-172F-8D7047F0CF8E}"/>
          </ac:picMkLst>
        </pc:picChg>
        <pc:picChg chg="del">
          <ac:chgData name="セイ ヨウ" userId="763805c10ad28a2a" providerId="LiveId" clId="{76457E06-0EF9-4728-A0D4-922D9B9D09A1}" dt="2023-12-04T02:45:21.640" v="52179" actId="478"/>
          <ac:picMkLst>
            <pc:docMk/>
            <pc:sldMk cId="2812560954" sldId="2147482283"/>
            <ac:picMk id="200" creationId="{E051BCF4-1D7E-10B1-4045-F4D5D77C107A}"/>
          </ac:picMkLst>
        </pc:picChg>
        <pc:picChg chg="del">
          <ac:chgData name="セイ ヨウ" userId="763805c10ad28a2a" providerId="LiveId" clId="{76457E06-0EF9-4728-A0D4-922D9B9D09A1}" dt="2023-12-04T02:45:21.640" v="52179" actId="478"/>
          <ac:picMkLst>
            <pc:docMk/>
            <pc:sldMk cId="2812560954" sldId="2147482283"/>
            <ac:picMk id="202" creationId="{64144DAC-6B0D-33DE-6055-2C80539520C5}"/>
          </ac:picMkLst>
        </pc:picChg>
        <pc:picChg chg="del">
          <ac:chgData name="セイ ヨウ" userId="763805c10ad28a2a" providerId="LiveId" clId="{76457E06-0EF9-4728-A0D4-922D9B9D09A1}" dt="2023-12-04T02:45:21.640" v="52179" actId="478"/>
          <ac:picMkLst>
            <pc:docMk/>
            <pc:sldMk cId="2812560954" sldId="2147482283"/>
            <ac:picMk id="203" creationId="{58337AE8-5E1E-147B-61A9-5B7406BD4E00}"/>
          </ac:picMkLst>
        </pc:picChg>
        <pc:picChg chg="del">
          <ac:chgData name="セイ ヨウ" userId="763805c10ad28a2a" providerId="LiveId" clId="{76457E06-0EF9-4728-A0D4-922D9B9D09A1}" dt="2023-12-04T02:45:21.640" v="52179" actId="478"/>
          <ac:picMkLst>
            <pc:docMk/>
            <pc:sldMk cId="2812560954" sldId="2147482283"/>
            <ac:picMk id="204" creationId="{437E448C-9213-41D8-4FD5-5D614573A456}"/>
          </ac:picMkLst>
        </pc:picChg>
        <pc:picChg chg="del">
          <ac:chgData name="セイ ヨウ" userId="763805c10ad28a2a" providerId="LiveId" clId="{76457E06-0EF9-4728-A0D4-922D9B9D09A1}" dt="2023-12-04T02:45:21.640" v="52179" actId="478"/>
          <ac:picMkLst>
            <pc:docMk/>
            <pc:sldMk cId="2812560954" sldId="2147482283"/>
            <ac:picMk id="205" creationId="{BB99E42B-6E08-903D-A480-C61EB31B9658}"/>
          </ac:picMkLst>
        </pc:picChg>
        <pc:picChg chg="del">
          <ac:chgData name="セイ ヨウ" userId="763805c10ad28a2a" providerId="LiveId" clId="{76457E06-0EF9-4728-A0D4-922D9B9D09A1}" dt="2023-12-04T02:45:21.640" v="52179" actId="478"/>
          <ac:picMkLst>
            <pc:docMk/>
            <pc:sldMk cId="2812560954" sldId="2147482283"/>
            <ac:picMk id="207" creationId="{680EB09A-C7CE-A7FC-7F33-3A34855C2B91}"/>
          </ac:picMkLst>
        </pc:picChg>
        <pc:picChg chg="del">
          <ac:chgData name="セイ ヨウ" userId="763805c10ad28a2a" providerId="LiveId" clId="{76457E06-0EF9-4728-A0D4-922D9B9D09A1}" dt="2023-12-04T02:45:21.640" v="52179" actId="478"/>
          <ac:picMkLst>
            <pc:docMk/>
            <pc:sldMk cId="2812560954" sldId="2147482283"/>
            <ac:picMk id="208" creationId="{13608D49-8120-8484-BEA3-74996E5F58EA}"/>
          </ac:picMkLst>
        </pc:picChg>
        <pc:picChg chg="del">
          <ac:chgData name="セイ ヨウ" userId="763805c10ad28a2a" providerId="LiveId" clId="{76457E06-0EF9-4728-A0D4-922D9B9D09A1}" dt="2023-12-04T02:45:21.640" v="52179" actId="478"/>
          <ac:picMkLst>
            <pc:docMk/>
            <pc:sldMk cId="2812560954" sldId="2147482283"/>
            <ac:picMk id="210" creationId="{706C3143-05F4-98CA-2DA9-E0217B4E5C30}"/>
          </ac:picMkLst>
        </pc:picChg>
        <pc:picChg chg="del">
          <ac:chgData name="セイ ヨウ" userId="763805c10ad28a2a" providerId="LiveId" clId="{76457E06-0EF9-4728-A0D4-922D9B9D09A1}" dt="2023-12-04T02:45:21.640" v="52179" actId="478"/>
          <ac:picMkLst>
            <pc:docMk/>
            <pc:sldMk cId="2812560954" sldId="2147482283"/>
            <ac:picMk id="211" creationId="{64C85827-2B5E-8C2A-F8CE-85EAB602FB85}"/>
          </ac:picMkLst>
        </pc:picChg>
        <pc:picChg chg="del">
          <ac:chgData name="セイ ヨウ" userId="763805c10ad28a2a" providerId="LiveId" clId="{76457E06-0EF9-4728-A0D4-922D9B9D09A1}" dt="2023-12-04T02:45:21.640" v="52179" actId="478"/>
          <ac:picMkLst>
            <pc:docMk/>
            <pc:sldMk cId="2812560954" sldId="2147482283"/>
            <ac:picMk id="212" creationId="{3F311505-45E0-694E-F0A2-CB1F4BCB53B1}"/>
          </ac:picMkLst>
        </pc:picChg>
        <pc:picChg chg="del">
          <ac:chgData name="セイ ヨウ" userId="763805c10ad28a2a" providerId="LiveId" clId="{76457E06-0EF9-4728-A0D4-922D9B9D09A1}" dt="2023-12-04T02:45:21.640" v="52179" actId="478"/>
          <ac:picMkLst>
            <pc:docMk/>
            <pc:sldMk cId="2812560954" sldId="2147482283"/>
            <ac:picMk id="213" creationId="{967D08FE-273B-B659-0763-53014F3B3B3C}"/>
          </ac:picMkLst>
        </pc:picChg>
        <pc:picChg chg="del">
          <ac:chgData name="セイ ヨウ" userId="763805c10ad28a2a" providerId="LiveId" clId="{76457E06-0EF9-4728-A0D4-922D9B9D09A1}" dt="2023-12-04T02:45:21.640" v="52179" actId="478"/>
          <ac:picMkLst>
            <pc:docMk/>
            <pc:sldMk cId="2812560954" sldId="2147482283"/>
            <ac:picMk id="217" creationId="{479AB661-5E25-B49F-F62D-D608C95EEF99}"/>
          </ac:picMkLst>
        </pc:picChg>
        <pc:picChg chg="del">
          <ac:chgData name="セイ ヨウ" userId="763805c10ad28a2a" providerId="LiveId" clId="{76457E06-0EF9-4728-A0D4-922D9B9D09A1}" dt="2023-12-04T02:45:21.640" v="52179" actId="478"/>
          <ac:picMkLst>
            <pc:docMk/>
            <pc:sldMk cId="2812560954" sldId="2147482283"/>
            <ac:picMk id="218" creationId="{6994A355-568C-B740-2279-628A61803B2C}"/>
          </ac:picMkLst>
        </pc:picChg>
        <pc:picChg chg="del">
          <ac:chgData name="セイ ヨウ" userId="763805c10ad28a2a" providerId="LiveId" clId="{76457E06-0EF9-4728-A0D4-922D9B9D09A1}" dt="2023-12-04T02:45:21.640" v="52179" actId="478"/>
          <ac:picMkLst>
            <pc:docMk/>
            <pc:sldMk cId="2812560954" sldId="2147482283"/>
            <ac:picMk id="220" creationId="{A7583E47-AD27-F2F4-D22A-B19116D06699}"/>
          </ac:picMkLst>
        </pc:picChg>
        <pc:cxnChg chg="del mod">
          <ac:chgData name="セイ ヨウ" userId="763805c10ad28a2a" providerId="LiveId" clId="{76457E06-0EF9-4728-A0D4-922D9B9D09A1}" dt="2023-12-04T02:45:21.640" v="52179" actId="478"/>
          <ac:cxnSpMkLst>
            <pc:docMk/>
            <pc:sldMk cId="2812560954" sldId="2147482283"/>
            <ac:cxnSpMk id="141" creationId="{B51CAF65-97AF-DF4F-16DA-87CF1D1EA45F}"/>
          </ac:cxnSpMkLst>
        </pc:cxnChg>
        <pc:cxnChg chg="del mod">
          <ac:chgData name="セイ ヨウ" userId="763805c10ad28a2a" providerId="LiveId" clId="{76457E06-0EF9-4728-A0D4-922D9B9D09A1}" dt="2023-12-04T02:45:21.640" v="52179" actId="478"/>
          <ac:cxnSpMkLst>
            <pc:docMk/>
            <pc:sldMk cId="2812560954" sldId="2147482283"/>
            <ac:cxnSpMk id="145" creationId="{A70E77A0-DBEA-3DBF-CB97-B34AD22254EB}"/>
          </ac:cxnSpMkLst>
        </pc:cxnChg>
        <pc:cxnChg chg="del mod">
          <ac:chgData name="セイ ヨウ" userId="763805c10ad28a2a" providerId="LiveId" clId="{76457E06-0EF9-4728-A0D4-922D9B9D09A1}" dt="2023-12-04T02:45:21.640" v="52179" actId="478"/>
          <ac:cxnSpMkLst>
            <pc:docMk/>
            <pc:sldMk cId="2812560954" sldId="2147482283"/>
            <ac:cxnSpMk id="151" creationId="{BB5DD599-94BA-28AD-87CD-280A79FF6FB1}"/>
          </ac:cxnSpMkLst>
        </pc:cxnChg>
        <pc:cxnChg chg="del mod">
          <ac:chgData name="セイ ヨウ" userId="763805c10ad28a2a" providerId="LiveId" clId="{76457E06-0EF9-4728-A0D4-922D9B9D09A1}" dt="2023-12-04T02:45:21.640" v="52179" actId="478"/>
          <ac:cxnSpMkLst>
            <pc:docMk/>
            <pc:sldMk cId="2812560954" sldId="2147482283"/>
            <ac:cxnSpMk id="159" creationId="{AEA12ECF-20F1-7738-C98E-445F848EF2A4}"/>
          </ac:cxnSpMkLst>
        </pc:cxnChg>
        <pc:cxnChg chg="del mod">
          <ac:chgData name="セイ ヨウ" userId="763805c10ad28a2a" providerId="LiveId" clId="{76457E06-0EF9-4728-A0D4-922D9B9D09A1}" dt="2023-12-04T02:45:21.640" v="52179" actId="478"/>
          <ac:cxnSpMkLst>
            <pc:docMk/>
            <pc:sldMk cId="2812560954" sldId="2147482283"/>
            <ac:cxnSpMk id="194" creationId="{397BD31B-FD95-C48E-8155-B942B0E958DF}"/>
          </ac:cxnSpMkLst>
        </pc:cxnChg>
        <pc:cxnChg chg="del mod">
          <ac:chgData name="セイ ヨウ" userId="763805c10ad28a2a" providerId="LiveId" clId="{76457E06-0EF9-4728-A0D4-922D9B9D09A1}" dt="2023-12-04T02:45:21.640" v="52179" actId="478"/>
          <ac:cxnSpMkLst>
            <pc:docMk/>
            <pc:sldMk cId="2812560954" sldId="2147482283"/>
            <ac:cxnSpMk id="224" creationId="{05D2D185-1D17-758C-6AD2-4139981892F4}"/>
          </ac:cxnSpMkLst>
        </pc:cxnChg>
      </pc:sldChg>
      <pc:sldChg chg="addSp delSp modSp add mod ord">
        <pc:chgData name="セイ ヨウ" userId="763805c10ad28a2a" providerId="LiveId" clId="{76457E06-0EF9-4728-A0D4-922D9B9D09A1}" dt="2023-12-05T02:34:47.741" v="57124"/>
        <pc:sldMkLst>
          <pc:docMk/>
          <pc:sldMk cId="714518296" sldId="2147482284"/>
        </pc:sldMkLst>
        <pc:spChg chg="add del mod">
          <ac:chgData name="セイ ヨウ" userId="763805c10ad28a2a" providerId="LiveId" clId="{76457E06-0EF9-4728-A0D4-922D9B9D09A1}" dt="2023-12-04T03:33:55.702" v="54934" actId="22"/>
          <ac:spMkLst>
            <pc:docMk/>
            <pc:sldMk cId="714518296" sldId="2147482284"/>
            <ac:spMk id="5" creationId="{7265BAFB-AD40-B754-CAE5-38F3BA6874B6}"/>
          </ac:spMkLst>
        </pc:spChg>
        <pc:spChg chg="mod">
          <ac:chgData name="セイ ヨウ" userId="763805c10ad28a2a" providerId="LiveId" clId="{76457E06-0EF9-4728-A0D4-922D9B9D09A1}" dt="2023-12-04T02:45:35.605" v="52203" actId="20577"/>
          <ac:spMkLst>
            <pc:docMk/>
            <pc:sldMk cId="714518296" sldId="2147482284"/>
            <ac:spMk id="6" creationId="{8F3A1E0A-362B-4880-D1AA-3942F1ABC56B}"/>
          </ac:spMkLst>
        </pc:spChg>
      </pc:sldChg>
      <pc:sldChg chg="addSp delSp modSp add mod ord">
        <pc:chgData name="セイ ヨウ" userId="763805c10ad28a2a" providerId="LiveId" clId="{76457E06-0EF9-4728-A0D4-922D9B9D09A1}" dt="2023-12-05T05:28:30.621" v="58448" actId="6549"/>
        <pc:sldMkLst>
          <pc:docMk/>
          <pc:sldMk cId="3215519782" sldId="2147482285"/>
        </pc:sldMkLst>
        <pc:spChg chg="add del mod">
          <ac:chgData name="セイ ヨウ" userId="763805c10ad28a2a" providerId="LiveId" clId="{76457E06-0EF9-4728-A0D4-922D9B9D09A1}" dt="2023-12-04T04:18:48.477" v="56842"/>
          <ac:spMkLst>
            <pc:docMk/>
            <pc:sldMk cId="3215519782" sldId="2147482285"/>
            <ac:spMk id="2" creationId="{6DC3CA43-89A9-3198-5C03-33E42C6E0ED2}"/>
          </ac:spMkLst>
        </pc:spChg>
        <pc:spChg chg="mod">
          <ac:chgData name="セイ ヨウ" userId="763805c10ad28a2a" providerId="LiveId" clId="{76457E06-0EF9-4728-A0D4-922D9B9D09A1}" dt="2023-12-05T03:02:53.753" v="57934" actId="1076"/>
          <ac:spMkLst>
            <pc:docMk/>
            <pc:sldMk cId="3215519782" sldId="2147482285"/>
            <ac:spMk id="3" creationId="{2428F963-A289-6BAB-48D0-016C378BBB83}"/>
          </ac:spMkLst>
        </pc:spChg>
        <pc:spChg chg="mod">
          <ac:chgData name="セイ ヨウ" userId="763805c10ad28a2a" providerId="LiveId" clId="{76457E06-0EF9-4728-A0D4-922D9B9D09A1}" dt="2023-12-05T05:28:30.621" v="58448" actId="6549"/>
          <ac:spMkLst>
            <pc:docMk/>
            <pc:sldMk cId="3215519782" sldId="2147482285"/>
            <ac:spMk id="9" creationId="{8CA7BD4B-136A-B6C0-ADA6-88D8819AB26E}"/>
          </ac:spMkLst>
        </pc:spChg>
        <pc:picChg chg="add mod">
          <ac:chgData name="セイ ヨウ" userId="763805c10ad28a2a" providerId="LiveId" clId="{76457E06-0EF9-4728-A0D4-922D9B9D09A1}" dt="2023-12-05T03:02:42.043" v="57928"/>
          <ac:picMkLst>
            <pc:docMk/>
            <pc:sldMk cId="3215519782" sldId="2147482285"/>
            <ac:picMk id="4" creationId="{9183BB32-0BFB-D154-C138-990693697514}"/>
          </ac:picMkLst>
        </pc:picChg>
      </pc:sldChg>
      <pc:sldChg chg="modSp add mod ord">
        <pc:chgData name="セイ ヨウ" userId="763805c10ad28a2a" providerId="LiveId" clId="{76457E06-0EF9-4728-A0D4-922D9B9D09A1}" dt="2023-12-04T02:51:34.844" v="52829"/>
        <pc:sldMkLst>
          <pc:docMk/>
          <pc:sldMk cId="525155994" sldId="2147482286"/>
        </pc:sldMkLst>
        <pc:spChg chg="mod">
          <ac:chgData name="セイ ヨウ" userId="763805c10ad28a2a" providerId="LiveId" clId="{76457E06-0EF9-4728-A0D4-922D9B9D09A1}" dt="2023-12-04T02:51:26.958" v="52827" actId="122"/>
          <ac:spMkLst>
            <pc:docMk/>
            <pc:sldMk cId="525155994" sldId="2147482286"/>
            <ac:spMk id="6" creationId="{8F3A1E0A-362B-4880-D1AA-3942F1ABC56B}"/>
          </ac:spMkLst>
        </pc:spChg>
      </pc:sldChg>
      <pc:sldChg chg="addSp delSp modSp add mod ord">
        <pc:chgData name="セイ ヨウ" userId="763805c10ad28a2a" providerId="LiveId" clId="{76457E06-0EF9-4728-A0D4-922D9B9D09A1}" dt="2023-12-05T02:47:35.516" v="57577" actId="1076"/>
        <pc:sldMkLst>
          <pc:docMk/>
          <pc:sldMk cId="1467490155" sldId="2147482287"/>
        </pc:sldMkLst>
        <pc:spChg chg="mod">
          <ac:chgData name="セイ ヨウ" userId="763805c10ad28a2a" providerId="LiveId" clId="{76457E06-0EF9-4728-A0D4-922D9B9D09A1}" dt="2023-12-04T03:01:48.250" v="53212" actId="20577"/>
          <ac:spMkLst>
            <pc:docMk/>
            <pc:sldMk cId="1467490155" sldId="2147482287"/>
            <ac:spMk id="2" creationId="{7E24735B-C6CC-D789-7B03-A84537DCB580}"/>
          </ac:spMkLst>
        </pc:spChg>
        <pc:spChg chg="add mod">
          <ac:chgData name="セイ ヨウ" userId="763805c10ad28a2a" providerId="LiveId" clId="{76457E06-0EF9-4728-A0D4-922D9B9D09A1}" dt="2023-12-05T02:44:25.157" v="57507" actId="14100"/>
          <ac:spMkLst>
            <pc:docMk/>
            <pc:sldMk cId="1467490155" sldId="2147482287"/>
            <ac:spMk id="5" creationId="{6C3DFA4B-87BA-E8EC-E4C0-7C13623D30D5}"/>
          </ac:spMkLst>
        </pc:spChg>
        <pc:spChg chg="add mod">
          <ac:chgData name="セイ ヨウ" userId="763805c10ad28a2a" providerId="LiveId" clId="{76457E06-0EF9-4728-A0D4-922D9B9D09A1}" dt="2023-12-05T02:44:23.065" v="57506" actId="14100"/>
          <ac:spMkLst>
            <pc:docMk/>
            <pc:sldMk cId="1467490155" sldId="2147482287"/>
            <ac:spMk id="7" creationId="{F3CE4BE9-2E85-89C6-684D-4D19DB0AB3E3}"/>
          </ac:spMkLst>
        </pc:spChg>
        <pc:spChg chg="del">
          <ac:chgData name="セイ ヨウ" userId="763805c10ad28a2a" providerId="LiveId" clId="{76457E06-0EF9-4728-A0D4-922D9B9D09A1}" dt="2023-12-04T02:54:15.881" v="53110" actId="478"/>
          <ac:spMkLst>
            <pc:docMk/>
            <pc:sldMk cId="1467490155" sldId="2147482287"/>
            <ac:spMk id="9" creationId="{9935E7CE-AF58-3A43-1865-21A624EE1CE2}"/>
          </ac:spMkLst>
        </pc:spChg>
        <pc:spChg chg="del">
          <ac:chgData name="セイ ヨウ" userId="763805c10ad28a2a" providerId="LiveId" clId="{76457E06-0EF9-4728-A0D4-922D9B9D09A1}" dt="2023-12-04T02:54:17.075" v="53111" actId="478"/>
          <ac:spMkLst>
            <pc:docMk/>
            <pc:sldMk cId="1467490155" sldId="2147482287"/>
            <ac:spMk id="12" creationId="{868EE06E-0B1D-63EF-D3AE-D366097A3DBF}"/>
          </ac:spMkLst>
        </pc:spChg>
        <pc:spChg chg="mod">
          <ac:chgData name="セイ ヨウ" userId="763805c10ad28a2a" providerId="LiveId" clId="{76457E06-0EF9-4728-A0D4-922D9B9D09A1}" dt="2023-12-04T03:09:12.398" v="54031" actId="20577"/>
          <ac:spMkLst>
            <pc:docMk/>
            <pc:sldMk cId="1467490155" sldId="2147482287"/>
            <ac:spMk id="13" creationId="{874A1E93-1F97-D308-0DF7-739046636780}"/>
          </ac:spMkLst>
        </pc:spChg>
        <pc:spChg chg="add mod">
          <ac:chgData name="セイ ヨウ" userId="763805c10ad28a2a" providerId="LiveId" clId="{76457E06-0EF9-4728-A0D4-922D9B9D09A1}" dt="2023-12-05T02:44:21.007" v="57505" actId="14100"/>
          <ac:spMkLst>
            <pc:docMk/>
            <pc:sldMk cId="1467490155" sldId="2147482287"/>
            <ac:spMk id="14" creationId="{F7604349-1A6A-6E12-1B5C-6ADF2C9BD45B}"/>
          </ac:spMkLst>
        </pc:spChg>
        <pc:spChg chg="del mod">
          <ac:chgData name="セイ ヨウ" userId="763805c10ad28a2a" providerId="LiveId" clId="{76457E06-0EF9-4728-A0D4-922D9B9D09A1}" dt="2023-12-04T02:54:24.503" v="53116" actId="478"/>
          <ac:spMkLst>
            <pc:docMk/>
            <pc:sldMk cId="1467490155" sldId="2147482287"/>
            <ac:spMk id="15" creationId="{8D18BA16-E79C-309B-C1BF-AE84435124DA}"/>
          </ac:spMkLst>
        </pc:spChg>
        <pc:spChg chg="del">
          <ac:chgData name="セイ ヨウ" userId="763805c10ad28a2a" providerId="LiveId" clId="{76457E06-0EF9-4728-A0D4-922D9B9D09A1}" dt="2023-12-04T02:54:19.458" v="53113" actId="478"/>
          <ac:spMkLst>
            <pc:docMk/>
            <pc:sldMk cId="1467490155" sldId="2147482287"/>
            <ac:spMk id="17" creationId="{1D8C73C5-FB8E-D4D7-A25E-AD8BA6A9CF52}"/>
          </ac:spMkLst>
        </pc:spChg>
        <pc:spChg chg="add mod">
          <ac:chgData name="セイ ヨウ" userId="763805c10ad28a2a" providerId="LiveId" clId="{76457E06-0EF9-4728-A0D4-922D9B9D09A1}" dt="2023-12-05T02:44:26.890" v="57508" actId="14100"/>
          <ac:spMkLst>
            <pc:docMk/>
            <pc:sldMk cId="1467490155" sldId="2147482287"/>
            <ac:spMk id="18" creationId="{ECDF8174-4264-4027-D12A-7342AFB8F780}"/>
          </ac:spMkLst>
        </pc:spChg>
        <pc:spChg chg="del">
          <ac:chgData name="セイ ヨウ" userId="763805c10ad28a2a" providerId="LiveId" clId="{76457E06-0EF9-4728-A0D4-922D9B9D09A1}" dt="2023-12-04T02:54:18.090" v="53112" actId="478"/>
          <ac:spMkLst>
            <pc:docMk/>
            <pc:sldMk cId="1467490155" sldId="2147482287"/>
            <ac:spMk id="19" creationId="{24B9190F-A1DD-9B65-D600-1E5FB0A6728F}"/>
          </ac:spMkLst>
        </pc:spChg>
        <pc:spChg chg="mod">
          <ac:chgData name="セイ ヨウ" userId="763805c10ad28a2a" providerId="LiveId" clId="{76457E06-0EF9-4728-A0D4-922D9B9D09A1}" dt="2023-12-04T03:09:47.329" v="54034" actId="1076"/>
          <ac:spMkLst>
            <pc:docMk/>
            <pc:sldMk cId="1467490155" sldId="2147482287"/>
            <ac:spMk id="20" creationId="{2C0B6C67-E131-015A-2D65-EF3F51E8EC45}"/>
          </ac:spMkLst>
        </pc:spChg>
        <pc:spChg chg="add mod">
          <ac:chgData name="セイ ヨウ" userId="763805c10ad28a2a" providerId="LiveId" clId="{76457E06-0EF9-4728-A0D4-922D9B9D09A1}" dt="2023-12-04T03:09:37.034" v="54033" actId="255"/>
          <ac:spMkLst>
            <pc:docMk/>
            <pc:sldMk cId="1467490155" sldId="2147482287"/>
            <ac:spMk id="21" creationId="{2B8885B9-4B43-27D4-1179-1B63655AD814}"/>
          </ac:spMkLst>
        </pc:spChg>
        <pc:spChg chg="add mod">
          <ac:chgData name="セイ ヨウ" userId="763805c10ad28a2a" providerId="LiveId" clId="{76457E06-0EF9-4728-A0D4-922D9B9D09A1}" dt="2023-12-04T03:09:37.034" v="54033" actId="255"/>
          <ac:spMkLst>
            <pc:docMk/>
            <pc:sldMk cId="1467490155" sldId="2147482287"/>
            <ac:spMk id="22" creationId="{00E8DED3-000C-EA41-EFE2-5BAA737836CA}"/>
          </ac:spMkLst>
        </pc:spChg>
        <pc:spChg chg="add mod">
          <ac:chgData name="セイ ヨウ" userId="763805c10ad28a2a" providerId="LiveId" clId="{76457E06-0EF9-4728-A0D4-922D9B9D09A1}" dt="2023-12-05T02:46:52.041" v="57574" actId="20577"/>
          <ac:spMkLst>
            <pc:docMk/>
            <pc:sldMk cId="1467490155" sldId="2147482287"/>
            <ac:spMk id="23" creationId="{473234A5-169B-B64A-CA70-95FB56BC9BF0}"/>
          </ac:spMkLst>
        </pc:spChg>
        <pc:spChg chg="add mod">
          <ac:chgData name="セイ ヨウ" userId="763805c10ad28a2a" providerId="LiveId" clId="{76457E06-0EF9-4728-A0D4-922D9B9D09A1}" dt="2023-12-04T03:09:37.034" v="54033" actId="255"/>
          <ac:spMkLst>
            <pc:docMk/>
            <pc:sldMk cId="1467490155" sldId="2147482287"/>
            <ac:spMk id="24" creationId="{A6CCC6E0-CCF0-379D-0A6A-977E4ACF0FF4}"/>
          </ac:spMkLst>
        </pc:spChg>
        <pc:picChg chg="add mod">
          <ac:chgData name="セイ ヨウ" userId="763805c10ad28a2a" providerId="LiveId" clId="{76457E06-0EF9-4728-A0D4-922D9B9D09A1}" dt="2023-12-05T02:44:10.476" v="57503" actId="1076"/>
          <ac:picMkLst>
            <pc:docMk/>
            <pc:sldMk cId="1467490155" sldId="2147482287"/>
            <ac:picMk id="26" creationId="{C7EC7037-6BE9-62EF-8E2A-DF605478EABB}"/>
          </ac:picMkLst>
        </pc:picChg>
        <pc:picChg chg="add mod">
          <ac:chgData name="セイ ヨウ" userId="763805c10ad28a2a" providerId="LiveId" clId="{76457E06-0EF9-4728-A0D4-922D9B9D09A1}" dt="2023-12-05T02:47:30.692" v="57575" actId="1076"/>
          <ac:picMkLst>
            <pc:docMk/>
            <pc:sldMk cId="1467490155" sldId="2147482287"/>
            <ac:picMk id="28" creationId="{E5E78A87-53E5-261B-F7F3-DA78208706E7}"/>
          </ac:picMkLst>
        </pc:picChg>
        <pc:picChg chg="add mod">
          <ac:chgData name="セイ ヨウ" userId="763805c10ad28a2a" providerId="LiveId" clId="{76457E06-0EF9-4728-A0D4-922D9B9D09A1}" dt="2023-12-05T02:47:33.411" v="57576" actId="1076"/>
          <ac:picMkLst>
            <pc:docMk/>
            <pc:sldMk cId="1467490155" sldId="2147482287"/>
            <ac:picMk id="30" creationId="{A9733DFA-1331-832F-A541-CFA2D0AD9DD1}"/>
          </ac:picMkLst>
        </pc:picChg>
        <pc:picChg chg="add mod">
          <ac:chgData name="セイ ヨウ" userId="763805c10ad28a2a" providerId="LiveId" clId="{76457E06-0EF9-4728-A0D4-922D9B9D09A1}" dt="2023-12-05T02:47:35.516" v="57577" actId="1076"/>
          <ac:picMkLst>
            <pc:docMk/>
            <pc:sldMk cId="1467490155" sldId="2147482287"/>
            <ac:picMk id="32" creationId="{D2BB3C5C-ACBB-A861-83BB-080C78B5F195}"/>
          </ac:picMkLst>
        </pc:picChg>
      </pc:sldChg>
      <pc:sldChg chg="addSp delSp modSp add del mod modAnim">
        <pc:chgData name="セイ ヨウ" userId="763805c10ad28a2a" providerId="LiveId" clId="{76457E06-0EF9-4728-A0D4-922D9B9D09A1}" dt="2023-12-04T03:30:18.095" v="54908" actId="47"/>
        <pc:sldMkLst>
          <pc:docMk/>
          <pc:sldMk cId="853597609" sldId="2147482288"/>
        </pc:sldMkLst>
        <pc:spChg chg="mod">
          <ac:chgData name="セイ ヨウ" userId="763805c10ad28a2a" providerId="LiveId" clId="{76457E06-0EF9-4728-A0D4-922D9B9D09A1}" dt="2023-12-04T03:10:31.460" v="54085" actId="20577"/>
          <ac:spMkLst>
            <pc:docMk/>
            <pc:sldMk cId="853597609" sldId="2147482288"/>
            <ac:spMk id="2" creationId="{7E24735B-C6CC-D789-7B03-A84537DCB580}"/>
          </ac:spMkLst>
        </pc:spChg>
        <pc:spChg chg="del">
          <ac:chgData name="セイ ヨウ" userId="763805c10ad28a2a" providerId="LiveId" clId="{76457E06-0EF9-4728-A0D4-922D9B9D09A1}" dt="2023-12-04T03:11:12.241" v="54101" actId="478"/>
          <ac:spMkLst>
            <pc:docMk/>
            <pc:sldMk cId="853597609" sldId="2147482288"/>
            <ac:spMk id="5" creationId="{6C3DFA4B-87BA-E8EC-E4C0-7C13623D30D5}"/>
          </ac:spMkLst>
        </pc:spChg>
        <pc:spChg chg="add mod">
          <ac:chgData name="セイ ヨウ" userId="763805c10ad28a2a" providerId="LiveId" clId="{76457E06-0EF9-4728-A0D4-922D9B9D09A1}" dt="2023-12-04T03:14:00.100" v="54269" actId="1076"/>
          <ac:spMkLst>
            <pc:docMk/>
            <pc:sldMk cId="853597609" sldId="2147482288"/>
            <ac:spMk id="6" creationId="{0D6C4063-6AAC-2858-88AC-836FAE07E67C}"/>
          </ac:spMkLst>
        </pc:spChg>
        <pc:spChg chg="del">
          <ac:chgData name="セイ ヨウ" userId="763805c10ad28a2a" providerId="LiveId" clId="{76457E06-0EF9-4728-A0D4-922D9B9D09A1}" dt="2023-12-04T03:11:13.344" v="54102" actId="478"/>
          <ac:spMkLst>
            <pc:docMk/>
            <pc:sldMk cId="853597609" sldId="2147482288"/>
            <ac:spMk id="7" creationId="{F3CE4BE9-2E85-89C6-684D-4D19DB0AB3E3}"/>
          </ac:spMkLst>
        </pc:spChg>
        <pc:spChg chg="add del">
          <ac:chgData name="セイ ヨウ" userId="763805c10ad28a2a" providerId="LiveId" clId="{76457E06-0EF9-4728-A0D4-922D9B9D09A1}" dt="2023-12-04T03:11:34.601" v="54113" actId="22"/>
          <ac:spMkLst>
            <pc:docMk/>
            <pc:sldMk cId="853597609" sldId="2147482288"/>
            <ac:spMk id="11" creationId="{E94D81A0-A466-E47E-BBB8-923E920EFEA8}"/>
          </ac:spMkLst>
        </pc:spChg>
        <pc:spChg chg="add del mod">
          <ac:chgData name="セイ ヨウ" userId="763805c10ad28a2a" providerId="LiveId" clId="{76457E06-0EF9-4728-A0D4-922D9B9D09A1}" dt="2023-12-04T03:11:41.120" v="54115"/>
          <ac:spMkLst>
            <pc:docMk/>
            <pc:sldMk cId="853597609" sldId="2147482288"/>
            <ac:spMk id="12" creationId="{BACCAC67-6EA5-1AB7-B9E5-C39CA38D7A92}"/>
          </ac:spMkLst>
        </pc:spChg>
        <pc:spChg chg="mod">
          <ac:chgData name="セイ ヨウ" userId="763805c10ad28a2a" providerId="LiveId" clId="{76457E06-0EF9-4728-A0D4-922D9B9D09A1}" dt="2023-12-04T03:10:44.943" v="54097" actId="20577"/>
          <ac:spMkLst>
            <pc:docMk/>
            <pc:sldMk cId="853597609" sldId="2147482288"/>
            <ac:spMk id="13" creationId="{874A1E93-1F97-D308-0DF7-739046636780}"/>
          </ac:spMkLst>
        </pc:spChg>
        <pc:spChg chg="del mod">
          <ac:chgData name="セイ ヨウ" userId="763805c10ad28a2a" providerId="LiveId" clId="{76457E06-0EF9-4728-A0D4-922D9B9D09A1}" dt="2023-12-04T03:11:14.285" v="54103" actId="478"/>
          <ac:spMkLst>
            <pc:docMk/>
            <pc:sldMk cId="853597609" sldId="2147482288"/>
            <ac:spMk id="14" creationId="{F7604349-1A6A-6E12-1B5C-6ADF2C9BD45B}"/>
          </ac:spMkLst>
        </pc:spChg>
        <pc:spChg chg="add mod ord">
          <ac:chgData name="セイ ヨウ" userId="763805c10ad28a2a" providerId="LiveId" clId="{76457E06-0EF9-4728-A0D4-922D9B9D09A1}" dt="2023-12-04T03:12:23.335" v="54266" actId="14100"/>
          <ac:spMkLst>
            <pc:docMk/>
            <pc:sldMk cId="853597609" sldId="2147482288"/>
            <ac:spMk id="15" creationId="{F634885E-94EE-0C04-BC23-3BFFEC3AEF69}"/>
          </ac:spMkLst>
        </pc:spChg>
        <pc:spChg chg="add mod">
          <ac:chgData name="セイ ヨウ" userId="763805c10ad28a2a" providerId="LiveId" clId="{76457E06-0EF9-4728-A0D4-922D9B9D09A1}" dt="2023-12-04T03:14:04.245" v="54271" actId="14100"/>
          <ac:spMkLst>
            <pc:docMk/>
            <pc:sldMk cId="853597609" sldId="2147482288"/>
            <ac:spMk id="17" creationId="{453EADA9-36A5-5605-B2FB-393254436B34}"/>
          </ac:spMkLst>
        </pc:spChg>
        <pc:spChg chg="del">
          <ac:chgData name="セイ ヨウ" userId="763805c10ad28a2a" providerId="LiveId" clId="{76457E06-0EF9-4728-A0D4-922D9B9D09A1}" dt="2023-12-04T03:11:11.270" v="54100" actId="478"/>
          <ac:spMkLst>
            <pc:docMk/>
            <pc:sldMk cId="853597609" sldId="2147482288"/>
            <ac:spMk id="18" creationId="{ECDF8174-4264-4027-D12A-7342AFB8F780}"/>
          </ac:spMkLst>
        </pc:spChg>
        <pc:spChg chg="del mod">
          <ac:chgData name="セイ ヨウ" userId="763805c10ad28a2a" providerId="LiveId" clId="{76457E06-0EF9-4728-A0D4-922D9B9D09A1}" dt="2023-12-04T03:11:15.670" v="54105" actId="478"/>
          <ac:spMkLst>
            <pc:docMk/>
            <pc:sldMk cId="853597609" sldId="2147482288"/>
            <ac:spMk id="21" creationId="{2B8885B9-4B43-27D4-1179-1B63655AD814}"/>
          </ac:spMkLst>
        </pc:spChg>
        <pc:spChg chg="del mod">
          <ac:chgData name="セイ ヨウ" userId="763805c10ad28a2a" providerId="LiveId" clId="{76457E06-0EF9-4728-A0D4-922D9B9D09A1}" dt="2023-12-04T03:11:16.729" v="54107" actId="478"/>
          <ac:spMkLst>
            <pc:docMk/>
            <pc:sldMk cId="853597609" sldId="2147482288"/>
            <ac:spMk id="22" creationId="{00E8DED3-000C-EA41-EFE2-5BAA737836CA}"/>
          </ac:spMkLst>
        </pc:spChg>
        <pc:spChg chg="del">
          <ac:chgData name="セイ ヨウ" userId="763805c10ad28a2a" providerId="LiveId" clId="{76457E06-0EF9-4728-A0D4-922D9B9D09A1}" dt="2023-12-04T03:11:17.855" v="54108" actId="478"/>
          <ac:spMkLst>
            <pc:docMk/>
            <pc:sldMk cId="853597609" sldId="2147482288"/>
            <ac:spMk id="23" creationId="{473234A5-169B-B64A-CA70-95FB56BC9BF0}"/>
          </ac:spMkLst>
        </pc:spChg>
        <pc:spChg chg="del">
          <ac:chgData name="セイ ヨウ" userId="763805c10ad28a2a" providerId="LiveId" clId="{76457E06-0EF9-4728-A0D4-922D9B9D09A1}" dt="2023-12-04T03:11:19.107" v="54109" actId="478"/>
          <ac:spMkLst>
            <pc:docMk/>
            <pc:sldMk cId="853597609" sldId="2147482288"/>
            <ac:spMk id="24" creationId="{A6CCC6E0-CCF0-379D-0A6A-977E4ACF0FF4}"/>
          </ac:spMkLst>
        </pc:spChg>
        <pc:spChg chg="add mod">
          <ac:chgData name="セイ ヨウ" userId="763805c10ad28a2a" providerId="LiveId" clId="{76457E06-0EF9-4728-A0D4-922D9B9D09A1}" dt="2023-12-04T03:15:51.894" v="54273" actId="1076"/>
          <ac:spMkLst>
            <pc:docMk/>
            <pc:sldMk cId="853597609" sldId="2147482288"/>
            <ac:spMk id="25" creationId="{130C1387-CDC8-24E9-7DBA-2FCCEFE03383}"/>
          </ac:spMkLst>
        </pc:spChg>
        <pc:spChg chg="add mod">
          <ac:chgData name="セイ ヨウ" userId="763805c10ad28a2a" providerId="LiveId" clId="{76457E06-0EF9-4728-A0D4-922D9B9D09A1}" dt="2023-12-04T03:17:46.180" v="54280" actId="1076"/>
          <ac:spMkLst>
            <pc:docMk/>
            <pc:sldMk cId="853597609" sldId="2147482288"/>
            <ac:spMk id="29" creationId="{B0933933-9159-9071-CCBE-77DA7D811A09}"/>
          </ac:spMkLst>
        </pc:spChg>
        <pc:picChg chg="add mod">
          <ac:chgData name="セイ ヨウ" userId="763805c10ad28a2a" providerId="LiveId" clId="{76457E06-0EF9-4728-A0D4-922D9B9D09A1}" dt="2023-12-04T03:17:18.033" v="54278" actId="14100"/>
          <ac:picMkLst>
            <pc:docMk/>
            <pc:sldMk cId="853597609" sldId="2147482288"/>
            <ac:picMk id="27" creationId="{7F397774-20F6-92E7-20A3-19FF3E1F9D44}"/>
          </ac:picMkLst>
        </pc:picChg>
      </pc:sldChg>
      <pc:sldChg chg="addSp delSp modSp add mod ord delAnim modAnim">
        <pc:chgData name="セイ ヨウ" userId="763805c10ad28a2a" providerId="LiveId" clId="{76457E06-0EF9-4728-A0D4-922D9B9D09A1}" dt="2023-12-05T02:56:49.332" v="57814" actId="20577"/>
        <pc:sldMkLst>
          <pc:docMk/>
          <pc:sldMk cId="1593585928" sldId="2147482289"/>
        </pc:sldMkLst>
        <pc:spChg chg="del mod">
          <ac:chgData name="セイ ヨウ" userId="763805c10ad28a2a" providerId="LiveId" clId="{76457E06-0EF9-4728-A0D4-922D9B9D09A1}" dt="2023-12-04T03:27:06.412" v="54621" actId="478"/>
          <ac:spMkLst>
            <pc:docMk/>
            <pc:sldMk cId="1593585928" sldId="2147482289"/>
            <ac:spMk id="6" creationId="{0D6C4063-6AAC-2858-88AC-836FAE07E67C}"/>
          </ac:spMkLst>
        </pc:spChg>
        <pc:spChg chg="add mod">
          <ac:chgData name="セイ ヨウ" userId="763805c10ad28a2a" providerId="LiveId" clId="{76457E06-0EF9-4728-A0D4-922D9B9D09A1}" dt="2023-12-04T03:27:20.626" v="54626" actId="1076"/>
          <ac:spMkLst>
            <pc:docMk/>
            <pc:sldMk cId="1593585928" sldId="2147482289"/>
            <ac:spMk id="11" creationId="{D8E3DDC0-FA63-4660-86EC-BFF9B94CEFD0}"/>
          </ac:spMkLst>
        </pc:spChg>
        <pc:spChg chg="add del mod">
          <ac:chgData name="セイ ヨウ" userId="763805c10ad28a2a" providerId="LiveId" clId="{76457E06-0EF9-4728-A0D4-922D9B9D09A1}" dt="2023-12-04T03:27:17.682" v="54625" actId="478"/>
          <ac:spMkLst>
            <pc:docMk/>
            <pc:sldMk cId="1593585928" sldId="2147482289"/>
            <ac:spMk id="12" creationId="{C757EFD6-86A1-0CCD-2D24-18C577E2B999}"/>
          </ac:spMkLst>
        </pc:spChg>
        <pc:spChg chg="mod">
          <ac:chgData name="セイ ヨウ" userId="763805c10ad28a2a" providerId="LiveId" clId="{76457E06-0EF9-4728-A0D4-922D9B9D09A1}" dt="2023-12-05T02:56:49.332" v="57814" actId="20577"/>
          <ac:spMkLst>
            <pc:docMk/>
            <pc:sldMk cId="1593585928" sldId="2147482289"/>
            <ac:spMk id="15" creationId="{F634885E-94EE-0C04-BC23-3BFFEC3AEF69}"/>
          </ac:spMkLst>
        </pc:spChg>
        <pc:spChg chg="del mod">
          <ac:chgData name="セイ ヨウ" userId="763805c10ad28a2a" providerId="LiveId" clId="{76457E06-0EF9-4728-A0D4-922D9B9D09A1}" dt="2023-12-04T03:18:31.070" v="54288" actId="478"/>
          <ac:spMkLst>
            <pc:docMk/>
            <pc:sldMk cId="1593585928" sldId="2147482289"/>
            <ac:spMk id="17" creationId="{453EADA9-36A5-5605-B2FB-393254436B34}"/>
          </ac:spMkLst>
        </pc:spChg>
        <pc:spChg chg="mod">
          <ac:chgData name="セイ ヨウ" userId="763805c10ad28a2a" providerId="LiveId" clId="{76457E06-0EF9-4728-A0D4-922D9B9D09A1}" dt="2023-12-04T03:27:28.792" v="54628" actId="20577"/>
          <ac:spMkLst>
            <pc:docMk/>
            <pc:sldMk cId="1593585928" sldId="2147482289"/>
            <ac:spMk id="20" creationId="{2C0B6C67-E131-015A-2D65-EF3F51E8EC45}"/>
          </ac:spMkLst>
        </pc:spChg>
        <pc:spChg chg="del">
          <ac:chgData name="セイ ヨウ" userId="763805c10ad28a2a" providerId="LiveId" clId="{76457E06-0EF9-4728-A0D4-922D9B9D09A1}" dt="2023-12-04T03:17:54.285" v="54282" actId="478"/>
          <ac:spMkLst>
            <pc:docMk/>
            <pc:sldMk cId="1593585928" sldId="2147482289"/>
            <ac:spMk id="25" creationId="{130C1387-CDC8-24E9-7DBA-2FCCEFE03383}"/>
          </ac:spMkLst>
        </pc:spChg>
        <pc:spChg chg="mod">
          <ac:chgData name="セイ ヨウ" userId="763805c10ad28a2a" providerId="LiveId" clId="{76457E06-0EF9-4728-A0D4-922D9B9D09A1}" dt="2023-12-04T03:26:25.343" v="54582" actId="1076"/>
          <ac:spMkLst>
            <pc:docMk/>
            <pc:sldMk cId="1593585928" sldId="2147482289"/>
            <ac:spMk id="29" creationId="{B0933933-9159-9071-CCBE-77DA7D811A09}"/>
          </ac:spMkLst>
        </pc:spChg>
        <pc:picChg chg="add del mod">
          <ac:chgData name="セイ ヨウ" userId="763805c10ad28a2a" providerId="LiveId" clId="{76457E06-0EF9-4728-A0D4-922D9B9D09A1}" dt="2023-12-04T03:18:57.280" v="54295" actId="478"/>
          <ac:picMkLst>
            <pc:docMk/>
            <pc:sldMk cId="1593585928" sldId="2147482289"/>
            <ac:picMk id="5" creationId="{00A8762D-2C9E-A073-E052-49F243DB20F1}"/>
          </ac:picMkLst>
        </pc:picChg>
        <pc:picChg chg="add mod">
          <ac:chgData name="セイ ヨウ" userId="763805c10ad28a2a" providerId="LiveId" clId="{76457E06-0EF9-4728-A0D4-922D9B9D09A1}" dt="2023-12-04T03:27:38.434" v="54631" actId="208"/>
          <ac:picMkLst>
            <pc:docMk/>
            <pc:sldMk cId="1593585928" sldId="2147482289"/>
            <ac:picMk id="9" creationId="{A7BEEACA-4987-6AE6-6808-57E470E6D834}"/>
          </ac:picMkLst>
        </pc:picChg>
        <pc:picChg chg="del">
          <ac:chgData name="セイ ヨウ" userId="763805c10ad28a2a" providerId="LiveId" clId="{76457E06-0EF9-4728-A0D4-922D9B9D09A1}" dt="2023-12-04T03:18:20.611" v="54284" actId="478"/>
          <ac:picMkLst>
            <pc:docMk/>
            <pc:sldMk cId="1593585928" sldId="2147482289"/>
            <ac:picMk id="27" creationId="{7F397774-20F6-92E7-20A3-19FF3E1F9D44}"/>
          </ac:picMkLst>
        </pc:picChg>
      </pc:sldChg>
      <pc:sldChg chg="add del">
        <pc:chgData name="セイ ヨウ" userId="763805c10ad28a2a" providerId="LiveId" clId="{76457E06-0EF9-4728-A0D4-922D9B9D09A1}" dt="2023-12-04T03:18:33.766" v="54290"/>
        <pc:sldMkLst>
          <pc:docMk/>
          <pc:sldMk cId="739043008" sldId="2147482290"/>
        </pc:sldMkLst>
      </pc:sldChg>
      <pc:sldChg chg="addSp delSp modSp add mod ord delAnim modAnim">
        <pc:chgData name="セイ ヨウ" userId="763805c10ad28a2a" providerId="LiveId" clId="{76457E06-0EF9-4728-A0D4-922D9B9D09A1}" dt="2023-12-04T05:21:54.578" v="57120" actId="14100"/>
        <pc:sldMkLst>
          <pc:docMk/>
          <pc:sldMk cId="1078416864" sldId="2147482290"/>
        </pc:sldMkLst>
        <pc:spChg chg="add mod">
          <ac:chgData name="セイ ヨウ" userId="763805c10ad28a2a" providerId="LiveId" clId="{76457E06-0EF9-4728-A0D4-922D9B9D09A1}" dt="2023-12-04T05:21:54.578" v="57120" actId="14100"/>
          <ac:spMkLst>
            <pc:docMk/>
            <pc:sldMk cId="1078416864" sldId="2147482290"/>
            <ac:spMk id="5" creationId="{94405D72-87ED-30BE-A054-758657B7C3F0}"/>
          </ac:spMkLst>
        </pc:spChg>
        <pc:spChg chg="del">
          <ac:chgData name="セイ ヨウ" userId="763805c10ad28a2a" providerId="LiveId" clId="{76457E06-0EF9-4728-A0D4-922D9B9D09A1}" dt="2023-12-04T03:26:03.362" v="54578" actId="478"/>
          <ac:spMkLst>
            <pc:docMk/>
            <pc:sldMk cId="1078416864" sldId="2147482290"/>
            <ac:spMk id="6" creationId="{0D6C4063-6AAC-2858-88AC-836FAE07E67C}"/>
          </ac:spMkLst>
        </pc:spChg>
        <pc:spChg chg="add mod">
          <ac:chgData name="セイ ヨウ" userId="763805c10ad28a2a" providerId="LiveId" clId="{76457E06-0EF9-4728-A0D4-922D9B9D09A1}" dt="2023-12-04T03:36:17.485" v="55077" actId="1076"/>
          <ac:spMkLst>
            <pc:docMk/>
            <pc:sldMk cId="1078416864" sldId="2147482290"/>
            <ac:spMk id="11" creationId="{4C8FA126-DB4C-4A58-9BCB-E55E114DC876}"/>
          </ac:spMkLst>
        </pc:spChg>
        <pc:spChg chg="add mod">
          <ac:chgData name="セイ ヨウ" userId="763805c10ad28a2a" providerId="LiveId" clId="{76457E06-0EF9-4728-A0D4-922D9B9D09A1}" dt="2023-12-04T04:09:54.715" v="56073" actId="20577"/>
          <ac:spMkLst>
            <pc:docMk/>
            <pc:sldMk cId="1078416864" sldId="2147482290"/>
            <ac:spMk id="14" creationId="{9CD9E9EF-9556-DD1A-3F89-AC9CFB978ABC}"/>
          </ac:spMkLst>
        </pc:spChg>
        <pc:spChg chg="mod">
          <ac:chgData name="セイ ヨウ" userId="763805c10ad28a2a" providerId="LiveId" clId="{76457E06-0EF9-4728-A0D4-922D9B9D09A1}" dt="2023-12-04T03:25:47.476" v="54571" actId="20577"/>
          <ac:spMkLst>
            <pc:docMk/>
            <pc:sldMk cId="1078416864" sldId="2147482290"/>
            <ac:spMk id="15" creationId="{F634885E-94EE-0C04-BC23-3BFFEC3AEF69}"/>
          </ac:spMkLst>
        </pc:spChg>
        <pc:spChg chg="del">
          <ac:chgData name="セイ ヨウ" userId="763805c10ad28a2a" providerId="LiveId" clId="{76457E06-0EF9-4728-A0D4-922D9B9D09A1}" dt="2023-12-04T03:28:25.662" v="54701" actId="478"/>
          <ac:spMkLst>
            <pc:docMk/>
            <pc:sldMk cId="1078416864" sldId="2147482290"/>
            <ac:spMk id="17" creationId="{453EADA9-36A5-5605-B2FB-393254436B34}"/>
          </ac:spMkLst>
        </pc:spChg>
        <pc:spChg chg="mod">
          <ac:chgData name="セイ ヨウ" userId="763805c10ad28a2a" providerId="LiveId" clId="{76457E06-0EF9-4728-A0D4-922D9B9D09A1}" dt="2023-12-04T03:36:35.443" v="55085" actId="1076"/>
          <ac:spMkLst>
            <pc:docMk/>
            <pc:sldMk cId="1078416864" sldId="2147482290"/>
            <ac:spMk id="20" creationId="{2C0B6C67-E131-015A-2D65-EF3F51E8EC45}"/>
          </ac:spMkLst>
        </pc:spChg>
        <pc:spChg chg="del">
          <ac:chgData name="セイ ヨウ" userId="763805c10ad28a2a" providerId="LiveId" clId="{76457E06-0EF9-4728-A0D4-922D9B9D09A1}" dt="2023-12-04T03:25:51.572" v="54572" actId="478"/>
          <ac:spMkLst>
            <pc:docMk/>
            <pc:sldMk cId="1078416864" sldId="2147482290"/>
            <ac:spMk id="25" creationId="{130C1387-CDC8-24E9-7DBA-2FCCEFE03383}"/>
          </ac:spMkLst>
        </pc:spChg>
        <pc:spChg chg="del">
          <ac:chgData name="セイ ヨウ" userId="763805c10ad28a2a" providerId="LiveId" clId="{76457E06-0EF9-4728-A0D4-922D9B9D09A1}" dt="2023-12-04T03:25:32.062" v="54492" actId="478"/>
          <ac:spMkLst>
            <pc:docMk/>
            <pc:sldMk cId="1078416864" sldId="2147482290"/>
            <ac:spMk id="29" creationId="{B0933933-9159-9071-CCBE-77DA7D811A09}"/>
          </ac:spMkLst>
        </pc:spChg>
        <pc:picChg chg="add mod">
          <ac:chgData name="セイ ヨウ" userId="763805c10ad28a2a" providerId="LiveId" clId="{76457E06-0EF9-4728-A0D4-922D9B9D09A1}" dt="2023-12-04T05:21:52.750" v="57119" actId="1076"/>
          <ac:picMkLst>
            <pc:docMk/>
            <pc:sldMk cId="1078416864" sldId="2147482290"/>
            <ac:picMk id="9" creationId="{4ED3E277-657C-D4DB-6D68-EAD4AF25C7E8}"/>
          </ac:picMkLst>
        </pc:picChg>
        <pc:picChg chg="add mod">
          <ac:chgData name="セイ ヨウ" userId="763805c10ad28a2a" providerId="LiveId" clId="{76457E06-0EF9-4728-A0D4-922D9B9D09A1}" dt="2023-12-04T03:36:31.472" v="55083" actId="1076"/>
          <ac:picMkLst>
            <pc:docMk/>
            <pc:sldMk cId="1078416864" sldId="2147482290"/>
            <ac:picMk id="12" creationId="{5B9ABD84-2543-2484-B32D-9331175B2A56}"/>
          </ac:picMkLst>
        </pc:picChg>
        <pc:picChg chg="del">
          <ac:chgData name="セイ ヨウ" userId="763805c10ad28a2a" providerId="LiveId" clId="{76457E06-0EF9-4728-A0D4-922D9B9D09A1}" dt="2023-12-04T03:23:18.188" v="54486" actId="478"/>
          <ac:picMkLst>
            <pc:docMk/>
            <pc:sldMk cId="1078416864" sldId="2147482290"/>
            <ac:picMk id="27" creationId="{7F397774-20F6-92E7-20A3-19FF3E1F9D44}"/>
          </ac:picMkLst>
        </pc:picChg>
      </pc:sldChg>
      <pc:sldChg chg="addSp delSp modSp add mod delAnim">
        <pc:chgData name="セイ ヨウ" userId="763805c10ad28a2a" providerId="LiveId" clId="{76457E06-0EF9-4728-A0D4-922D9B9D09A1}" dt="2023-12-04T03:47:48.763" v="55343" actId="1076"/>
        <pc:sldMkLst>
          <pc:docMk/>
          <pc:sldMk cId="1240862759" sldId="2147482291"/>
        </pc:sldMkLst>
        <pc:spChg chg="del">
          <ac:chgData name="セイ ヨウ" userId="763805c10ad28a2a" providerId="LiveId" clId="{76457E06-0EF9-4728-A0D4-922D9B9D09A1}" dt="2023-12-04T03:32:57.883" v="54919" actId="478"/>
          <ac:spMkLst>
            <pc:docMk/>
            <pc:sldMk cId="1240862759" sldId="2147482291"/>
            <ac:spMk id="5" creationId="{94405D72-87ED-30BE-A054-758657B7C3F0}"/>
          </ac:spMkLst>
        </pc:spChg>
        <pc:spChg chg="add del mod">
          <ac:chgData name="セイ ヨウ" userId="763805c10ad28a2a" providerId="LiveId" clId="{76457E06-0EF9-4728-A0D4-922D9B9D09A1}" dt="2023-12-04T03:31:46.424" v="54913" actId="22"/>
          <ac:spMkLst>
            <pc:docMk/>
            <pc:sldMk cId="1240862759" sldId="2147482291"/>
            <ac:spMk id="6" creationId="{A0A20071-75BD-1213-E4E5-5D14760C79FD}"/>
          </ac:spMkLst>
        </pc:spChg>
        <pc:spChg chg="mod">
          <ac:chgData name="セイ ヨウ" userId="763805c10ad28a2a" providerId="LiveId" clId="{76457E06-0EF9-4728-A0D4-922D9B9D09A1}" dt="2023-12-04T03:44:17.506" v="55205" actId="1076"/>
          <ac:spMkLst>
            <pc:docMk/>
            <pc:sldMk cId="1240862759" sldId="2147482291"/>
            <ac:spMk id="11" creationId="{4C8FA126-DB4C-4A58-9BCB-E55E114DC876}"/>
          </ac:spMkLst>
        </pc:spChg>
        <pc:spChg chg="mod">
          <ac:chgData name="セイ ヨウ" userId="763805c10ad28a2a" providerId="LiveId" clId="{76457E06-0EF9-4728-A0D4-922D9B9D09A1}" dt="2023-12-04T03:41:02.548" v="55094"/>
          <ac:spMkLst>
            <pc:docMk/>
            <pc:sldMk cId="1240862759" sldId="2147482291"/>
            <ac:spMk id="13" creationId="{874A1E93-1F97-D308-0DF7-739046636780}"/>
          </ac:spMkLst>
        </pc:spChg>
        <pc:spChg chg="mod">
          <ac:chgData name="セイ ヨウ" userId="763805c10ad28a2a" providerId="LiveId" clId="{76457E06-0EF9-4728-A0D4-922D9B9D09A1}" dt="2023-12-04T03:44:24.017" v="55206" actId="1076"/>
          <ac:spMkLst>
            <pc:docMk/>
            <pc:sldMk cId="1240862759" sldId="2147482291"/>
            <ac:spMk id="14" creationId="{9CD9E9EF-9556-DD1A-3F89-AC9CFB978ABC}"/>
          </ac:spMkLst>
        </pc:spChg>
        <pc:spChg chg="mod">
          <ac:chgData name="セイ ヨウ" userId="763805c10ad28a2a" providerId="LiveId" clId="{76457E06-0EF9-4728-A0D4-922D9B9D09A1}" dt="2023-12-04T03:44:33.302" v="55212"/>
          <ac:spMkLst>
            <pc:docMk/>
            <pc:sldMk cId="1240862759" sldId="2147482291"/>
            <ac:spMk id="15" creationId="{F634885E-94EE-0C04-BC23-3BFFEC3AEF69}"/>
          </ac:spMkLst>
        </pc:spChg>
        <pc:spChg chg="add del">
          <ac:chgData name="セイ ヨウ" userId="763805c10ad28a2a" providerId="LiveId" clId="{76457E06-0EF9-4728-A0D4-922D9B9D09A1}" dt="2023-12-04T03:33:23.447" v="54922" actId="22"/>
          <ac:spMkLst>
            <pc:docMk/>
            <pc:sldMk cId="1240862759" sldId="2147482291"/>
            <ac:spMk id="18" creationId="{351B0641-F7C5-CDBD-6101-250B3AE181A1}"/>
          </ac:spMkLst>
        </pc:spChg>
        <pc:spChg chg="mod">
          <ac:chgData name="セイ ヨウ" userId="763805c10ad28a2a" providerId="LiveId" clId="{76457E06-0EF9-4728-A0D4-922D9B9D09A1}" dt="2023-12-04T03:47:38.874" v="55338" actId="1076"/>
          <ac:spMkLst>
            <pc:docMk/>
            <pc:sldMk cId="1240862759" sldId="2147482291"/>
            <ac:spMk id="20" creationId="{2C0B6C67-E131-015A-2D65-EF3F51E8EC45}"/>
          </ac:spMkLst>
        </pc:spChg>
        <pc:spChg chg="add del">
          <ac:chgData name="セイ ヨウ" userId="763805c10ad28a2a" providerId="LiveId" clId="{76457E06-0EF9-4728-A0D4-922D9B9D09A1}" dt="2023-12-04T03:33:26.496" v="54924" actId="22"/>
          <ac:spMkLst>
            <pc:docMk/>
            <pc:sldMk cId="1240862759" sldId="2147482291"/>
            <ac:spMk id="21" creationId="{1FFCBA2B-B496-BEAA-F8E1-41A79612CBFF}"/>
          </ac:spMkLst>
        </pc:spChg>
        <pc:spChg chg="add del mod">
          <ac:chgData name="セイ ヨウ" userId="763805c10ad28a2a" providerId="LiveId" clId="{76457E06-0EF9-4728-A0D4-922D9B9D09A1}" dt="2023-12-04T03:33:47.805" v="54930" actId="22"/>
          <ac:spMkLst>
            <pc:docMk/>
            <pc:sldMk cId="1240862759" sldId="2147482291"/>
            <ac:spMk id="23" creationId="{E8F0006C-420A-2869-EC84-57D9CD409FA7}"/>
          </ac:spMkLst>
        </pc:spChg>
        <pc:spChg chg="add mod">
          <ac:chgData name="セイ ヨウ" userId="763805c10ad28a2a" providerId="LiveId" clId="{76457E06-0EF9-4728-A0D4-922D9B9D09A1}" dt="2023-12-04T03:47:43.436" v="55341" actId="14100"/>
          <ac:spMkLst>
            <pc:docMk/>
            <pc:sldMk cId="1240862759" sldId="2147482291"/>
            <ac:spMk id="27" creationId="{66F30809-3BFE-BC8E-75D0-E7E769E06261}"/>
          </ac:spMkLst>
        </pc:spChg>
        <pc:spChg chg="add del">
          <ac:chgData name="セイ ヨウ" userId="763805c10ad28a2a" providerId="LiveId" clId="{76457E06-0EF9-4728-A0D4-922D9B9D09A1}" dt="2023-12-04T03:42:41.024" v="55201" actId="22"/>
          <ac:spMkLst>
            <pc:docMk/>
            <pc:sldMk cId="1240862759" sldId="2147482291"/>
            <ac:spMk id="29" creationId="{A33DB99D-50C4-3D6E-63FB-EE4E6E235BBB}"/>
          </ac:spMkLst>
        </pc:spChg>
        <pc:spChg chg="add mod">
          <ac:chgData name="セイ ヨウ" userId="763805c10ad28a2a" providerId="LiveId" clId="{76457E06-0EF9-4728-A0D4-922D9B9D09A1}" dt="2023-12-04T03:47:48.763" v="55343" actId="1076"/>
          <ac:spMkLst>
            <pc:docMk/>
            <pc:sldMk cId="1240862759" sldId="2147482291"/>
            <ac:spMk id="31" creationId="{BFFE3B7E-773B-4C4B-EA93-4F1E7A860E52}"/>
          </ac:spMkLst>
        </pc:spChg>
        <pc:spChg chg="add mod">
          <ac:chgData name="セイ ヨウ" userId="763805c10ad28a2a" providerId="LiveId" clId="{76457E06-0EF9-4728-A0D4-922D9B9D09A1}" dt="2023-12-04T03:47:20.361" v="55332" actId="1076"/>
          <ac:spMkLst>
            <pc:docMk/>
            <pc:sldMk cId="1240862759" sldId="2147482291"/>
            <ac:spMk id="34" creationId="{FEC79E8B-B3B6-7E02-9D39-60E169242DA1}"/>
          </ac:spMkLst>
        </pc:spChg>
        <pc:picChg chg="del">
          <ac:chgData name="セイ ヨウ" userId="763805c10ad28a2a" providerId="LiveId" clId="{76457E06-0EF9-4728-A0D4-922D9B9D09A1}" dt="2023-12-04T03:30:20.792" v="54909" actId="478"/>
          <ac:picMkLst>
            <pc:docMk/>
            <pc:sldMk cId="1240862759" sldId="2147482291"/>
            <ac:picMk id="9" creationId="{4ED3E277-657C-D4DB-6D68-EAD4AF25C7E8}"/>
          </ac:picMkLst>
        </pc:picChg>
        <pc:picChg chg="del">
          <ac:chgData name="セイ ヨウ" userId="763805c10ad28a2a" providerId="LiveId" clId="{76457E06-0EF9-4728-A0D4-922D9B9D09A1}" dt="2023-12-04T03:31:51.809" v="54914" actId="478"/>
          <ac:picMkLst>
            <pc:docMk/>
            <pc:sldMk cId="1240862759" sldId="2147482291"/>
            <ac:picMk id="12" creationId="{5B9ABD84-2543-2484-B32D-9331175B2A56}"/>
          </ac:picMkLst>
        </pc:picChg>
        <pc:picChg chg="add mod">
          <ac:chgData name="セイ ヨウ" userId="763805c10ad28a2a" providerId="LiveId" clId="{76457E06-0EF9-4728-A0D4-922D9B9D09A1}" dt="2023-12-04T03:44:13.263" v="55203" actId="14100"/>
          <ac:picMkLst>
            <pc:docMk/>
            <pc:sldMk cId="1240862759" sldId="2147482291"/>
            <ac:picMk id="16" creationId="{829E79CF-D0B4-A802-22E6-D8A6CD77C4E8}"/>
          </ac:picMkLst>
        </pc:picChg>
        <pc:picChg chg="add mod">
          <ac:chgData name="セイ ヨウ" userId="763805c10ad28a2a" providerId="LiveId" clId="{76457E06-0EF9-4728-A0D4-922D9B9D09A1}" dt="2023-12-04T03:47:36.703" v="55337" actId="1076"/>
          <ac:picMkLst>
            <pc:docMk/>
            <pc:sldMk cId="1240862759" sldId="2147482291"/>
            <ac:picMk id="25" creationId="{E2FEF960-C10F-102B-E172-CA77D548FEF5}"/>
          </ac:picMkLst>
        </pc:picChg>
        <pc:picChg chg="add mod">
          <ac:chgData name="セイ ヨウ" userId="763805c10ad28a2a" providerId="LiveId" clId="{76457E06-0EF9-4728-A0D4-922D9B9D09A1}" dt="2023-12-04T03:47:28.482" v="55336" actId="14100"/>
          <ac:picMkLst>
            <pc:docMk/>
            <pc:sldMk cId="1240862759" sldId="2147482291"/>
            <ac:picMk id="33" creationId="{9B67476F-8790-1876-FFCF-9308173AEB45}"/>
          </ac:picMkLst>
        </pc:picChg>
      </pc:sldChg>
      <pc:sldChg chg="addSp delSp modSp add mod">
        <pc:chgData name="セイ ヨウ" userId="763805c10ad28a2a" providerId="LiveId" clId="{76457E06-0EF9-4728-A0D4-922D9B9D09A1}" dt="2023-12-05T03:03:11.430" v="57937" actId="1076"/>
        <pc:sldMkLst>
          <pc:docMk/>
          <pc:sldMk cId="455011435" sldId="2147482292"/>
        </pc:sldMkLst>
        <pc:spChg chg="mod">
          <ac:chgData name="セイ ヨウ" userId="763805c10ad28a2a" providerId="LiveId" clId="{76457E06-0EF9-4728-A0D4-922D9B9D09A1}" dt="2023-12-05T03:00:12.561" v="57843"/>
          <ac:spMkLst>
            <pc:docMk/>
            <pc:sldMk cId="455011435" sldId="2147482292"/>
            <ac:spMk id="2" creationId="{7E24735B-C6CC-D789-7B03-A84537DCB580}"/>
          </ac:spMkLst>
        </pc:spChg>
        <pc:spChg chg="add del">
          <ac:chgData name="セイ ヨウ" userId="763805c10ad28a2a" providerId="LiveId" clId="{76457E06-0EF9-4728-A0D4-922D9B9D09A1}" dt="2023-12-04T03:49:15.213" v="55386" actId="22"/>
          <ac:spMkLst>
            <pc:docMk/>
            <pc:sldMk cId="455011435" sldId="2147482292"/>
            <ac:spMk id="5" creationId="{79B825A4-8178-78B8-6FA4-6774A3D13545}"/>
          </ac:spMkLst>
        </pc:spChg>
        <pc:spChg chg="add del">
          <ac:chgData name="セイ ヨウ" userId="763805c10ad28a2a" providerId="LiveId" clId="{76457E06-0EF9-4728-A0D4-922D9B9D09A1}" dt="2023-12-04T03:49:39.793" v="55388" actId="22"/>
          <ac:spMkLst>
            <pc:docMk/>
            <pc:sldMk cId="455011435" sldId="2147482292"/>
            <ac:spMk id="7" creationId="{F81BAE6A-4FD5-914B-1381-B93BD4209B58}"/>
          </ac:spMkLst>
        </pc:spChg>
        <pc:spChg chg="del">
          <ac:chgData name="セイ ヨウ" userId="763805c10ad28a2a" providerId="LiveId" clId="{76457E06-0EF9-4728-A0D4-922D9B9D09A1}" dt="2023-12-04T03:48:26.018" v="55346" actId="478"/>
          <ac:spMkLst>
            <pc:docMk/>
            <pc:sldMk cId="455011435" sldId="2147482292"/>
            <ac:spMk id="11" creationId="{4C8FA126-DB4C-4A58-9BCB-E55E114DC876}"/>
          </ac:spMkLst>
        </pc:spChg>
        <pc:spChg chg="mod">
          <ac:chgData name="セイ ヨウ" userId="763805c10ad28a2a" providerId="LiveId" clId="{76457E06-0EF9-4728-A0D4-922D9B9D09A1}" dt="2023-12-05T03:03:09.010" v="57936" actId="1076"/>
          <ac:spMkLst>
            <pc:docMk/>
            <pc:sldMk cId="455011435" sldId="2147482292"/>
            <ac:spMk id="14" creationId="{9CD9E9EF-9556-DD1A-3F89-AC9CFB978ABC}"/>
          </ac:spMkLst>
        </pc:spChg>
        <pc:spChg chg="mod">
          <ac:chgData name="セイ ヨウ" userId="763805c10ad28a2a" providerId="LiveId" clId="{76457E06-0EF9-4728-A0D4-922D9B9D09A1}" dt="2023-12-04T03:54:46.548" v="55405"/>
          <ac:spMkLst>
            <pc:docMk/>
            <pc:sldMk cId="455011435" sldId="2147482292"/>
            <ac:spMk id="15" creationId="{F634885E-94EE-0C04-BC23-3BFFEC3AEF69}"/>
          </ac:spMkLst>
        </pc:spChg>
        <pc:spChg chg="mod ord">
          <ac:chgData name="セイ ヨウ" userId="763805c10ad28a2a" providerId="LiveId" clId="{76457E06-0EF9-4728-A0D4-922D9B9D09A1}" dt="2023-12-05T03:03:11.430" v="57937" actId="1076"/>
          <ac:spMkLst>
            <pc:docMk/>
            <pc:sldMk cId="455011435" sldId="2147482292"/>
            <ac:spMk id="20" creationId="{2C0B6C67-E131-015A-2D65-EF3F51E8EC45}"/>
          </ac:spMkLst>
        </pc:spChg>
        <pc:spChg chg="add mod">
          <ac:chgData name="セイ ヨウ" userId="763805c10ad28a2a" providerId="LiveId" clId="{76457E06-0EF9-4728-A0D4-922D9B9D09A1}" dt="2023-12-05T03:03:09.010" v="57936" actId="1076"/>
          <ac:spMkLst>
            <pc:docMk/>
            <pc:sldMk cId="455011435" sldId="2147482292"/>
            <ac:spMk id="23" creationId="{2DD7051C-AC59-3F95-4E29-6C3DD0FD6032}"/>
          </ac:spMkLst>
        </pc:spChg>
        <pc:spChg chg="add del mod">
          <ac:chgData name="セイ ヨウ" userId="763805c10ad28a2a" providerId="LiveId" clId="{76457E06-0EF9-4728-A0D4-922D9B9D09A1}" dt="2023-12-04T04:01:29.714" v="55901" actId="478"/>
          <ac:spMkLst>
            <pc:docMk/>
            <pc:sldMk cId="455011435" sldId="2147482292"/>
            <ac:spMk id="24" creationId="{E25B9271-5636-403D-3CBD-0F7DD77B202C}"/>
          </ac:spMkLst>
        </pc:spChg>
        <pc:spChg chg="del">
          <ac:chgData name="セイ ヨウ" userId="763805c10ad28a2a" providerId="LiveId" clId="{76457E06-0EF9-4728-A0D4-922D9B9D09A1}" dt="2023-12-04T03:51:56.238" v="55400" actId="478"/>
          <ac:spMkLst>
            <pc:docMk/>
            <pc:sldMk cId="455011435" sldId="2147482292"/>
            <ac:spMk id="27" creationId="{66F30809-3BFE-BC8E-75D0-E7E769E06261}"/>
          </ac:spMkLst>
        </pc:spChg>
        <pc:spChg chg="add del mod">
          <ac:chgData name="セイ ヨウ" userId="763805c10ad28a2a" providerId="LiveId" clId="{76457E06-0EF9-4728-A0D4-922D9B9D09A1}" dt="2023-12-04T04:00:09.399" v="55871"/>
          <ac:spMkLst>
            <pc:docMk/>
            <pc:sldMk cId="455011435" sldId="2147482292"/>
            <ac:spMk id="28" creationId="{ADCCC9C3-F8DB-C064-FD19-5F64D7D5EF0E}"/>
          </ac:spMkLst>
        </pc:spChg>
        <pc:spChg chg="del">
          <ac:chgData name="セイ ヨウ" userId="763805c10ad28a2a" providerId="LiveId" clId="{76457E06-0EF9-4728-A0D4-922D9B9D09A1}" dt="2023-12-04T03:55:33.931" v="55462" actId="478"/>
          <ac:spMkLst>
            <pc:docMk/>
            <pc:sldMk cId="455011435" sldId="2147482292"/>
            <ac:spMk id="31" creationId="{BFFE3B7E-773B-4C4B-EA93-4F1E7A860E52}"/>
          </ac:spMkLst>
        </pc:spChg>
        <pc:spChg chg="add del mod">
          <ac:chgData name="セイ ヨウ" userId="763805c10ad28a2a" providerId="LiveId" clId="{76457E06-0EF9-4728-A0D4-922D9B9D09A1}" dt="2023-12-04T04:01:13.835" v="55891"/>
          <ac:spMkLst>
            <pc:docMk/>
            <pc:sldMk cId="455011435" sldId="2147482292"/>
            <ac:spMk id="32" creationId="{5441CA36-7965-953E-9E35-5D60ADEE00C9}"/>
          </ac:spMkLst>
        </pc:spChg>
        <pc:spChg chg="del">
          <ac:chgData name="セイ ヨウ" userId="763805c10ad28a2a" providerId="LiveId" clId="{76457E06-0EF9-4728-A0D4-922D9B9D09A1}" dt="2023-12-04T03:55:34.539" v="55463" actId="478"/>
          <ac:spMkLst>
            <pc:docMk/>
            <pc:sldMk cId="455011435" sldId="2147482292"/>
            <ac:spMk id="34" creationId="{FEC79E8B-B3B6-7E02-9D39-60E169242DA1}"/>
          </ac:spMkLst>
        </pc:spChg>
        <pc:spChg chg="add del mod">
          <ac:chgData name="セイ ヨウ" userId="763805c10ad28a2a" providerId="LiveId" clId="{76457E06-0EF9-4728-A0D4-922D9B9D09A1}" dt="2023-12-04T04:01:27.190" v="55898"/>
          <ac:spMkLst>
            <pc:docMk/>
            <pc:sldMk cId="455011435" sldId="2147482292"/>
            <ac:spMk id="37" creationId="{07B358A2-CF9F-4894-6262-507347E60B6F}"/>
          </ac:spMkLst>
        </pc:spChg>
        <pc:spChg chg="add del mod">
          <ac:chgData name="セイ ヨウ" userId="763805c10ad28a2a" providerId="LiveId" clId="{76457E06-0EF9-4728-A0D4-922D9B9D09A1}" dt="2023-12-04T04:02:36.707" v="55925" actId="478"/>
          <ac:spMkLst>
            <pc:docMk/>
            <pc:sldMk cId="455011435" sldId="2147482292"/>
            <ac:spMk id="40" creationId="{2AD0ABAE-A935-ED1B-E909-FC0A429C23C2}"/>
          </ac:spMkLst>
        </pc:spChg>
        <pc:spChg chg="add del mod">
          <ac:chgData name="セイ ヨウ" userId="763805c10ad28a2a" providerId="LiveId" clId="{76457E06-0EF9-4728-A0D4-922D9B9D09A1}" dt="2023-12-04T04:08:38.466" v="56056" actId="478"/>
          <ac:spMkLst>
            <pc:docMk/>
            <pc:sldMk cId="455011435" sldId="2147482292"/>
            <ac:spMk id="41" creationId="{6FD85053-D1F5-EA5F-D621-0F1896CCE66A}"/>
          </ac:spMkLst>
        </pc:spChg>
        <pc:spChg chg="add del mod">
          <ac:chgData name="セイ ヨウ" userId="763805c10ad28a2a" providerId="LiveId" clId="{76457E06-0EF9-4728-A0D4-922D9B9D09A1}" dt="2023-12-04T04:03:12.926" v="55934" actId="478"/>
          <ac:spMkLst>
            <pc:docMk/>
            <pc:sldMk cId="455011435" sldId="2147482292"/>
            <ac:spMk id="42" creationId="{70CF1544-7410-9079-003D-E124B3A377E5}"/>
          </ac:spMkLst>
        </pc:spChg>
        <pc:spChg chg="add del mod">
          <ac:chgData name="セイ ヨウ" userId="763805c10ad28a2a" providerId="LiveId" clId="{76457E06-0EF9-4728-A0D4-922D9B9D09A1}" dt="2023-12-04T04:03:10.178" v="55930"/>
          <ac:spMkLst>
            <pc:docMk/>
            <pc:sldMk cId="455011435" sldId="2147482292"/>
            <ac:spMk id="44" creationId="{BB84C7E7-0579-C375-3F60-7C9242FCBD66}"/>
          </ac:spMkLst>
        </pc:spChg>
        <pc:spChg chg="add del mod">
          <ac:chgData name="セイ ヨウ" userId="763805c10ad28a2a" providerId="LiveId" clId="{76457E06-0EF9-4728-A0D4-922D9B9D09A1}" dt="2023-12-04T04:03:10.178" v="55930"/>
          <ac:spMkLst>
            <pc:docMk/>
            <pc:sldMk cId="455011435" sldId="2147482292"/>
            <ac:spMk id="45" creationId="{62B9C0E6-B658-E0C4-9488-DE931516E73E}"/>
          </ac:spMkLst>
        </pc:spChg>
        <pc:spChg chg="add del mod">
          <ac:chgData name="セイ ヨウ" userId="763805c10ad28a2a" providerId="LiveId" clId="{76457E06-0EF9-4728-A0D4-922D9B9D09A1}" dt="2023-12-04T04:03:46.907" v="55952" actId="478"/>
          <ac:spMkLst>
            <pc:docMk/>
            <pc:sldMk cId="455011435" sldId="2147482292"/>
            <ac:spMk id="49" creationId="{B74A8A65-52AB-640E-2B5C-CCE298B0B5E9}"/>
          </ac:spMkLst>
        </pc:spChg>
        <pc:spChg chg="add del mod">
          <ac:chgData name="セイ ヨウ" userId="763805c10ad28a2a" providerId="LiveId" clId="{76457E06-0EF9-4728-A0D4-922D9B9D09A1}" dt="2023-12-04T04:04:35.598" v="55967" actId="478"/>
          <ac:spMkLst>
            <pc:docMk/>
            <pc:sldMk cId="455011435" sldId="2147482292"/>
            <ac:spMk id="50" creationId="{4EB19F3A-35FC-FF0F-0077-E54FC2587D09}"/>
          </ac:spMkLst>
        </pc:spChg>
        <pc:spChg chg="add del mod">
          <ac:chgData name="セイ ヨウ" userId="763805c10ad28a2a" providerId="LiveId" clId="{76457E06-0EF9-4728-A0D4-922D9B9D09A1}" dt="2023-12-04T04:04:34.747" v="55966" actId="478"/>
          <ac:spMkLst>
            <pc:docMk/>
            <pc:sldMk cId="455011435" sldId="2147482292"/>
            <ac:spMk id="51" creationId="{6B58CD86-C577-BA6A-7E47-5C857658682F}"/>
          </ac:spMkLst>
        </pc:spChg>
        <pc:spChg chg="add del mod">
          <ac:chgData name="セイ ヨウ" userId="763805c10ad28a2a" providerId="LiveId" clId="{76457E06-0EF9-4728-A0D4-922D9B9D09A1}" dt="2023-12-04T04:08:38.466" v="56056" actId="478"/>
          <ac:spMkLst>
            <pc:docMk/>
            <pc:sldMk cId="455011435" sldId="2147482292"/>
            <ac:spMk id="52" creationId="{B98334DA-126E-C494-63F7-9B34B90F37BA}"/>
          </ac:spMkLst>
        </pc:spChg>
        <pc:spChg chg="add del mod">
          <ac:chgData name="セイ ヨウ" userId="763805c10ad28a2a" providerId="LiveId" clId="{76457E06-0EF9-4728-A0D4-922D9B9D09A1}" dt="2023-12-04T04:07:59.366" v="56039" actId="478"/>
          <ac:spMkLst>
            <pc:docMk/>
            <pc:sldMk cId="455011435" sldId="2147482292"/>
            <ac:spMk id="53" creationId="{1F4AEF01-DC2D-4D2A-AB02-0C944DD13277}"/>
          </ac:spMkLst>
        </pc:spChg>
        <pc:spChg chg="add del mod">
          <ac:chgData name="セイ ヨウ" userId="763805c10ad28a2a" providerId="LiveId" clId="{76457E06-0EF9-4728-A0D4-922D9B9D09A1}" dt="2023-12-04T04:08:38.466" v="56056" actId="478"/>
          <ac:spMkLst>
            <pc:docMk/>
            <pc:sldMk cId="455011435" sldId="2147482292"/>
            <ac:spMk id="54" creationId="{8953B9C3-8323-5F10-48E3-3B5566B8E131}"/>
          </ac:spMkLst>
        </pc:spChg>
        <pc:spChg chg="add del mod">
          <ac:chgData name="セイ ヨウ" userId="763805c10ad28a2a" providerId="LiveId" clId="{76457E06-0EF9-4728-A0D4-922D9B9D09A1}" dt="2023-12-04T04:08:38.466" v="56056" actId="478"/>
          <ac:spMkLst>
            <pc:docMk/>
            <pc:sldMk cId="455011435" sldId="2147482292"/>
            <ac:spMk id="55" creationId="{258A1C66-5886-124F-262B-15D59E636539}"/>
          </ac:spMkLst>
        </pc:spChg>
        <pc:spChg chg="add del mod">
          <ac:chgData name="セイ ヨウ" userId="763805c10ad28a2a" providerId="LiveId" clId="{76457E06-0EF9-4728-A0D4-922D9B9D09A1}" dt="2023-12-04T04:08:38.466" v="56056" actId="478"/>
          <ac:spMkLst>
            <pc:docMk/>
            <pc:sldMk cId="455011435" sldId="2147482292"/>
            <ac:spMk id="56" creationId="{D7806EDB-255C-393B-3CBF-CB1D1AB0256A}"/>
          </ac:spMkLst>
        </pc:spChg>
        <pc:spChg chg="add del mod">
          <ac:chgData name="セイ ヨウ" userId="763805c10ad28a2a" providerId="LiveId" clId="{76457E06-0EF9-4728-A0D4-922D9B9D09A1}" dt="2023-12-04T04:08:38.466" v="56056" actId="478"/>
          <ac:spMkLst>
            <pc:docMk/>
            <pc:sldMk cId="455011435" sldId="2147482292"/>
            <ac:spMk id="57" creationId="{66CAB271-2F81-E351-AF00-41B0C240F9EF}"/>
          </ac:spMkLst>
        </pc:spChg>
        <pc:spChg chg="add del mod">
          <ac:chgData name="セイ ヨウ" userId="763805c10ad28a2a" providerId="LiveId" clId="{76457E06-0EF9-4728-A0D4-922D9B9D09A1}" dt="2023-12-04T04:08:38.466" v="56056" actId="478"/>
          <ac:spMkLst>
            <pc:docMk/>
            <pc:sldMk cId="455011435" sldId="2147482292"/>
            <ac:spMk id="58" creationId="{43A41193-703E-56F4-EFD6-5D0B162F2764}"/>
          </ac:spMkLst>
        </pc:spChg>
        <pc:spChg chg="add del mod">
          <ac:chgData name="セイ ヨウ" userId="763805c10ad28a2a" providerId="LiveId" clId="{76457E06-0EF9-4728-A0D4-922D9B9D09A1}" dt="2023-12-04T04:08:38.466" v="56056" actId="478"/>
          <ac:spMkLst>
            <pc:docMk/>
            <pc:sldMk cId="455011435" sldId="2147482292"/>
            <ac:spMk id="59" creationId="{CA3261B2-9962-CB46-1FA3-D4F6981E6D6F}"/>
          </ac:spMkLst>
        </pc:spChg>
        <pc:spChg chg="add del mod">
          <ac:chgData name="セイ ヨウ" userId="763805c10ad28a2a" providerId="LiveId" clId="{76457E06-0EF9-4728-A0D4-922D9B9D09A1}" dt="2023-12-04T04:08:38.466" v="56056" actId="478"/>
          <ac:spMkLst>
            <pc:docMk/>
            <pc:sldMk cId="455011435" sldId="2147482292"/>
            <ac:spMk id="60" creationId="{A91F6799-549A-CF7A-5B1F-E45613F4DBEF}"/>
          </ac:spMkLst>
        </pc:spChg>
        <pc:spChg chg="add del mod">
          <ac:chgData name="セイ ヨウ" userId="763805c10ad28a2a" providerId="LiveId" clId="{76457E06-0EF9-4728-A0D4-922D9B9D09A1}" dt="2023-12-04T04:08:38.466" v="56056" actId="478"/>
          <ac:spMkLst>
            <pc:docMk/>
            <pc:sldMk cId="455011435" sldId="2147482292"/>
            <ac:spMk id="61" creationId="{D23F729B-5FDC-8F3C-1E2F-B5BA10469BFF}"/>
          </ac:spMkLst>
        </pc:spChg>
        <pc:spChg chg="add del mod">
          <ac:chgData name="セイ ヨウ" userId="763805c10ad28a2a" providerId="LiveId" clId="{76457E06-0EF9-4728-A0D4-922D9B9D09A1}" dt="2023-12-04T04:08:38.466" v="56056" actId="478"/>
          <ac:spMkLst>
            <pc:docMk/>
            <pc:sldMk cId="455011435" sldId="2147482292"/>
            <ac:spMk id="62" creationId="{CEED704D-6568-1281-3923-80ED7191ADED}"/>
          </ac:spMkLst>
        </pc:spChg>
        <pc:spChg chg="add del mod">
          <ac:chgData name="セイ ヨウ" userId="763805c10ad28a2a" providerId="LiveId" clId="{76457E06-0EF9-4728-A0D4-922D9B9D09A1}" dt="2023-12-04T04:08:38.466" v="56056" actId="478"/>
          <ac:spMkLst>
            <pc:docMk/>
            <pc:sldMk cId="455011435" sldId="2147482292"/>
            <ac:spMk id="63" creationId="{473002A5-EF97-5A63-4C34-EEDAC31A6608}"/>
          </ac:spMkLst>
        </pc:spChg>
        <pc:spChg chg="add del mod">
          <ac:chgData name="セイ ヨウ" userId="763805c10ad28a2a" providerId="LiveId" clId="{76457E06-0EF9-4728-A0D4-922D9B9D09A1}" dt="2023-12-04T04:08:38.466" v="56056" actId="478"/>
          <ac:spMkLst>
            <pc:docMk/>
            <pc:sldMk cId="455011435" sldId="2147482292"/>
            <ac:spMk id="64" creationId="{8658C228-B40E-BD39-D245-85D104D46EB2}"/>
          </ac:spMkLst>
        </pc:spChg>
        <pc:spChg chg="add del mod">
          <ac:chgData name="セイ ヨウ" userId="763805c10ad28a2a" providerId="LiveId" clId="{76457E06-0EF9-4728-A0D4-922D9B9D09A1}" dt="2023-12-04T04:08:38.466" v="56056" actId="478"/>
          <ac:spMkLst>
            <pc:docMk/>
            <pc:sldMk cId="455011435" sldId="2147482292"/>
            <ac:spMk id="65" creationId="{18DAD4B4-9D2E-7624-87AF-D8A93F0E1B46}"/>
          </ac:spMkLst>
        </pc:spChg>
        <pc:spChg chg="add del mod">
          <ac:chgData name="セイ ヨウ" userId="763805c10ad28a2a" providerId="LiveId" clId="{76457E06-0EF9-4728-A0D4-922D9B9D09A1}" dt="2023-12-04T04:08:38.466" v="56056" actId="478"/>
          <ac:spMkLst>
            <pc:docMk/>
            <pc:sldMk cId="455011435" sldId="2147482292"/>
            <ac:spMk id="66" creationId="{F99C81F1-8011-D421-AAAA-83E005DE044C}"/>
          </ac:spMkLst>
        </pc:spChg>
        <pc:spChg chg="add del mod">
          <ac:chgData name="セイ ヨウ" userId="763805c10ad28a2a" providerId="LiveId" clId="{76457E06-0EF9-4728-A0D4-922D9B9D09A1}" dt="2023-12-04T04:08:38.466" v="56056" actId="478"/>
          <ac:spMkLst>
            <pc:docMk/>
            <pc:sldMk cId="455011435" sldId="2147482292"/>
            <ac:spMk id="67" creationId="{64C36FA6-495F-7F47-BB37-0DA78D575B21}"/>
          </ac:spMkLst>
        </pc:spChg>
        <pc:spChg chg="add del mod">
          <ac:chgData name="セイ ヨウ" userId="763805c10ad28a2a" providerId="LiveId" clId="{76457E06-0EF9-4728-A0D4-922D9B9D09A1}" dt="2023-12-04T04:08:38.466" v="56056" actId="478"/>
          <ac:spMkLst>
            <pc:docMk/>
            <pc:sldMk cId="455011435" sldId="2147482292"/>
            <ac:spMk id="68" creationId="{22255473-1F1A-66CF-0489-6992E3EE7A35}"/>
          </ac:spMkLst>
        </pc:spChg>
        <pc:spChg chg="add del mod">
          <ac:chgData name="セイ ヨウ" userId="763805c10ad28a2a" providerId="LiveId" clId="{76457E06-0EF9-4728-A0D4-922D9B9D09A1}" dt="2023-12-04T04:08:38.466" v="56056" actId="478"/>
          <ac:spMkLst>
            <pc:docMk/>
            <pc:sldMk cId="455011435" sldId="2147482292"/>
            <ac:spMk id="69" creationId="{99F8550D-34CB-7C64-2F48-2AB1CC8E9770}"/>
          </ac:spMkLst>
        </pc:spChg>
        <pc:spChg chg="add del mod">
          <ac:chgData name="セイ ヨウ" userId="763805c10ad28a2a" providerId="LiveId" clId="{76457E06-0EF9-4728-A0D4-922D9B9D09A1}" dt="2023-12-04T04:08:38.466" v="56056" actId="478"/>
          <ac:spMkLst>
            <pc:docMk/>
            <pc:sldMk cId="455011435" sldId="2147482292"/>
            <ac:spMk id="70" creationId="{46F1139B-55D9-CB1F-7B1E-82B83120B38D}"/>
          </ac:spMkLst>
        </pc:spChg>
        <pc:spChg chg="add del mod">
          <ac:chgData name="セイ ヨウ" userId="763805c10ad28a2a" providerId="LiveId" clId="{76457E06-0EF9-4728-A0D4-922D9B9D09A1}" dt="2023-12-04T04:08:38.466" v="56056" actId="478"/>
          <ac:spMkLst>
            <pc:docMk/>
            <pc:sldMk cId="455011435" sldId="2147482292"/>
            <ac:spMk id="71" creationId="{FFE7660B-54EB-3088-77FF-85397F768C5E}"/>
          </ac:spMkLst>
        </pc:spChg>
        <pc:spChg chg="add del mod">
          <ac:chgData name="セイ ヨウ" userId="763805c10ad28a2a" providerId="LiveId" clId="{76457E06-0EF9-4728-A0D4-922D9B9D09A1}" dt="2023-12-04T04:08:27.131" v="56052"/>
          <ac:spMkLst>
            <pc:docMk/>
            <pc:sldMk cId="455011435" sldId="2147482292"/>
            <ac:spMk id="72" creationId="{8A9489FD-07E1-22D7-7400-BD574CECCCBA}"/>
          </ac:spMkLst>
        </pc:spChg>
        <pc:spChg chg="add del mod">
          <ac:chgData name="セイ ヨウ" userId="763805c10ad28a2a" providerId="LiveId" clId="{76457E06-0EF9-4728-A0D4-922D9B9D09A1}" dt="2023-12-04T04:08:27.131" v="56052"/>
          <ac:spMkLst>
            <pc:docMk/>
            <pc:sldMk cId="455011435" sldId="2147482292"/>
            <ac:spMk id="73" creationId="{8A0094EE-6A5C-0EA8-7008-B5516559AD59}"/>
          </ac:spMkLst>
        </pc:spChg>
        <pc:spChg chg="add del mod">
          <ac:chgData name="セイ ヨウ" userId="763805c10ad28a2a" providerId="LiveId" clId="{76457E06-0EF9-4728-A0D4-922D9B9D09A1}" dt="2023-12-04T04:08:27.131" v="56052"/>
          <ac:spMkLst>
            <pc:docMk/>
            <pc:sldMk cId="455011435" sldId="2147482292"/>
            <ac:spMk id="74" creationId="{43CDD80C-D5EB-4EA0-DE99-01C7A261C2DD}"/>
          </ac:spMkLst>
        </pc:spChg>
        <pc:spChg chg="add del mod">
          <ac:chgData name="セイ ヨウ" userId="763805c10ad28a2a" providerId="LiveId" clId="{76457E06-0EF9-4728-A0D4-922D9B9D09A1}" dt="2023-12-04T04:08:27.131" v="56052"/>
          <ac:spMkLst>
            <pc:docMk/>
            <pc:sldMk cId="455011435" sldId="2147482292"/>
            <ac:spMk id="75" creationId="{88D0313D-500E-FE2B-03A9-4EAB63F4261A}"/>
          </ac:spMkLst>
        </pc:spChg>
        <pc:spChg chg="add del mod">
          <ac:chgData name="セイ ヨウ" userId="763805c10ad28a2a" providerId="LiveId" clId="{76457E06-0EF9-4728-A0D4-922D9B9D09A1}" dt="2023-12-04T04:08:27.131" v="56052"/>
          <ac:spMkLst>
            <pc:docMk/>
            <pc:sldMk cId="455011435" sldId="2147482292"/>
            <ac:spMk id="76" creationId="{60245524-C505-E632-D852-85530B165F57}"/>
          </ac:spMkLst>
        </pc:spChg>
        <pc:spChg chg="add del mod">
          <ac:chgData name="セイ ヨウ" userId="763805c10ad28a2a" providerId="LiveId" clId="{76457E06-0EF9-4728-A0D4-922D9B9D09A1}" dt="2023-12-04T04:08:27.131" v="56052"/>
          <ac:spMkLst>
            <pc:docMk/>
            <pc:sldMk cId="455011435" sldId="2147482292"/>
            <ac:spMk id="77" creationId="{A2E19236-EB7F-2902-2735-C964661A18DA}"/>
          </ac:spMkLst>
        </pc:spChg>
        <pc:spChg chg="add del mod">
          <ac:chgData name="セイ ヨウ" userId="763805c10ad28a2a" providerId="LiveId" clId="{76457E06-0EF9-4728-A0D4-922D9B9D09A1}" dt="2023-12-04T04:08:27.131" v="56052"/>
          <ac:spMkLst>
            <pc:docMk/>
            <pc:sldMk cId="455011435" sldId="2147482292"/>
            <ac:spMk id="78" creationId="{6B959C4E-949C-C99C-0222-7263B92E27E2}"/>
          </ac:spMkLst>
        </pc:spChg>
        <pc:spChg chg="add del mod">
          <ac:chgData name="セイ ヨウ" userId="763805c10ad28a2a" providerId="LiveId" clId="{76457E06-0EF9-4728-A0D4-922D9B9D09A1}" dt="2023-12-04T04:08:27.131" v="56052"/>
          <ac:spMkLst>
            <pc:docMk/>
            <pc:sldMk cId="455011435" sldId="2147482292"/>
            <ac:spMk id="79" creationId="{DDBDCE49-BDC9-E66B-EDDF-215F5EF5A409}"/>
          </ac:spMkLst>
        </pc:spChg>
        <pc:spChg chg="add del mod">
          <ac:chgData name="セイ ヨウ" userId="763805c10ad28a2a" providerId="LiveId" clId="{76457E06-0EF9-4728-A0D4-922D9B9D09A1}" dt="2023-12-04T04:08:27.131" v="56052"/>
          <ac:spMkLst>
            <pc:docMk/>
            <pc:sldMk cId="455011435" sldId="2147482292"/>
            <ac:spMk id="80" creationId="{B60AED78-CA00-86EA-0A0A-0F886255D0EB}"/>
          </ac:spMkLst>
        </pc:spChg>
        <pc:spChg chg="add del mod">
          <ac:chgData name="セイ ヨウ" userId="763805c10ad28a2a" providerId="LiveId" clId="{76457E06-0EF9-4728-A0D4-922D9B9D09A1}" dt="2023-12-04T04:08:27.131" v="56052"/>
          <ac:spMkLst>
            <pc:docMk/>
            <pc:sldMk cId="455011435" sldId="2147482292"/>
            <ac:spMk id="81" creationId="{BF557812-BC1A-0CC1-6E9B-9CCE4282BC13}"/>
          </ac:spMkLst>
        </pc:spChg>
        <pc:spChg chg="add del mod">
          <ac:chgData name="セイ ヨウ" userId="763805c10ad28a2a" providerId="LiveId" clId="{76457E06-0EF9-4728-A0D4-922D9B9D09A1}" dt="2023-12-04T04:08:27.131" v="56052"/>
          <ac:spMkLst>
            <pc:docMk/>
            <pc:sldMk cId="455011435" sldId="2147482292"/>
            <ac:spMk id="82" creationId="{09085EE1-749C-EF3C-5E8E-0A799E75EDAE}"/>
          </ac:spMkLst>
        </pc:spChg>
        <pc:spChg chg="add del mod">
          <ac:chgData name="セイ ヨウ" userId="763805c10ad28a2a" providerId="LiveId" clId="{76457E06-0EF9-4728-A0D4-922D9B9D09A1}" dt="2023-12-04T04:08:27.131" v="56052"/>
          <ac:spMkLst>
            <pc:docMk/>
            <pc:sldMk cId="455011435" sldId="2147482292"/>
            <ac:spMk id="83" creationId="{5E8E8262-0B53-CC8B-CCC5-6D1A8AA14F77}"/>
          </ac:spMkLst>
        </pc:spChg>
        <pc:spChg chg="add del mod">
          <ac:chgData name="セイ ヨウ" userId="763805c10ad28a2a" providerId="LiveId" clId="{76457E06-0EF9-4728-A0D4-922D9B9D09A1}" dt="2023-12-04T04:08:27.131" v="56052"/>
          <ac:spMkLst>
            <pc:docMk/>
            <pc:sldMk cId="455011435" sldId="2147482292"/>
            <ac:spMk id="84" creationId="{31E65861-3404-7B61-C263-6B96CDF952F1}"/>
          </ac:spMkLst>
        </pc:spChg>
        <pc:spChg chg="add del mod">
          <ac:chgData name="セイ ヨウ" userId="763805c10ad28a2a" providerId="LiveId" clId="{76457E06-0EF9-4728-A0D4-922D9B9D09A1}" dt="2023-12-04T04:08:27.131" v="56052"/>
          <ac:spMkLst>
            <pc:docMk/>
            <pc:sldMk cId="455011435" sldId="2147482292"/>
            <ac:spMk id="85" creationId="{11124ACB-CDA5-4D25-C260-5BFA8625D9E5}"/>
          </ac:spMkLst>
        </pc:spChg>
        <pc:spChg chg="add del mod">
          <ac:chgData name="セイ ヨウ" userId="763805c10ad28a2a" providerId="LiveId" clId="{76457E06-0EF9-4728-A0D4-922D9B9D09A1}" dt="2023-12-04T04:08:27.131" v="56052"/>
          <ac:spMkLst>
            <pc:docMk/>
            <pc:sldMk cId="455011435" sldId="2147482292"/>
            <ac:spMk id="86" creationId="{C592CC4E-851A-1825-2ED4-FA5D60A52362}"/>
          </ac:spMkLst>
        </pc:spChg>
        <pc:spChg chg="add del mod">
          <ac:chgData name="セイ ヨウ" userId="763805c10ad28a2a" providerId="LiveId" clId="{76457E06-0EF9-4728-A0D4-922D9B9D09A1}" dt="2023-12-04T04:08:27.131" v="56052"/>
          <ac:spMkLst>
            <pc:docMk/>
            <pc:sldMk cId="455011435" sldId="2147482292"/>
            <ac:spMk id="87" creationId="{CB1D63B9-E95C-B26F-31B4-1467E64830E9}"/>
          </ac:spMkLst>
        </pc:spChg>
        <pc:spChg chg="add del mod">
          <ac:chgData name="セイ ヨウ" userId="763805c10ad28a2a" providerId="LiveId" clId="{76457E06-0EF9-4728-A0D4-922D9B9D09A1}" dt="2023-12-04T04:08:27.131" v="56052"/>
          <ac:spMkLst>
            <pc:docMk/>
            <pc:sldMk cId="455011435" sldId="2147482292"/>
            <ac:spMk id="88" creationId="{10DA7F27-8DB9-E389-F7C9-49B1FAE67A23}"/>
          </ac:spMkLst>
        </pc:spChg>
        <pc:spChg chg="add del mod">
          <ac:chgData name="セイ ヨウ" userId="763805c10ad28a2a" providerId="LiveId" clId="{76457E06-0EF9-4728-A0D4-922D9B9D09A1}" dt="2023-12-04T04:08:27.131" v="56052"/>
          <ac:spMkLst>
            <pc:docMk/>
            <pc:sldMk cId="455011435" sldId="2147482292"/>
            <ac:spMk id="89" creationId="{6C6F6E2C-18C0-D4F8-E4DB-8DE4786D631F}"/>
          </ac:spMkLst>
        </pc:spChg>
        <pc:spChg chg="add del mod">
          <ac:chgData name="セイ ヨウ" userId="763805c10ad28a2a" providerId="LiveId" clId="{76457E06-0EF9-4728-A0D4-922D9B9D09A1}" dt="2023-12-04T04:08:27.131" v="56052"/>
          <ac:spMkLst>
            <pc:docMk/>
            <pc:sldMk cId="455011435" sldId="2147482292"/>
            <ac:spMk id="90" creationId="{805063B8-9ABE-A983-67A8-3619A791AA2D}"/>
          </ac:spMkLst>
        </pc:spChg>
        <pc:spChg chg="add del mod">
          <ac:chgData name="セイ ヨウ" userId="763805c10ad28a2a" providerId="LiveId" clId="{76457E06-0EF9-4728-A0D4-922D9B9D09A1}" dt="2023-12-04T04:08:27.131" v="56052"/>
          <ac:spMkLst>
            <pc:docMk/>
            <pc:sldMk cId="455011435" sldId="2147482292"/>
            <ac:spMk id="91" creationId="{649CFFB4-ABFA-A354-0A5B-4D9B5994C422}"/>
          </ac:spMkLst>
        </pc:spChg>
        <pc:spChg chg="add del mod">
          <ac:chgData name="セイ ヨウ" userId="763805c10ad28a2a" providerId="LiveId" clId="{76457E06-0EF9-4728-A0D4-922D9B9D09A1}" dt="2023-12-04T04:08:32.841" v="56054"/>
          <ac:spMkLst>
            <pc:docMk/>
            <pc:sldMk cId="455011435" sldId="2147482292"/>
            <ac:spMk id="93" creationId="{B3EC51D3-6D48-BB78-66F8-110C37B0014A}"/>
          </ac:spMkLst>
        </pc:spChg>
        <pc:spChg chg="add del mod">
          <ac:chgData name="セイ ヨウ" userId="763805c10ad28a2a" providerId="LiveId" clId="{76457E06-0EF9-4728-A0D4-922D9B9D09A1}" dt="2023-12-04T04:08:32.841" v="56054"/>
          <ac:spMkLst>
            <pc:docMk/>
            <pc:sldMk cId="455011435" sldId="2147482292"/>
            <ac:spMk id="94" creationId="{A157849D-C4B2-723E-3E4E-FADE923539C4}"/>
          </ac:spMkLst>
        </pc:spChg>
        <pc:spChg chg="add del mod">
          <ac:chgData name="セイ ヨウ" userId="763805c10ad28a2a" providerId="LiveId" clId="{76457E06-0EF9-4728-A0D4-922D9B9D09A1}" dt="2023-12-04T04:08:32.841" v="56054"/>
          <ac:spMkLst>
            <pc:docMk/>
            <pc:sldMk cId="455011435" sldId="2147482292"/>
            <ac:spMk id="95" creationId="{187507CB-F728-1EEC-7D52-6FFB6D47BA0D}"/>
          </ac:spMkLst>
        </pc:spChg>
        <pc:spChg chg="add del mod">
          <ac:chgData name="セイ ヨウ" userId="763805c10ad28a2a" providerId="LiveId" clId="{76457E06-0EF9-4728-A0D4-922D9B9D09A1}" dt="2023-12-04T04:08:32.841" v="56054"/>
          <ac:spMkLst>
            <pc:docMk/>
            <pc:sldMk cId="455011435" sldId="2147482292"/>
            <ac:spMk id="96" creationId="{C3DC6E04-58B0-01F4-36D9-AD5DC001AA10}"/>
          </ac:spMkLst>
        </pc:spChg>
        <pc:spChg chg="add del mod">
          <ac:chgData name="セイ ヨウ" userId="763805c10ad28a2a" providerId="LiveId" clId="{76457E06-0EF9-4728-A0D4-922D9B9D09A1}" dt="2023-12-04T04:08:32.841" v="56054"/>
          <ac:spMkLst>
            <pc:docMk/>
            <pc:sldMk cId="455011435" sldId="2147482292"/>
            <ac:spMk id="97" creationId="{5E9F8B38-1C6B-7582-05F0-F01ABADFAC01}"/>
          </ac:spMkLst>
        </pc:spChg>
        <pc:spChg chg="add del mod">
          <ac:chgData name="セイ ヨウ" userId="763805c10ad28a2a" providerId="LiveId" clId="{76457E06-0EF9-4728-A0D4-922D9B9D09A1}" dt="2023-12-04T04:08:32.841" v="56054"/>
          <ac:spMkLst>
            <pc:docMk/>
            <pc:sldMk cId="455011435" sldId="2147482292"/>
            <ac:spMk id="98" creationId="{06BF35B2-E777-21FF-6194-70D61FE5BF29}"/>
          </ac:spMkLst>
        </pc:spChg>
        <pc:spChg chg="add del mod">
          <ac:chgData name="セイ ヨウ" userId="763805c10ad28a2a" providerId="LiveId" clId="{76457E06-0EF9-4728-A0D4-922D9B9D09A1}" dt="2023-12-04T04:08:32.841" v="56054"/>
          <ac:spMkLst>
            <pc:docMk/>
            <pc:sldMk cId="455011435" sldId="2147482292"/>
            <ac:spMk id="99" creationId="{7934CF5F-06AB-AD5C-AA20-3D3BDCC417F0}"/>
          </ac:spMkLst>
        </pc:spChg>
        <pc:spChg chg="add del mod">
          <ac:chgData name="セイ ヨウ" userId="763805c10ad28a2a" providerId="LiveId" clId="{76457E06-0EF9-4728-A0D4-922D9B9D09A1}" dt="2023-12-04T04:08:32.841" v="56054"/>
          <ac:spMkLst>
            <pc:docMk/>
            <pc:sldMk cId="455011435" sldId="2147482292"/>
            <ac:spMk id="100" creationId="{CEB4601B-A988-CBCA-A264-C813D3F9C64E}"/>
          </ac:spMkLst>
        </pc:spChg>
        <pc:spChg chg="add del mod">
          <ac:chgData name="セイ ヨウ" userId="763805c10ad28a2a" providerId="LiveId" clId="{76457E06-0EF9-4728-A0D4-922D9B9D09A1}" dt="2023-12-04T04:08:32.841" v="56054"/>
          <ac:spMkLst>
            <pc:docMk/>
            <pc:sldMk cId="455011435" sldId="2147482292"/>
            <ac:spMk id="101" creationId="{93BC75FB-92AA-C46F-02A1-683F6CE323B7}"/>
          </ac:spMkLst>
        </pc:spChg>
        <pc:spChg chg="add del mod">
          <ac:chgData name="セイ ヨウ" userId="763805c10ad28a2a" providerId="LiveId" clId="{76457E06-0EF9-4728-A0D4-922D9B9D09A1}" dt="2023-12-04T04:08:32.841" v="56054"/>
          <ac:spMkLst>
            <pc:docMk/>
            <pc:sldMk cId="455011435" sldId="2147482292"/>
            <ac:spMk id="102" creationId="{6C62CF58-773B-55B4-6885-434CA016D4E4}"/>
          </ac:spMkLst>
        </pc:spChg>
        <pc:spChg chg="add del mod">
          <ac:chgData name="セイ ヨウ" userId="763805c10ad28a2a" providerId="LiveId" clId="{76457E06-0EF9-4728-A0D4-922D9B9D09A1}" dt="2023-12-04T04:08:32.841" v="56054"/>
          <ac:spMkLst>
            <pc:docMk/>
            <pc:sldMk cId="455011435" sldId="2147482292"/>
            <ac:spMk id="103" creationId="{AAAA2D16-0F56-80CE-E388-8BD9DD598FA9}"/>
          </ac:spMkLst>
        </pc:spChg>
        <pc:spChg chg="add del mod">
          <ac:chgData name="セイ ヨウ" userId="763805c10ad28a2a" providerId="LiveId" clId="{76457E06-0EF9-4728-A0D4-922D9B9D09A1}" dt="2023-12-04T04:08:32.841" v="56054"/>
          <ac:spMkLst>
            <pc:docMk/>
            <pc:sldMk cId="455011435" sldId="2147482292"/>
            <ac:spMk id="104" creationId="{BDB66BC3-7126-910A-5AFE-6AB4FABACCDA}"/>
          </ac:spMkLst>
        </pc:spChg>
        <pc:spChg chg="add del mod">
          <ac:chgData name="セイ ヨウ" userId="763805c10ad28a2a" providerId="LiveId" clId="{76457E06-0EF9-4728-A0D4-922D9B9D09A1}" dt="2023-12-04T04:08:32.841" v="56054"/>
          <ac:spMkLst>
            <pc:docMk/>
            <pc:sldMk cId="455011435" sldId="2147482292"/>
            <ac:spMk id="105" creationId="{BE6A5B5E-027E-DBD2-FD86-B596C806502F}"/>
          </ac:spMkLst>
        </pc:spChg>
        <pc:spChg chg="add del mod">
          <ac:chgData name="セイ ヨウ" userId="763805c10ad28a2a" providerId="LiveId" clId="{76457E06-0EF9-4728-A0D4-922D9B9D09A1}" dt="2023-12-04T04:08:32.841" v="56054"/>
          <ac:spMkLst>
            <pc:docMk/>
            <pc:sldMk cId="455011435" sldId="2147482292"/>
            <ac:spMk id="106" creationId="{7E6CAAF9-6F20-41DF-75F8-BB18F0824261}"/>
          </ac:spMkLst>
        </pc:spChg>
        <pc:spChg chg="add del mod">
          <ac:chgData name="セイ ヨウ" userId="763805c10ad28a2a" providerId="LiveId" clId="{76457E06-0EF9-4728-A0D4-922D9B9D09A1}" dt="2023-12-04T04:08:32.841" v="56054"/>
          <ac:spMkLst>
            <pc:docMk/>
            <pc:sldMk cId="455011435" sldId="2147482292"/>
            <ac:spMk id="107" creationId="{82D6BADA-BA8D-DB41-B621-6D78A2855B05}"/>
          </ac:spMkLst>
        </pc:spChg>
        <pc:spChg chg="add del mod">
          <ac:chgData name="セイ ヨウ" userId="763805c10ad28a2a" providerId="LiveId" clId="{76457E06-0EF9-4728-A0D4-922D9B9D09A1}" dt="2023-12-04T04:08:32.841" v="56054"/>
          <ac:spMkLst>
            <pc:docMk/>
            <pc:sldMk cId="455011435" sldId="2147482292"/>
            <ac:spMk id="108" creationId="{B746236D-5D21-3A5B-0520-5E0D6365D0AE}"/>
          </ac:spMkLst>
        </pc:spChg>
        <pc:spChg chg="add del mod">
          <ac:chgData name="セイ ヨウ" userId="763805c10ad28a2a" providerId="LiveId" clId="{76457E06-0EF9-4728-A0D4-922D9B9D09A1}" dt="2023-12-04T04:08:32.841" v="56054"/>
          <ac:spMkLst>
            <pc:docMk/>
            <pc:sldMk cId="455011435" sldId="2147482292"/>
            <ac:spMk id="109" creationId="{E9635B68-B968-6A2A-58F4-92294112CD13}"/>
          </ac:spMkLst>
        </pc:spChg>
        <pc:spChg chg="add del mod">
          <ac:chgData name="セイ ヨウ" userId="763805c10ad28a2a" providerId="LiveId" clId="{76457E06-0EF9-4728-A0D4-922D9B9D09A1}" dt="2023-12-04T04:08:32.841" v="56054"/>
          <ac:spMkLst>
            <pc:docMk/>
            <pc:sldMk cId="455011435" sldId="2147482292"/>
            <ac:spMk id="110" creationId="{96F9AF41-F52A-12FD-8425-4815CA62A6C9}"/>
          </ac:spMkLst>
        </pc:spChg>
        <pc:spChg chg="add del mod">
          <ac:chgData name="セイ ヨウ" userId="763805c10ad28a2a" providerId="LiveId" clId="{76457E06-0EF9-4728-A0D4-922D9B9D09A1}" dt="2023-12-04T04:08:32.841" v="56054"/>
          <ac:spMkLst>
            <pc:docMk/>
            <pc:sldMk cId="455011435" sldId="2147482292"/>
            <ac:spMk id="111" creationId="{641916D9-BADE-841B-216B-C8E4D8532C3A}"/>
          </ac:spMkLst>
        </pc:spChg>
        <pc:spChg chg="add del mod">
          <ac:chgData name="セイ ヨウ" userId="763805c10ad28a2a" providerId="LiveId" clId="{76457E06-0EF9-4728-A0D4-922D9B9D09A1}" dt="2023-12-04T04:08:32.841" v="56054"/>
          <ac:spMkLst>
            <pc:docMk/>
            <pc:sldMk cId="455011435" sldId="2147482292"/>
            <ac:spMk id="112" creationId="{54AB27C4-5148-8CFB-03C5-7DD71B5565F2}"/>
          </ac:spMkLst>
        </pc:spChg>
        <pc:picChg chg="add del mod">
          <ac:chgData name="セイ ヨウ" userId="763805c10ad28a2a" providerId="LiveId" clId="{76457E06-0EF9-4728-A0D4-922D9B9D09A1}" dt="2023-12-04T04:03:12.205" v="55933" actId="478"/>
          <ac:picMkLst>
            <pc:docMk/>
            <pc:sldMk cId="455011435" sldId="2147482292"/>
            <ac:picMk id="12" creationId="{8AA8136B-D353-FBD2-C7C2-500F13BDC6FC}"/>
          </ac:picMkLst>
        </pc:picChg>
        <pc:picChg chg="del">
          <ac:chgData name="セイ ヨウ" userId="763805c10ad28a2a" providerId="LiveId" clId="{76457E06-0EF9-4728-A0D4-922D9B9D09A1}" dt="2023-12-04T03:48:23.073" v="55345" actId="478"/>
          <ac:picMkLst>
            <pc:docMk/>
            <pc:sldMk cId="455011435" sldId="2147482292"/>
            <ac:picMk id="16" creationId="{829E79CF-D0B4-A802-22E6-D8A6CD77C4E8}"/>
          </ac:picMkLst>
        </pc:picChg>
        <pc:picChg chg="add del mod">
          <ac:chgData name="セイ ヨウ" userId="763805c10ad28a2a" providerId="LiveId" clId="{76457E06-0EF9-4728-A0D4-922D9B9D09A1}" dt="2023-12-04T04:01:28.915" v="55900" actId="478"/>
          <ac:picMkLst>
            <pc:docMk/>
            <pc:sldMk cId="455011435" sldId="2147482292"/>
            <ac:picMk id="18" creationId="{9A2B1953-5D32-E2A2-4711-50C46786DCC4}"/>
          </ac:picMkLst>
        </pc:picChg>
        <pc:picChg chg="add del mod">
          <ac:chgData name="セイ ヨウ" userId="763805c10ad28a2a" providerId="LiveId" clId="{76457E06-0EF9-4728-A0D4-922D9B9D09A1}" dt="2023-12-04T04:08:38.466" v="56056" actId="478"/>
          <ac:picMkLst>
            <pc:docMk/>
            <pc:sldMk cId="455011435" sldId="2147482292"/>
            <ac:picMk id="21" creationId="{CFEF51A8-230B-1EE3-22B9-945032C0D003}"/>
          </ac:picMkLst>
        </pc:picChg>
        <pc:picChg chg="del">
          <ac:chgData name="セイ ヨウ" userId="763805c10ad28a2a" providerId="LiveId" clId="{76457E06-0EF9-4728-A0D4-922D9B9D09A1}" dt="2023-12-04T03:49:42.901" v="55389" actId="478"/>
          <ac:picMkLst>
            <pc:docMk/>
            <pc:sldMk cId="455011435" sldId="2147482292"/>
            <ac:picMk id="25" creationId="{E2FEF960-C10F-102B-E172-CA77D548FEF5}"/>
          </ac:picMkLst>
        </pc:picChg>
        <pc:picChg chg="add del mod">
          <ac:chgData name="セイ ヨウ" userId="763805c10ad28a2a" providerId="LiveId" clId="{76457E06-0EF9-4728-A0D4-922D9B9D09A1}" dt="2023-12-04T04:00:09.399" v="55871"/>
          <ac:picMkLst>
            <pc:docMk/>
            <pc:sldMk cId="455011435" sldId="2147482292"/>
            <ac:picMk id="26" creationId="{36CA3706-F5C2-DFA4-E09E-7C83F65C3551}"/>
          </ac:picMkLst>
        </pc:picChg>
        <pc:picChg chg="add del mod">
          <ac:chgData name="セイ ヨウ" userId="763805c10ad28a2a" providerId="LiveId" clId="{76457E06-0EF9-4728-A0D4-922D9B9D09A1}" dt="2023-12-04T04:01:16.496" v="55894" actId="478"/>
          <ac:picMkLst>
            <pc:docMk/>
            <pc:sldMk cId="455011435" sldId="2147482292"/>
            <ac:picMk id="29" creationId="{8CB676D1-53A8-EFE9-9C01-207D07CBC819}"/>
          </ac:picMkLst>
        </pc:picChg>
        <pc:picChg chg="add del mod">
          <ac:chgData name="セイ ヨウ" userId="763805c10ad28a2a" providerId="LiveId" clId="{76457E06-0EF9-4728-A0D4-922D9B9D09A1}" dt="2023-12-04T04:01:13.835" v="55891"/>
          <ac:picMkLst>
            <pc:docMk/>
            <pc:sldMk cId="455011435" sldId="2147482292"/>
            <ac:picMk id="30" creationId="{1621D6C1-4DC6-A8C6-2C38-4648B8985385}"/>
          </ac:picMkLst>
        </pc:picChg>
        <pc:picChg chg="del">
          <ac:chgData name="セイ ヨウ" userId="763805c10ad28a2a" providerId="LiveId" clId="{76457E06-0EF9-4728-A0D4-922D9B9D09A1}" dt="2023-12-04T03:49:43.290" v="55390" actId="478"/>
          <ac:picMkLst>
            <pc:docMk/>
            <pc:sldMk cId="455011435" sldId="2147482292"/>
            <ac:picMk id="33" creationId="{9B67476F-8790-1876-FFCF-9308173AEB45}"/>
          </ac:picMkLst>
        </pc:picChg>
        <pc:picChg chg="add del mod">
          <ac:chgData name="セイ ヨウ" userId="763805c10ad28a2a" providerId="LiveId" clId="{76457E06-0EF9-4728-A0D4-922D9B9D09A1}" dt="2023-12-04T04:01:17.933" v="55895" actId="478"/>
          <ac:picMkLst>
            <pc:docMk/>
            <pc:sldMk cId="455011435" sldId="2147482292"/>
            <ac:picMk id="35" creationId="{F6F44925-F284-400A-8730-0988540BC821}"/>
          </ac:picMkLst>
        </pc:picChg>
        <pc:picChg chg="add del mod">
          <ac:chgData name="セイ ヨウ" userId="763805c10ad28a2a" providerId="LiveId" clId="{76457E06-0EF9-4728-A0D4-922D9B9D09A1}" dt="2023-12-04T04:01:27.190" v="55898"/>
          <ac:picMkLst>
            <pc:docMk/>
            <pc:sldMk cId="455011435" sldId="2147482292"/>
            <ac:picMk id="36" creationId="{B5D52FEA-41FC-55D6-D04F-CEFB822E1E6B}"/>
          </ac:picMkLst>
        </pc:picChg>
        <pc:picChg chg="add mod ord">
          <ac:chgData name="セイ ヨウ" userId="763805c10ad28a2a" providerId="LiveId" clId="{76457E06-0EF9-4728-A0D4-922D9B9D09A1}" dt="2023-12-05T02:59:57.505" v="57839" actId="14100"/>
          <ac:picMkLst>
            <pc:docMk/>
            <pc:sldMk cId="455011435" sldId="2147482292"/>
            <ac:picMk id="38" creationId="{175FF2FA-6E87-CD7C-1288-1565696081B5}"/>
          </ac:picMkLst>
        </pc:picChg>
        <pc:picChg chg="add del mod">
          <ac:chgData name="セイ ヨウ" userId="763805c10ad28a2a" providerId="LiveId" clId="{76457E06-0EF9-4728-A0D4-922D9B9D09A1}" dt="2023-12-04T04:02:35.352" v="55924" actId="478"/>
          <ac:picMkLst>
            <pc:docMk/>
            <pc:sldMk cId="455011435" sldId="2147482292"/>
            <ac:picMk id="39" creationId="{171F8A5C-B2EE-BF8C-022F-1E0CED48BA21}"/>
          </ac:picMkLst>
        </pc:picChg>
        <pc:picChg chg="add del mod">
          <ac:chgData name="セイ ヨウ" userId="763805c10ad28a2a" providerId="LiveId" clId="{76457E06-0EF9-4728-A0D4-922D9B9D09A1}" dt="2023-12-04T04:03:10.178" v="55930"/>
          <ac:picMkLst>
            <pc:docMk/>
            <pc:sldMk cId="455011435" sldId="2147482292"/>
            <ac:picMk id="43" creationId="{9FFFEA38-C923-E64B-1215-D88380113D05}"/>
          </ac:picMkLst>
        </pc:picChg>
        <pc:picChg chg="add mod ord">
          <ac:chgData name="セイ ヨウ" userId="763805c10ad28a2a" providerId="LiveId" clId="{76457E06-0EF9-4728-A0D4-922D9B9D09A1}" dt="2023-12-05T03:03:06.637" v="57935" actId="1076"/>
          <ac:picMkLst>
            <pc:docMk/>
            <pc:sldMk cId="455011435" sldId="2147482292"/>
            <ac:picMk id="46" creationId="{24B0825A-5CBC-6954-CD8F-62AD115C89AE}"/>
          </ac:picMkLst>
        </pc:picChg>
        <pc:picChg chg="add del mod">
          <ac:chgData name="セイ ヨウ" userId="763805c10ad28a2a" providerId="LiveId" clId="{76457E06-0EF9-4728-A0D4-922D9B9D09A1}" dt="2023-12-04T04:03:31.682" v="55939"/>
          <ac:picMkLst>
            <pc:docMk/>
            <pc:sldMk cId="455011435" sldId="2147482292"/>
            <ac:picMk id="47" creationId="{5966856C-7AAD-0651-3A7C-92662239605F}"/>
          </ac:picMkLst>
        </pc:picChg>
        <pc:picChg chg="add del mod">
          <ac:chgData name="セイ ヨウ" userId="763805c10ad28a2a" providerId="LiveId" clId="{76457E06-0EF9-4728-A0D4-922D9B9D09A1}" dt="2023-12-04T04:03:38.124" v="55945"/>
          <ac:picMkLst>
            <pc:docMk/>
            <pc:sldMk cId="455011435" sldId="2147482292"/>
            <ac:picMk id="48" creationId="{E1609CF0-ED07-093B-1334-4429C63DDA0F}"/>
          </ac:picMkLst>
        </pc:picChg>
        <pc:picChg chg="add del mod">
          <ac:chgData name="セイ ヨウ" userId="763805c10ad28a2a" providerId="LiveId" clId="{76457E06-0EF9-4728-A0D4-922D9B9D09A1}" dt="2023-12-04T04:08:32.841" v="56054"/>
          <ac:picMkLst>
            <pc:docMk/>
            <pc:sldMk cId="455011435" sldId="2147482292"/>
            <ac:picMk id="92" creationId="{4B608E01-1CBA-B2A8-C193-E8433A7096F3}"/>
          </ac:picMkLst>
        </pc:picChg>
        <pc:picChg chg="add del mod">
          <ac:chgData name="セイ ヨウ" userId="763805c10ad28a2a" providerId="LiveId" clId="{76457E06-0EF9-4728-A0D4-922D9B9D09A1}" dt="2023-12-05T02:57:24.157" v="57815" actId="478"/>
          <ac:picMkLst>
            <pc:docMk/>
            <pc:sldMk cId="455011435" sldId="2147482292"/>
            <ac:picMk id="113" creationId="{03BA19FB-D2A4-04AE-C573-F76BE485D4DF}"/>
          </ac:picMkLst>
        </pc:picChg>
      </pc:sldChg>
      <pc:sldChg chg="add del">
        <pc:chgData name="セイ ヨウ" userId="763805c10ad28a2a" providerId="LiveId" clId="{76457E06-0EF9-4728-A0D4-922D9B9D09A1}" dt="2023-12-04T03:45:15.350" v="55225"/>
        <pc:sldMkLst>
          <pc:docMk/>
          <pc:sldMk cId="1631665454" sldId="2147482292"/>
        </pc:sldMkLst>
      </pc:sldChg>
      <pc:sldChg chg="addSp delSp modSp add mod">
        <pc:chgData name="セイ ヨウ" userId="763805c10ad28a2a" providerId="LiveId" clId="{76457E06-0EF9-4728-A0D4-922D9B9D09A1}" dt="2023-12-05T03:03:47.518" v="57947" actId="1076"/>
        <pc:sldMkLst>
          <pc:docMk/>
          <pc:sldMk cId="665936240" sldId="2147482293"/>
        </pc:sldMkLst>
        <pc:spChg chg="mod">
          <ac:chgData name="セイ ヨウ" userId="763805c10ad28a2a" providerId="LiveId" clId="{76457E06-0EF9-4728-A0D4-922D9B9D09A1}" dt="2023-12-05T03:00:09.021" v="57842" actId="20577"/>
          <ac:spMkLst>
            <pc:docMk/>
            <pc:sldMk cId="665936240" sldId="2147482293"/>
            <ac:spMk id="2" creationId="{7E24735B-C6CC-D789-7B03-A84537DCB580}"/>
          </ac:spMkLst>
        </pc:spChg>
        <pc:spChg chg="add mod">
          <ac:chgData name="セイ ヨウ" userId="763805c10ad28a2a" providerId="LiveId" clId="{76457E06-0EF9-4728-A0D4-922D9B9D09A1}" dt="2023-12-05T03:03:47.518" v="57947" actId="1076"/>
          <ac:spMkLst>
            <pc:docMk/>
            <pc:sldMk cId="665936240" sldId="2147482293"/>
            <ac:spMk id="4" creationId="{92460A25-05A4-9350-B12D-F264F6F7B1F8}"/>
          </ac:spMkLst>
        </pc:spChg>
        <pc:spChg chg="del">
          <ac:chgData name="セイ ヨウ" userId="763805c10ad28a2a" providerId="LiveId" clId="{76457E06-0EF9-4728-A0D4-922D9B9D09A1}" dt="2023-12-04T04:10:28.928" v="56077" actId="478"/>
          <ac:spMkLst>
            <pc:docMk/>
            <pc:sldMk cId="665936240" sldId="2147482293"/>
            <ac:spMk id="14" creationId="{9CD9E9EF-9556-DD1A-3F89-AC9CFB978ABC}"/>
          </ac:spMkLst>
        </pc:spChg>
        <pc:spChg chg="del">
          <ac:chgData name="セイ ヨウ" userId="763805c10ad28a2a" providerId="LiveId" clId="{76457E06-0EF9-4728-A0D4-922D9B9D09A1}" dt="2023-12-04T04:10:32.119" v="56080" actId="478"/>
          <ac:spMkLst>
            <pc:docMk/>
            <pc:sldMk cId="665936240" sldId="2147482293"/>
            <ac:spMk id="20" creationId="{2C0B6C67-E131-015A-2D65-EF3F51E8EC45}"/>
          </ac:spMkLst>
        </pc:spChg>
        <pc:spChg chg="del">
          <ac:chgData name="セイ ヨウ" userId="763805c10ad28a2a" providerId="LiveId" clId="{76457E06-0EF9-4728-A0D4-922D9B9D09A1}" dt="2023-12-04T04:10:30.068" v="56078" actId="478"/>
          <ac:spMkLst>
            <pc:docMk/>
            <pc:sldMk cId="665936240" sldId="2147482293"/>
            <ac:spMk id="23" creationId="{2DD7051C-AC59-3F95-4E29-6C3DD0FD6032}"/>
          </ac:spMkLst>
        </pc:spChg>
        <pc:picChg chg="del">
          <ac:chgData name="セイ ヨウ" userId="763805c10ad28a2a" providerId="LiveId" clId="{76457E06-0EF9-4728-A0D4-922D9B9D09A1}" dt="2023-12-04T04:10:30.446" v="56079" actId="478"/>
          <ac:picMkLst>
            <pc:docMk/>
            <pc:sldMk cId="665936240" sldId="2147482293"/>
            <ac:picMk id="38" creationId="{175FF2FA-6E87-CD7C-1288-1565696081B5}"/>
          </ac:picMkLst>
        </pc:picChg>
        <pc:picChg chg="del">
          <ac:chgData name="セイ ヨウ" userId="763805c10ad28a2a" providerId="LiveId" clId="{76457E06-0EF9-4728-A0D4-922D9B9D09A1}" dt="2023-12-04T04:10:27.788" v="56076" actId="478"/>
          <ac:picMkLst>
            <pc:docMk/>
            <pc:sldMk cId="665936240" sldId="2147482293"/>
            <ac:picMk id="46" creationId="{24B0825A-5CBC-6954-CD8F-62AD115C89AE}"/>
          </ac:picMkLst>
        </pc:picChg>
        <pc:picChg chg="del">
          <ac:chgData name="セイ ヨウ" userId="763805c10ad28a2a" providerId="LiveId" clId="{76457E06-0EF9-4728-A0D4-922D9B9D09A1}" dt="2023-12-04T04:10:27.349" v="56075" actId="478"/>
          <ac:picMkLst>
            <pc:docMk/>
            <pc:sldMk cId="665936240" sldId="2147482293"/>
            <ac:picMk id="113" creationId="{03BA19FB-D2A4-04AE-C573-F76BE485D4DF}"/>
          </ac:picMkLst>
        </pc:picChg>
      </pc:sldChg>
      <pc:sldChg chg="addSp delSp modSp add mod ord">
        <pc:chgData name="セイ ヨウ" userId="763805c10ad28a2a" providerId="LiveId" clId="{76457E06-0EF9-4728-A0D4-922D9B9D09A1}" dt="2023-12-05T02:49:33.213" v="57604"/>
        <pc:sldMkLst>
          <pc:docMk/>
          <pc:sldMk cId="3527556534" sldId="2147482294"/>
        </pc:sldMkLst>
        <pc:spChg chg="mod">
          <ac:chgData name="セイ ヨウ" userId="763805c10ad28a2a" providerId="LiveId" clId="{76457E06-0EF9-4728-A0D4-922D9B9D09A1}" dt="2023-12-05T02:49:30.648" v="57603" actId="20577"/>
          <ac:spMkLst>
            <pc:docMk/>
            <pc:sldMk cId="3527556534" sldId="2147482294"/>
            <ac:spMk id="2" creationId="{BF427FB4-EA88-CBEE-B378-EF5F56E4D6F4}"/>
          </ac:spMkLst>
        </pc:spChg>
        <pc:spChg chg="add mod">
          <ac:chgData name="セイ ヨウ" userId="763805c10ad28a2a" providerId="LiveId" clId="{76457E06-0EF9-4728-A0D4-922D9B9D09A1}" dt="2023-12-05T02:40:46.571" v="57472" actId="255"/>
          <ac:spMkLst>
            <pc:docMk/>
            <pc:sldMk cId="3527556534" sldId="2147482294"/>
            <ac:spMk id="4" creationId="{BB347E18-A0F7-E5B5-D9B4-538CCE94EC4A}"/>
          </ac:spMkLst>
        </pc:spChg>
        <pc:spChg chg="add mod">
          <ac:chgData name="セイ ヨウ" userId="763805c10ad28a2a" providerId="LiveId" clId="{76457E06-0EF9-4728-A0D4-922D9B9D09A1}" dt="2023-12-05T02:47:46.869" v="57578" actId="1076"/>
          <ac:spMkLst>
            <pc:docMk/>
            <pc:sldMk cId="3527556534" sldId="2147482294"/>
            <ac:spMk id="6" creationId="{BC0D6245-7115-7DAD-D283-2F3F9731C9A4}"/>
          </ac:spMkLst>
        </pc:spChg>
        <pc:spChg chg="del mod">
          <ac:chgData name="セイ ヨウ" userId="763805c10ad28a2a" providerId="LiveId" clId="{76457E06-0EF9-4728-A0D4-922D9B9D09A1}" dt="2023-12-05T02:36:12.017" v="57152" actId="478"/>
          <ac:spMkLst>
            <pc:docMk/>
            <pc:sldMk cId="3527556534" sldId="2147482294"/>
            <ac:spMk id="8" creationId="{7EEBA6EA-2589-2FDC-8FF4-E45EF263F830}"/>
          </ac:spMkLst>
        </pc:spChg>
        <pc:spChg chg="add mod">
          <ac:chgData name="セイ ヨウ" userId="763805c10ad28a2a" providerId="LiveId" clId="{76457E06-0EF9-4728-A0D4-922D9B9D09A1}" dt="2023-12-05T02:40:46.571" v="57472" actId="255"/>
          <ac:spMkLst>
            <pc:docMk/>
            <pc:sldMk cId="3527556534" sldId="2147482294"/>
            <ac:spMk id="13" creationId="{34814106-82C5-9F4E-7C8E-FBA109CA7EB9}"/>
          </ac:spMkLst>
        </pc:spChg>
        <pc:spChg chg="mod">
          <ac:chgData name="セイ ヨウ" userId="763805c10ad28a2a" providerId="LiveId" clId="{76457E06-0EF9-4728-A0D4-922D9B9D09A1}" dt="2023-12-05T02:49:33.213" v="57604"/>
          <ac:spMkLst>
            <pc:docMk/>
            <pc:sldMk cId="3527556534" sldId="2147482294"/>
            <ac:spMk id="17" creationId="{1E548A27-5B59-87FD-B90D-0B79EF41FF09}"/>
          </ac:spMkLst>
        </pc:spChg>
        <pc:spChg chg="add mod">
          <ac:chgData name="セイ ヨウ" userId="763805c10ad28a2a" providerId="LiveId" clId="{76457E06-0EF9-4728-A0D4-922D9B9D09A1}" dt="2023-12-05T02:40:46.571" v="57472" actId="255"/>
          <ac:spMkLst>
            <pc:docMk/>
            <pc:sldMk cId="3527556534" sldId="2147482294"/>
            <ac:spMk id="18" creationId="{BAE66915-5E5F-96C5-39EF-58F663959919}"/>
          </ac:spMkLst>
        </pc:spChg>
        <pc:spChg chg="mod">
          <ac:chgData name="セイ ヨウ" userId="763805c10ad28a2a" providerId="LiveId" clId="{76457E06-0EF9-4728-A0D4-922D9B9D09A1}" dt="2023-12-05T02:48:38.935" v="57599" actId="1076"/>
          <ac:spMkLst>
            <pc:docMk/>
            <pc:sldMk cId="3527556534" sldId="2147482294"/>
            <ac:spMk id="19" creationId="{701C05B2-4F6A-F679-F01B-3DD1C53C5232}"/>
          </ac:spMkLst>
        </pc:spChg>
        <pc:spChg chg="add mod">
          <ac:chgData name="セイ ヨウ" userId="763805c10ad28a2a" providerId="LiveId" clId="{76457E06-0EF9-4728-A0D4-922D9B9D09A1}" dt="2023-12-05T02:47:50.029" v="57580" actId="1076"/>
          <ac:spMkLst>
            <pc:docMk/>
            <pc:sldMk cId="3527556534" sldId="2147482294"/>
            <ac:spMk id="21" creationId="{000E55E3-7820-444C-CE77-C3F16BE0274D}"/>
          </ac:spMkLst>
        </pc:spChg>
        <pc:picChg chg="add mod">
          <ac:chgData name="セイ ヨウ" userId="763805c10ad28a2a" providerId="LiveId" clId="{76457E06-0EF9-4728-A0D4-922D9B9D09A1}" dt="2023-12-05T02:47:48.362" v="57579" actId="1076"/>
          <ac:picMkLst>
            <pc:docMk/>
            <pc:sldMk cId="3527556534" sldId="2147482294"/>
            <ac:picMk id="9" creationId="{2A2F3F57-786B-AD46-73CD-47235F77640B}"/>
          </ac:picMkLst>
        </pc:picChg>
        <pc:picChg chg="del">
          <ac:chgData name="セイ ヨウ" userId="763805c10ad28a2a" providerId="LiveId" clId="{76457E06-0EF9-4728-A0D4-922D9B9D09A1}" dt="2023-12-05T02:37:15.223" v="57158" actId="478"/>
          <ac:picMkLst>
            <pc:docMk/>
            <pc:sldMk cId="3527556534" sldId="2147482294"/>
            <ac:picMk id="10" creationId="{EDF4ABEC-C699-17C3-E236-79677072DB2D}"/>
          </ac:picMkLst>
        </pc:picChg>
        <pc:picChg chg="del mod">
          <ac:chgData name="セイ ヨウ" userId="763805c10ad28a2a" providerId="LiveId" clId="{76457E06-0EF9-4728-A0D4-922D9B9D09A1}" dt="2023-12-05T02:37:15.882" v="57159" actId="478"/>
          <ac:picMkLst>
            <pc:docMk/>
            <pc:sldMk cId="3527556534" sldId="2147482294"/>
            <ac:picMk id="12" creationId="{17C65870-715C-5CFE-5D0D-C553094E14C8}"/>
          </ac:picMkLst>
        </pc:picChg>
        <pc:picChg chg="del">
          <ac:chgData name="セイ ヨウ" userId="763805c10ad28a2a" providerId="LiveId" clId="{76457E06-0EF9-4728-A0D4-922D9B9D09A1}" dt="2023-12-05T02:37:16.290" v="57160" actId="478"/>
          <ac:picMkLst>
            <pc:docMk/>
            <pc:sldMk cId="3527556534" sldId="2147482294"/>
            <ac:picMk id="14" creationId="{D7ABD6D5-8471-2D1E-957F-30858B5DB239}"/>
          </ac:picMkLst>
        </pc:picChg>
        <pc:picChg chg="del">
          <ac:chgData name="セイ ヨウ" userId="763805c10ad28a2a" providerId="LiveId" clId="{76457E06-0EF9-4728-A0D4-922D9B9D09A1}" dt="2023-12-05T02:37:16.661" v="57161" actId="478"/>
          <ac:picMkLst>
            <pc:docMk/>
            <pc:sldMk cId="3527556534" sldId="2147482294"/>
            <ac:picMk id="16" creationId="{B1A66818-B989-DB30-326B-2E860A51F5DE}"/>
          </ac:picMkLst>
        </pc:picChg>
      </pc:sldChg>
      <pc:sldChg chg="add">
        <pc:chgData name="セイ ヨウ" userId="763805c10ad28a2a" providerId="LiveId" clId="{76457E06-0EF9-4728-A0D4-922D9B9D09A1}" dt="2023-12-05T05:19:25.060" v="57949"/>
        <pc:sldMkLst>
          <pc:docMk/>
          <pc:sldMk cId="2526428241" sldId="2147482295"/>
        </pc:sldMkLst>
      </pc:sldChg>
    </pc:docChg>
  </pc:docChgLst>
  <pc:docChgLst>
    <pc:chgData name="セイ ヨウ" userId="763805c10ad28a2a" providerId="LiveId" clId="{A1FEA497-0FA8-4ADC-9E0E-342ED30A8FE6}"/>
    <pc:docChg chg="undo custSel addSld delSld modSld sldOrd">
      <pc:chgData name="セイ ヨウ" userId="763805c10ad28a2a" providerId="LiveId" clId="{A1FEA497-0FA8-4ADC-9E0E-342ED30A8FE6}" dt="2023-10-24T13:49:09.348" v="19043" actId="1076"/>
      <pc:docMkLst>
        <pc:docMk/>
      </pc:docMkLst>
      <pc:sldChg chg="addSp delSp modSp mod">
        <pc:chgData name="セイ ヨウ" userId="763805c10ad28a2a" providerId="LiveId" clId="{A1FEA497-0FA8-4ADC-9E0E-342ED30A8FE6}" dt="2023-10-20T05:16:36.730" v="10916" actId="14100"/>
        <pc:sldMkLst>
          <pc:docMk/>
          <pc:sldMk cId="2774215964" sldId="256"/>
        </pc:sldMkLst>
        <pc:spChg chg="mod">
          <ac:chgData name="セイ ヨウ" userId="763805c10ad28a2a" providerId="LiveId" clId="{A1FEA497-0FA8-4ADC-9E0E-342ED30A8FE6}" dt="2023-10-20T00:06:25.787" v="22" actId="12788"/>
          <ac:spMkLst>
            <pc:docMk/>
            <pc:sldMk cId="2774215964" sldId="256"/>
            <ac:spMk id="2" creationId="{C14D8D03-C25D-0CC1-274B-F982EA725B87}"/>
          </ac:spMkLst>
        </pc:spChg>
        <pc:spChg chg="mod">
          <ac:chgData name="セイ ヨウ" userId="763805c10ad28a2a" providerId="LiveId" clId="{A1FEA497-0FA8-4ADC-9E0E-342ED30A8FE6}" dt="2023-10-20T00:14:30.351" v="98" actId="20577"/>
          <ac:spMkLst>
            <pc:docMk/>
            <pc:sldMk cId="2774215964" sldId="256"/>
            <ac:spMk id="3" creationId="{2E35ED33-4976-2313-DD6F-7F51F5C5DDC4}"/>
          </ac:spMkLst>
        </pc:spChg>
        <pc:spChg chg="add mod">
          <ac:chgData name="セイ ヨウ" userId="763805c10ad28a2a" providerId="LiveId" clId="{A1FEA497-0FA8-4ADC-9E0E-342ED30A8FE6}" dt="2023-10-20T00:11:41.620" v="58" actId="164"/>
          <ac:spMkLst>
            <pc:docMk/>
            <pc:sldMk cId="2774215964" sldId="256"/>
            <ac:spMk id="8" creationId="{B1A54E3F-0D6B-3E10-DB55-E552E63B514B}"/>
          </ac:spMkLst>
        </pc:spChg>
        <pc:grpChg chg="add mod">
          <ac:chgData name="セイ ヨウ" userId="763805c10ad28a2a" providerId="LiveId" clId="{A1FEA497-0FA8-4ADC-9E0E-342ED30A8FE6}" dt="2023-10-20T05:16:36.730" v="10916" actId="14100"/>
          <ac:grpSpMkLst>
            <pc:docMk/>
            <pc:sldMk cId="2774215964" sldId="256"/>
            <ac:grpSpMk id="10" creationId="{B107F396-B304-B504-780D-A7117EFED4B9}"/>
          </ac:grpSpMkLst>
        </pc:grpChg>
        <pc:picChg chg="add del mod ord modCrop">
          <ac:chgData name="セイ ヨウ" userId="763805c10ad28a2a" providerId="LiveId" clId="{A1FEA497-0FA8-4ADC-9E0E-342ED30A8FE6}" dt="2023-10-20T00:11:06.739" v="51" actId="478"/>
          <ac:picMkLst>
            <pc:docMk/>
            <pc:sldMk cId="2774215964" sldId="256"/>
            <ac:picMk id="5" creationId="{822B1E53-4820-474F-4F49-9D8CC862F3AB}"/>
          </ac:picMkLst>
        </pc:picChg>
        <pc:picChg chg="add del mod ord">
          <ac:chgData name="セイ ヨウ" userId="763805c10ad28a2a" providerId="LiveId" clId="{A1FEA497-0FA8-4ADC-9E0E-342ED30A8FE6}" dt="2023-10-20T00:11:07.200" v="52" actId="478"/>
          <ac:picMkLst>
            <pc:docMk/>
            <pc:sldMk cId="2774215964" sldId="256"/>
            <ac:picMk id="6" creationId="{5A82F965-D755-4A94-DCE0-9DC52C1B830C}"/>
          </ac:picMkLst>
        </pc:picChg>
        <pc:picChg chg="mod modCrop">
          <ac:chgData name="セイ ヨウ" userId="763805c10ad28a2a" providerId="LiveId" clId="{A1FEA497-0FA8-4ADC-9E0E-342ED30A8FE6}" dt="2023-10-20T00:11:54.473" v="61" actId="12789"/>
          <ac:picMkLst>
            <pc:docMk/>
            <pc:sldMk cId="2774215964" sldId="256"/>
            <ac:picMk id="7" creationId="{4EBB2EC9-0786-1BB7-3BA2-534D0811C7D2}"/>
          </ac:picMkLst>
        </pc:picChg>
        <pc:picChg chg="add mod">
          <ac:chgData name="セイ ヨウ" userId="763805c10ad28a2a" providerId="LiveId" clId="{A1FEA497-0FA8-4ADC-9E0E-342ED30A8FE6}" dt="2023-10-20T00:11:41.620" v="58" actId="164"/>
          <ac:picMkLst>
            <pc:docMk/>
            <pc:sldMk cId="2774215964" sldId="256"/>
            <ac:picMk id="9" creationId="{FAD9C699-CE53-435A-68C6-0B7D72E3A7AA}"/>
          </ac:picMkLst>
        </pc:picChg>
      </pc:sldChg>
      <pc:sldChg chg="addSp delSp modSp mod ord">
        <pc:chgData name="セイ ヨウ" userId="763805c10ad28a2a" providerId="LiveId" clId="{A1FEA497-0FA8-4ADC-9E0E-342ED30A8FE6}" dt="2023-10-20T10:14:49.251" v="13828" actId="1076"/>
        <pc:sldMkLst>
          <pc:docMk/>
          <pc:sldMk cId="2055850687" sldId="271"/>
        </pc:sldMkLst>
        <pc:spChg chg="mod">
          <ac:chgData name="セイ ヨウ" userId="763805c10ad28a2a" providerId="LiveId" clId="{A1FEA497-0FA8-4ADC-9E0E-342ED30A8FE6}" dt="2023-10-20T10:04:42.080" v="13608" actId="1076"/>
          <ac:spMkLst>
            <pc:docMk/>
            <pc:sldMk cId="2055850687" sldId="271"/>
            <ac:spMk id="5" creationId="{22CBDFAD-1C48-4DDF-4DBD-D89ACF6F95F0}"/>
          </ac:spMkLst>
        </pc:spChg>
        <pc:spChg chg="mod">
          <ac:chgData name="セイ ヨウ" userId="763805c10ad28a2a" providerId="LiveId" clId="{A1FEA497-0FA8-4ADC-9E0E-342ED30A8FE6}" dt="2023-10-20T10:06:47.882" v="13635"/>
          <ac:spMkLst>
            <pc:docMk/>
            <pc:sldMk cId="2055850687" sldId="271"/>
            <ac:spMk id="7" creationId="{CA478E58-1CBD-8800-DD8A-84FD1E6FE5C1}"/>
          </ac:spMkLst>
        </pc:spChg>
        <pc:spChg chg="add mod">
          <ac:chgData name="セイ ヨウ" userId="763805c10ad28a2a" providerId="LiveId" clId="{A1FEA497-0FA8-4ADC-9E0E-342ED30A8FE6}" dt="2023-10-20T06:33:59.620" v="13143" actId="1076"/>
          <ac:spMkLst>
            <pc:docMk/>
            <pc:sldMk cId="2055850687" sldId="271"/>
            <ac:spMk id="16" creationId="{864F1B08-5286-3627-199A-70FC7888434B}"/>
          </ac:spMkLst>
        </pc:spChg>
        <pc:spChg chg="mod">
          <ac:chgData name="セイ ヨウ" userId="763805c10ad28a2a" providerId="LiveId" clId="{A1FEA497-0FA8-4ADC-9E0E-342ED30A8FE6}" dt="2023-10-20T10:14:49.251" v="13828" actId="1076"/>
          <ac:spMkLst>
            <pc:docMk/>
            <pc:sldMk cId="2055850687" sldId="271"/>
            <ac:spMk id="20" creationId="{83FE711A-5F77-87AB-105B-54CFBFE6939A}"/>
          </ac:spMkLst>
        </pc:spChg>
        <pc:spChg chg="mod">
          <ac:chgData name="セイ ヨウ" userId="763805c10ad28a2a" providerId="LiveId" clId="{A1FEA497-0FA8-4ADC-9E0E-342ED30A8FE6}" dt="2023-10-20T10:04:30.124" v="13605" actId="14100"/>
          <ac:spMkLst>
            <pc:docMk/>
            <pc:sldMk cId="2055850687" sldId="271"/>
            <ac:spMk id="24" creationId="{80E5F524-8546-574D-E88D-4059E61EB784}"/>
          </ac:spMkLst>
        </pc:spChg>
        <pc:spChg chg="mod">
          <ac:chgData name="セイ ヨウ" userId="763805c10ad28a2a" providerId="LiveId" clId="{A1FEA497-0FA8-4ADC-9E0E-342ED30A8FE6}" dt="2023-10-20T10:04:35.024" v="13607" actId="14100"/>
          <ac:spMkLst>
            <pc:docMk/>
            <pc:sldMk cId="2055850687" sldId="271"/>
            <ac:spMk id="25" creationId="{5DF8E2C5-CAB6-A113-EA6C-68B13E33076F}"/>
          </ac:spMkLst>
        </pc:spChg>
        <pc:spChg chg="mod">
          <ac:chgData name="セイ ヨウ" userId="763805c10ad28a2a" providerId="LiveId" clId="{A1FEA497-0FA8-4ADC-9E0E-342ED30A8FE6}" dt="2023-10-20T10:04:42.080" v="13608" actId="1076"/>
          <ac:spMkLst>
            <pc:docMk/>
            <pc:sldMk cId="2055850687" sldId="271"/>
            <ac:spMk id="26" creationId="{07072279-832D-439C-BFFC-029F2473A1DE}"/>
          </ac:spMkLst>
        </pc:spChg>
        <pc:spChg chg="mod">
          <ac:chgData name="セイ ヨウ" userId="763805c10ad28a2a" providerId="LiveId" clId="{A1FEA497-0FA8-4ADC-9E0E-342ED30A8FE6}" dt="2023-10-20T10:05:03.387" v="13614" actId="14100"/>
          <ac:spMkLst>
            <pc:docMk/>
            <pc:sldMk cId="2055850687" sldId="271"/>
            <ac:spMk id="27" creationId="{AA07C87B-F829-3301-7DB9-16FFC32409B4}"/>
          </ac:spMkLst>
        </pc:spChg>
        <pc:spChg chg="mod">
          <ac:chgData name="セイ ヨウ" userId="763805c10ad28a2a" providerId="LiveId" clId="{A1FEA497-0FA8-4ADC-9E0E-342ED30A8FE6}" dt="2023-10-20T10:05:00.448" v="13613" actId="14100"/>
          <ac:spMkLst>
            <pc:docMk/>
            <pc:sldMk cId="2055850687" sldId="271"/>
            <ac:spMk id="28" creationId="{4E19495E-2788-E226-8E33-AA7749DB372A}"/>
          </ac:spMkLst>
        </pc:spChg>
        <pc:picChg chg="mod">
          <ac:chgData name="セイ ヨウ" userId="763805c10ad28a2a" providerId="LiveId" clId="{A1FEA497-0FA8-4ADC-9E0E-342ED30A8FE6}" dt="2023-10-20T00:31:18.592" v="244" actId="14100"/>
          <ac:picMkLst>
            <pc:docMk/>
            <pc:sldMk cId="2055850687" sldId="271"/>
            <ac:picMk id="6" creationId="{6059D308-109D-77AD-BD89-FBB307D3C734}"/>
          </ac:picMkLst>
        </pc:picChg>
        <pc:picChg chg="add mod">
          <ac:chgData name="セイ ヨウ" userId="763805c10ad28a2a" providerId="LiveId" clId="{A1FEA497-0FA8-4ADC-9E0E-342ED30A8FE6}" dt="2023-10-20T00:30:28.709" v="225" actId="555"/>
          <ac:picMkLst>
            <pc:docMk/>
            <pc:sldMk cId="2055850687" sldId="271"/>
            <ac:picMk id="8" creationId="{759C0730-4521-235B-B779-87218A4E8131}"/>
          </ac:picMkLst>
        </pc:picChg>
        <pc:picChg chg="mod">
          <ac:chgData name="セイ ヨウ" userId="763805c10ad28a2a" providerId="LiveId" clId="{A1FEA497-0FA8-4ADC-9E0E-342ED30A8FE6}" dt="2023-10-20T10:04:32.406" v="13606" actId="1076"/>
          <ac:picMkLst>
            <pc:docMk/>
            <pc:sldMk cId="2055850687" sldId="271"/>
            <ac:picMk id="9" creationId="{A7BE722A-12BF-CAA5-90F4-7EAFA455BCB2}"/>
          </ac:picMkLst>
        </pc:picChg>
        <pc:picChg chg="add mod">
          <ac:chgData name="セイ ヨウ" userId="763805c10ad28a2a" providerId="LiveId" clId="{A1FEA497-0FA8-4ADC-9E0E-342ED30A8FE6}" dt="2023-10-20T00:30:50.317" v="233" actId="1038"/>
          <ac:picMkLst>
            <pc:docMk/>
            <pc:sldMk cId="2055850687" sldId="271"/>
            <ac:picMk id="10" creationId="{BBD6459A-9722-AC7C-CBB5-7181874529EC}"/>
          </ac:picMkLst>
        </pc:picChg>
        <pc:picChg chg="add mod">
          <ac:chgData name="セイ ヨウ" userId="763805c10ad28a2a" providerId="LiveId" clId="{A1FEA497-0FA8-4ADC-9E0E-342ED30A8FE6}" dt="2023-10-20T00:30:53.442" v="238" actId="1038"/>
          <ac:picMkLst>
            <pc:docMk/>
            <pc:sldMk cId="2055850687" sldId="271"/>
            <ac:picMk id="12" creationId="{733CAD13-C5AA-D4FB-98CE-268EC311E849}"/>
          </ac:picMkLst>
        </pc:picChg>
        <pc:picChg chg="mod">
          <ac:chgData name="セイ ヨウ" userId="763805c10ad28a2a" providerId="LiveId" clId="{A1FEA497-0FA8-4ADC-9E0E-342ED30A8FE6}" dt="2023-10-20T10:04:42.080" v="13608" actId="1076"/>
          <ac:picMkLst>
            <pc:docMk/>
            <pc:sldMk cId="2055850687" sldId="271"/>
            <ac:picMk id="13" creationId="{CA1CA4A9-6CB0-4B6F-4FC9-4C73BC4AA6F7}"/>
          </ac:picMkLst>
        </pc:picChg>
        <pc:picChg chg="add mod">
          <ac:chgData name="セイ ヨウ" userId="763805c10ad28a2a" providerId="LiveId" clId="{A1FEA497-0FA8-4ADC-9E0E-342ED30A8FE6}" dt="2023-10-20T00:30:28.709" v="225" actId="555"/>
          <ac:picMkLst>
            <pc:docMk/>
            <pc:sldMk cId="2055850687" sldId="271"/>
            <ac:picMk id="14" creationId="{046327D3-7407-C377-359B-C09B31A7B645}"/>
          </ac:picMkLst>
        </pc:picChg>
        <pc:picChg chg="mod">
          <ac:chgData name="セイ ヨウ" userId="763805c10ad28a2a" providerId="LiveId" clId="{A1FEA497-0FA8-4ADC-9E0E-342ED30A8FE6}" dt="2023-10-20T00:30:12.759" v="221" actId="1076"/>
          <ac:picMkLst>
            <pc:docMk/>
            <pc:sldMk cId="2055850687" sldId="271"/>
            <ac:picMk id="15" creationId="{08F56744-E80F-1A70-9422-9E34D72DC573}"/>
          </ac:picMkLst>
        </pc:picChg>
        <pc:picChg chg="mod">
          <ac:chgData name="セイ ヨウ" userId="763805c10ad28a2a" providerId="LiveId" clId="{A1FEA497-0FA8-4ADC-9E0E-342ED30A8FE6}" dt="2023-10-20T10:05:06.681" v="13615" actId="1076"/>
          <ac:picMkLst>
            <pc:docMk/>
            <pc:sldMk cId="2055850687" sldId="271"/>
            <ac:picMk id="17" creationId="{6E739299-80E6-6998-798E-E8F502811031}"/>
          </ac:picMkLst>
        </pc:picChg>
        <pc:picChg chg="mod">
          <ac:chgData name="セイ ヨウ" userId="763805c10ad28a2a" providerId="LiveId" clId="{A1FEA497-0FA8-4ADC-9E0E-342ED30A8FE6}" dt="2023-10-20T10:05:08.867" v="13616" actId="1076"/>
          <ac:picMkLst>
            <pc:docMk/>
            <pc:sldMk cId="2055850687" sldId="271"/>
            <ac:picMk id="19" creationId="{11C3A532-C883-9A5E-8193-13A15FA1E493}"/>
          </ac:picMkLst>
        </pc:picChg>
        <pc:picChg chg="mod">
          <ac:chgData name="セイ ヨウ" userId="763805c10ad28a2a" providerId="LiveId" clId="{A1FEA497-0FA8-4ADC-9E0E-342ED30A8FE6}" dt="2023-10-20T10:04:42.080" v="13608" actId="1076"/>
          <ac:picMkLst>
            <pc:docMk/>
            <pc:sldMk cId="2055850687" sldId="271"/>
            <ac:picMk id="21" creationId="{E3B9BF7D-AB23-929B-9EC1-97454265F467}"/>
          </ac:picMkLst>
        </pc:picChg>
        <pc:inkChg chg="del">
          <ac:chgData name="セイ ヨウ" userId="763805c10ad28a2a" providerId="LiveId" clId="{A1FEA497-0FA8-4ADC-9E0E-342ED30A8FE6}" dt="2023-10-20T00:14:40.416" v="100" actId="478"/>
          <ac:inkMkLst>
            <pc:docMk/>
            <pc:sldMk cId="2055850687" sldId="271"/>
            <ac:inkMk id="3" creationId="{D454D1A2-B883-4D3B-207D-7B84A3A29A61}"/>
          </ac:inkMkLst>
        </pc:inkChg>
        <pc:inkChg chg="del">
          <ac:chgData name="セイ ヨウ" userId="763805c10ad28a2a" providerId="LiveId" clId="{A1FEA497-0FA8-4ADC-9E0E-342ED30A8FE6}" dt="2023-10-20T00:14:39.480" v="99" actId="478"/>
          <ac:inkMkLst>
            <pc:docMk/>
            <pc:sldMk cId="2055850687" sldId="271"/>
            <ac:inkMk id="4" creationId="{ECC5B4CD-334F-04EE-E1CF-8E568478C0E5}"/>
          </ac:inkMkLst>
        </pc:inkChg>
      </pc:sldChg>
      <pc:sldChg chg="modSp mod ord">
        <pc:chgData name="セイ ヨウ" userId="763805c10ad28a2a" providerId="LiveId" clId="{A1FEA497-0FA8-4ADC-9E0E-342ED30A8FE6}" dt="2023-10-21T10:12:21.578" v="17928" actId="20577"/>
        <pc:sldMkLst>
          <pc:docMk/>
          <pc:sldMk cId="1374958427" sldId="273"/>
        </pc:sldMkLst>
        <pc:spChg chg="mod">
          <ac:chgData name="セイ ヨウ" userId="763805c10ad28a2a" providerId="LiveId" clId="{A1FEA497-0FA8-4ADC-9E0E-342ED30A8FE6}" dt="2023-10-21T10:12:21.578" v="17928" actId="20577"/>
          <ac:spMkLst>
            <pc:docMk/>
            <pc:sldMk cId="1374958427" sldId="273"/>
            <ac:spMk id="9" creationId="{8CA7BD4B-136A-B6C0-ADA6-88D8819AB26E}"/>
          </ac:spMkLst>
        </pc:spChg>
      </pc:sldChg>
      <pc:sldChg chg="del">
        <pc:chgData name="セイ ヨウ" userId="763805c10ad28a2a" providerId="LiveId" clId="{A1FEA497-0FA8-4ADC-9E0E-342ED30A8FE6}" dt="2023-10-20T00:31:42.891" v="245" actId="47"/>
        <pc:sldMkLst>
          <pc:docMk/>
          <pc:sldMk cId="4263659106" sldId="296"/>
        </pc:sldMkLst>
      </pc:sldChg>
      <pc:sldChg chg="modSp del mod">
        <pc:chgData name="セイ ヨウ" userId="763805c10ad28a2a" providerId="LiveId" clId="{A1FEA497-0FA8-4ADC-9E0E-342ED30A8FE6}" dt="2023-10-20T00:32:14.161" v="255" actId="47"/>
        <pc:sldMkLst>
          <pc:docMk/>
          <pc:sldMk cId="3141482677" sldId="297"/>
        </pc:sldMkLst>
        <pc:spChg chg="mod">
          <ac:chgData name="セイ ヨウ" userId="763805c10ad28a2a" providerId="LiveId" clId="{A1FEA497-0FA8-4ADC-9E0E-342ED30A8FE6}" dt="2023-10-20T00:32:11.875" v="254" actId="6549"/>
          <ac:spMkLst>
            <pc:docMk/>
            <pc:sldMk cId="3141482677" sldId="297"/>
            <ac:spMk id="6" creationId="{8F3A1E0A-362B-4880-D1AA-3942F1ABC56B}"/>
          </ac:spMkLst>
        </pc:spChg>
      </pc:sldChg>
      <pc:sldChg chg="modSp mod">
        <pc:chgData name="セイ ヨウ" userId="763805c10ad28a2a" providerId="LiveId" clId="{A1FEA497-0FA8-4ADC-9E0E-342ED30A8FE6}" dt="2023-10-21T10:26:19.148" v="18681" actId="14100"/>
        <pc:sldMkLst>
          <pc:docMk/>
          <pc:sldMk cId="4237005720" sldId="316"/>
        </pc:sldMkLst>
        <pc:spChg chg="mod">
          <ac:chgData name="セイ ヨウ" userId="763805c10ad28a2a" providerId="LiveId" clId="{A1FEA497-0FA8-4ADC-9E0E-342ED30A8FE6}" dt="2023-10-21T10:26:19.148" v="18681" actId="14100"/>
          <ac:spMkLst>
            <pc:docMk/>
            <pc:sldMk cId="4237005720" sldId="316"/>
            <ac:spMk id="9" creationId="{8CA7BD4B-136A-B6C0-ADA6-88D8819AB26E}"/>
          </ac:spMkLst>
        </pc:spChg>
      </pc:sldChg>
      <pc:sldChg chg="del">
        <pc:chgData name="セイ ヨウ" userId="763805c10ad28a2a" providerId="LiveId" clId="{A1FEA497-0FA8-4ADC-9E0E-342ED30A8FE6}" dt="2023-10-20T01:01:39.313" v="721" actId="47"/>
        <pc:sldMkLst>
          <pc:docMk/>
          <pc:sldMk cId="1621834063" sldId="323"/>
        </pc:sldMkLst>
      </pc:sldChg>
      <pc:sldChg chg="del">
        <pc:chgData name="セイ ヨウ" userId="763805c10ad28a2a" providerId="LiveId" clId="{A1FEA497-0FA8-4ADC-9E0E-342ED30A8FE6}" dt="2023-10-20T03:03:01.423" v="4892" actId="47"/>
        <pc:sldMkLst>
          <pc:docMk/>
          <pc:sldMk cId="2563785268" sldId="327"/>
        </pc:sldMkLst>
      </pc:sldChg>
      <pc:sldChg chg="del">
        <pc:chgData name="セイ ヨウ" userId="763805c10ad28a2a" providerId="LiveId" clId="{A1FEA497-0FA8-4ADC-9E0E-342ED30A8FE6}" dt="2023-10-20T00:14:19.932" v="88" actId="47"/>
        <pc:sldMkLst>
          <pc:docMk/>
          <pc:sldMk cId="410247165" sldId="330"/>
        </pc:sldMkLst>
      </pc:sldChg>
      <pc:sldChg chg="del">
        <pc:chgData name="セイ ヨウ" userId="763805c10ad28a2a" providerId="LiveId" clId="{A1FEA497-0FA8-4ADC-9E0E-342ED30A8FE6}" dt="2023-10-20T01:01:40.757" v="722" actId="47"/>
        <pc:sldMkLst>
          <pc:docMk/>
          <pc:sldMk cId="2760862235" sldId="332"/>
        </pc:sldMkLst>
      </pc:sldChg>
      <pc:sldChg chg="del">
        <pc:chgData name="セイ ヨウ" userId="763805c10ad28a2a" providerId="LiveId" clId="{A1FEA497-0FA8-4ADC-9E0E-342ED30A8FE6}" dt="2023-10-20T03:02:54.484" v="4890" actId="47"/>
        <pc:sldMkLst>
          <pc:docMk/>
          <pc:sldMk cId="2456032336" sldId="335"/>
        </pc:sldMkLst>
      </pc:sldChg>
      <pc:sldChg chg="del">
        <pc:chgData name="セイ ヨウ" userId="763805c10ad28a2a" providerId="LiveId" clId="{A1FEA497-0FA8-4ADC-9E0E-342ED30A8FE6}" dt="2023-10-20T03:03:02.304" v="4893" actId="47"/>
        <pc:sldMkLst>
          <pc:docMk/>
          <pc:sldMk cId="3305639344" sldId="338"/>
        </pc:sldMkLst>
      </pc:sldChg>
      <pc:sldChg chg="del">
        <pc:chgData name="セイ ヨウ" userId="763805c10ad28a2a" providerId="LiveId" clId="{A1FEA497-0FA8-4ADC-9E0E-342ED30A8FE6}" dt="2023-10-20T03:03:04.356" v="4895" actId="47"/>
        <pc:sldMkLst>
          <pc:docMk/>
          <pc:sldMk cId="3523648358" sldId="339"/>
        </pc:sldMkLst>
      </pc:sldChg>
      <pc:sldChg chg="del">
        <pc:chgData name="セイ ヨウ" userId="763805c10ad28a2a" providerId="LiveId" clId="{A1FEA497-0FA8-4ADC-9E0E-342ED30A8FE6}" dt="2023-10-20T03:03:03.078" v="4894" actId="47"/>
        <pc:sldMkLst>
          <pc:docMk/>
          <pc:sldMk cId="3848182601" sldId="340"/>
        </pc:sldMkLst>
      </pc:sldChg>
      <pc:sldChg chg="del">
        <pc:chgData name="セイ ヨウ" userId="763805c10ad28a2a" providerId="LiveId" clId="{A1FEA497-0FA8-4ADC-9E0E-342ED30A8FE6}" dt="2023-10-20T03:03:05.157" v="4896" actId="47"/>
        <pc:sldMkLst>
          <pc:docMk/>
          <pc:sldMk cId="2350644134" sldId="341"/>
        </pc:sldMkLst>
      </pc:sldChg>
      <pc:sldChg chg="del">
        <pc:chgData name="セイ ヨウ" userId="763805c10ad28a2a" providerId="LiveId" clId="{A1FEA497-0FA8-4ADC-9E0E-342ED30A8FE6}" dt="2023-10-20T03:02:55.917" v="4891" actId="47"/>
        <pc:sldMkLst>
          <pc:docMk/>
          <pc:sldMk cId="1099971826" sldId="342"/>
        </pc:sldMkLst>
      </pc:sldChg>
      <pc:sldChg chg="del">
        <pc:chgData name="セイ ヨウ" userId="763805c10ad28a2a" providerId="LiveId" clId="{A1FEA497-0FA8-4ADC-9E0E-342ED30A8FE6}" dt="2023-10-20T03:03:07.028" v="4898" actId="47"/>
        <pc:sldMkLst>
          <pc:docMk/>
          <pc:sldMk cId="4229781477" sldId="343"/>
        </pc:sldMkLst>
      </pc:sldChg>
      <pc:sldChg chg="del">
        <pc:chgData name="セイ ヨウ" userId="763805c10ad28a2a" providerId="LiveId" clId="{A1FEA497-0FA8-4ADC-9E0E-342ED30A8FE6}" dt="2023-10-20T03:03:06" v="4897" actId="47"/>
        <pc:sldMkLst>
          <pc:docMk/>
          <pc:sldMk cId="854058482" sldId="344"/>
        </pc:sldMkLst>
      </pc:sldChg>
      <pc:sldChg chg="del">
        <pc:chgData name="セイ ヨウ" userId="763805c10ad28a2a" providerId="LiveId" clId="{A1FEA497-0FA8-4ADC-9E0E-342ED30A8FE6}" dt="2023-10-20T03:03:07.844" v="4899" actId="47"/>
        <pc:sldMkLst>
          <pc:docMk/>
          <pc:sldMk cId="867734026" sldId="345"/>
        </pc:sldMkLst>
      </pc:sldChg>
      <pc:sldChg chg="del">
        <pc:chgData name="セイ ヨウ" userId="763805c10ad28a2a" providerId="LiveId" clId="{A1FEA497-0FA8-4ADC-9E0E-342ED30A8FE6}" dt="2023-10-20T03:03:09.637" v="4900" actId="47"/>
        <pc:sldMkLst>
          <pc:docMk/>
          <pc:sldMk cId="3502833912" sldId="346"/>
        </pc:sldMkLst>
      </pc:sldChg>
      <pc:sldChg chg="del">
        <pc:chgData name="セイ ヨウ" userId="763805c10ad28a2a" providerId="LiveId" clId="{A1FEA497-0FA8-4ADC-9E0E-342ED30A8FE6}" dt="2023-10-20T03:03:11.970" v="4901" actId="47"/>
        <pc:sldMkLst>
          <pc:docMk/>
          <pc:sldMk cId="564194244" sldId="347"/>
        </pc:sldMkLst>
      </pc:sldChg>
      <pc:sldChg chg="del">
        <pc:chgData name="セイ ヨウ" userId="763805c10ad28a2a" providerId="LiveId" clId="{A1FEA497-0FA8-4ADC-9E0E-342ED30A8FE6}" dt="2023-10-20T03:03:12.926" v="4902" actId="47"/>
        <pc:sldMkLst>
          <pc:docMk/>
          <pc:sldMk cId="3874265039" sldId="348"/>
        </pc:sldMkLst>
      </pc:sldChg>
      <pc:sldChg chg="del">
        <pc:chgData name="セイ ヨウ" userId="763805c10ad28a2a" providerId="LiveId" clId="{A1FEA497-0FA8-4ADC-9E0E-342ED30A8FE6}" dt="2023-10-20T03:03:13.839" v="4903" actId="47"/>
        <pc:sldMkLst>
          <pc:docMk/>
          <pc:sldMk cId="3815598691" sldId="351"/>
        </pc:sldMkLst>
      </pc:sldChg>
      <pc:sldChg chg="del">
        <pc:chgData name="セイ ヨウ" userId="763805c10ad28a2a" providerId="LiveId" clId="{A1FEA497-0FA8-4ADC-9E0E-342ED30A8FE6}" dt="2023-10-20T03:03:15.952" v="4904" actId="47"/>
        <pc:sldMkLst>
          <pc:docMk/>
          <pc:sldMk cId="4086143995" sldId="352"/>
        </pc:sldMkLst>
      </pc:sldChg>
      <pc:sldChg chg="del">
        <pc:chgData name="セイ ヨウ" userId="763805c10ad28a2a" providerId="LiveId" clId="{A1FEA497-0FA8-4ADC-9E0E-342ED30A8FE6}" dt="2023-10-20T03:03:16.901" v="4905" actId="47"/>
        <pc:sldMkLst>
          <pc:docMk/>
          <pc:sldMk cId="855264007" sldId="353"/>
        </pc:sldMkLst>
      </pc:sldChg>
      <pc:sldChg chg="del">
        <pc:chgData name="セイ ヨウ" userId="763805c10ad28a2a" providerId="LiveId" clId="{A1FEA497-0FA8-4ADC-9E0E-342ED30A8FE6}" dt="2023-10-20T03:03:18.981" v="4906" actId="47"/>
        <pc:sldMkLst>
          <pc:docMk/>
          <pc:sldMk cId="687458401" sldId="354"/>
        </pc:sldMkLst>
      </pc:sldChg>
      <pc:sldChg chg="del">
        <pc:chgData name="セイ ヨウ" userId="763805c10ad28a2a" providerId="LiveId" clId="{A1FEA497-0FA8-4ADC-9E0E-342ED30A8FE6}" dt="2023-10-20T03:03:20.316" v="4907" actId="47"/>
        <pc:sldMkLst>
          <pc:docMk/>
          <pc:sldMk cId="513564575" sldId="355"/>
        </pc:sldMkLst>
      </pc:sldChg>
      <pc:sldChg chg="del">
        <pc:chgData name="セイ ヨウ" userId="763805c10ad28a2a" providerId="LiveId" clId="{A1FEA497-0FA8-4ADC-9E0E-342ED30A8FE6}" dt="2023-10-20T03:03:21.171" v="4908" actId="47"/>
        <pc:sldMkLst>
          <pc:docMk/>
          <pc:sldMk cId="2297156067" sldId="356"/>
        </pc:sldMkLst>
      </pc:sldChg>
      <pc:sldChg chg="del">
        <pc:chgData name="セイ ヨウ" userId="763805c10ad28a2a" providerId="LiveId" clId="{A1FEA497-0FA8-4ADC-9E0E-342ED30A8FE6}" dt="2023-10-20T03:03:22.718" v="4909" actId="47"/>
        <pc:sldMkLst>
          <pc:docMk/>
          <pc:sldMk cId="2155074695" sldId="357"/>
        </pc:sldMkLst>
      </pc:sldChg>
      <pc:sldChg chg="del">
        <pc:chgData name="セイ ヨウ" userId="763805c10ad28a2a" providerId="LiveId" clId="{A1FEA497-0FA8-4ADC-9E0E-342ED30A8FE6}" dt="2023-10-20T03:03:24.096" v="4910" actId="47"/>
        <pc:sldMkLst>
          <pc:docMk/>
          <pc:sldMk cId="1493157194" sldId="358"/>
        </pc:sldMkLst>
      </pc:sldChg>
      <pc:sldChg chg="del">
        <pc:chgData name="セイ ヨウ" userId="763805c10ad28a2a" providerId="LiveId" clId="{A1FEA497-0FA8-4ADC-9E0E-342ED30A8FE6}" dt="2023-10-20T03:03:25.801" v="4911" actId="47"/>
        <pc:sldMkLst>
          <pc:docMk/>
          <pc:sldMk cId="1641272679" sldId="359"/>
        </pc:sldMkLst>
      </pc:sldChg>
      <pc:sldChg chg="addSp delSp modSp mod">
        <pc:chgData name="セイ ヨウ" userId="763805c10ad28a2a" providerId="LiveId" clId="{A1FEA497-0FA8-4ADC-9E0E-342ED30A8FE6}" dt="2023-10-20T05:19:24.142" v="10922" actId="20577"/>
        <pc:sldMkLst>
          <pc:docMk/>
          <pc:sldMk cId="1095758465" sldId="360"/>
        </pc:sldMkLst>
        <pc:spChg chg="add del mod">
          <ac:chgData name="セイ ヨウ" userId="763805c10ad28a2a" providerId="LiveId" clId="{A1FEA497-0FA8-4ADC-9E0E-342ED30A8FE6}" dt="2023-10-20T01:51:57.364" v="2734"/>
          <ac:spMkLst>
            <pc:docMk/>
            <pc:sldMk cId="1095758465" sldId="360"/>
            <ac:spMk id="4" creationId="{3A4AB052-0BBB-084B-B60D-42BB5551CB79}"/>
          </ac:spMkLst>
        </pc:spChg>
        <pc:spChg chg="mod">
          <ac:chgData name="セイ ヨウ" userId="763805c10ad28a2a" providerId="LiveId" clId="{A1FEA497-0FA8-4ADC-9E0E-342ED30A8FE6}" dt="2023-10-20T05:19:24.142" v="10922" actId="20577"/>
          <ac:spMkLst>
            <pc:docMk/>
            <pc:sldMk cId="1095758465" sldId="360"/>
            <ac:spMk id="6" creationId="{8F3A1E0A-362B-4880-D1AA-3942F1ABC56B}"/>
          </ac:spMkLst>
        </pc:spChg>
      </pc:sldChg>
      <pc:sldChg chg="modSp mod">
        <pc:chgData name="セイ ヨウ" userId="763805c10ad28a2a" providerId="LiveId" clId="{A1FEA497-0FA8-4ADC-9E0E-342ED30A8FE6}" dt="2023-10-20T04:48:12.991" v="8987" actId="20577"/>
        <pc:sldMkLst>
          <pc:docMk/>
          <pc:sldMk cId="3054642407" sldId="361"/>
        </pc:sldMkLst>
        <pc:spChg chg="mod">
          <ac:chgData name="セイ ヨウ" userId="763805c10ad28a2a" providerId="LiveId" clId="{A1FEA497-0FA8-4ADC-9E0E-342ED30A8FE6}" dt="2023-10-20T04:48:12.991" v="8987" actId="20577"/>
          <ac:spMkLst>
            <pc:docMk/>
            <pc:sldMk cId="3054642407" sldId="361"/>
            <ac:spMk id="6" creationId="{8F3A1E0A-362B-4880-D1AA-3942F1ABC56B}"/>
          </ac:spMkLst>
        </pc:spChg>
      </pc:sldChg>
      <pc:sldChg chg="addSp delSp modSp mod">
        <pc:chgData name="セイ ヨウ" userId="763805c10ad28a2a" providerId="LiveId" clId="{A1FEA497-0FA8-4ADC-9E0E-342ED30A8FE6}" dt="2023-10-20T10:10:48.530" v="13772" actId="21"/>
        <pc:sldMkLst>
          <pc:docMk/>
          <pc:sldMk cId="764784464" sldId="362"/>
        </pc:sldMkLst>
        <pc:spChg chg="add del mod">
          <ac:chgData name="セイ ヨウ" userId="763805c10ad28a2a" providerId="LiveId" clId="{A1FEA497-0FA8-4ADC-9E0E-342ED30A8FE6}" dt="2023-10-20T10:10:48.530" v="13772" actId="21"/>
          <ac:spMkLst>
            <pc:docMk/>
            <pc:sldMk cId="764784464" sldId="362"/>
            <ac:spMk id="4" creationId="{1D3D3760-1903-CDAD-D6B1-F22C64F0BB5F}"/>
          </ac:spMkLst>
        </pc:spChg>
        <pc:spChg chg="mod">
          <ac:chgData name="セイ ヨウ" userId="763805c10ad28a2a" providerId="LiveId" clId="{A1FEA497-0FA8-4ADC-9E0E-342ED30A8FE6}" dt="2023-10-20T04:48:35.573" v="8990" actId="20577"/>
          <ac:spMkLst>
            <pc:docMk/>
            <pc:sldMk cId="764784464" sldId="362"/>
            <ac:spMk id="6" creationId="{8F3A1E0A-362B-4880-D1AA-3942F1ABC56B}"/>
          </ac:spMkLst>
        </pc:spChg>
      </pc:sldChg>
      <pc:sldChg chg="del">
        <pc:chgData name="セイ ヨウ" userId="763805c10ad28a2a" providerId="LiveId" clId="{A1FEA497-0FA8-4ADC-9E0E-342ED30A8FE6}" dt="2023-10-20T03:06:20.133" v="5041" actId="47"/>
        <pc:sldMkLst>
          <pc:docMk/>
          <pc:sldMk cId="3074554892" sldId="363"/>
        </pc:sldMkLst>
      </pc:sldChg>
      <pc:sldChg chg="del">
        <pc:chgData name="セイ ヨウ" userId="763805c10ad28a2a" providerId="LiveId" clId="{A1FEA497-0FA8-4ADC-9E0E-342ED30A8FE6}" dt="2023-10-20T03:07:19.043" v="5164" actId="47"/>
        <pc:sldMkLst>
          <pc:docMk/>
          <pc:sldMk cId="3770462652" sldId="364"/>
        </pc:sldMkLst>
      </pc:sldChg>
      <pc:sldChg chg="del">
        <pc:chgData name="セイ ヨウ" userId="763805c10ad28a2a" providerId="LiveId" clId="{A1FEA497-0FA8-4ADC-9E0E-342ED30A8FE6}" dt="2023-10-20T03:54:19.934" v="7403" actId="47"/>
        <pc:sldMkLst>
          <pc:docMk/>
          <pc:sldMk cId="413812076" sldId="365"/>
        </pc:sldMkLst>
      </pc:sldChg>
      <pc:sldChg chg="del">
        <pc:chgData name="セイ ヨウ" userId="763805c10ad28a2a" providerId="LiveId" clId="{A1FEA497-0FA8-4ADC-9E0E-342ED30A8FE6}" dt="2023-10-20T03:07:55.872" v="5200" actId="47"/>
        <pc:sldMkLst>
          <pc:docMk/>
          <pc:sldMk cId="1914893256" sldId="366"/>
        </pc:sldMkLst>
      </pc:sldChg>
      <pc:sldChg chg="del">
        <pc:chgData name="セイ ヨウ" userId="763805c10ad28a2a" providerId="LiveId" clId="{A1FEA497-0FA8-4ADC-9E0E-342ED30A8FE6}" dt="2023-10-20T03:54:22.955" v="7404" actId="47"/>
        <pc:sldMkLst>
          <pc:docMk/>
          <pc:sldMk cId="3805470772" sldId="367"/>
        </pc:sldMkLst>
      </pc:sldChg>
      <pc:sldChg chg="del">
        <pc:chgData name="セイ ヨウ" userId="763805c10ad28a2a" providerId="LiveId" clId="{A1FEA497-0FA8-4ADC-9E0E-342ED30A8FE6}" dt="2023-10-20T03:54:23.772" v="7405" actId="47"/>
        <pc:sldMkLst>
          <pc:docMk/>
          <pc:sldMk cId="4220312593" sldId="368"/>
        </pc:sldMkLst>
      </pc:sldChg>
      <pc:sldChg chg="del">
        <pc:chgData name="セイ ヨウ" userId="763805c10ad28a2a" providerId="LiveId" clId="{A1FEA497-0FA8-4ADC-9E0E-342ED30A8FE6}" dt="2023-10-20T03:54:25.161" v="7406" actId="47"/>
        <pc:sldMkLst>
          <pc:docMk/>
          <pc:sldMk cId="3997225332" sldId="369"/>
        </pc:sldMkLst>
      </pc:sldChg>
      <pc:sldChg chg="del">
        <pc:chgData name="セイ ヨウ" userId="763805c10ad28a2a" providerId="LiveId" clId="{A1FEA497-0FA8-4ADC-9E0E-342ED30A8FE6}" dt="2023-10-20T03:54:26.248" v="7407" actId="47"/>
        <pc:sldMkLst>
          <pc:docMk/>
          <pc:sldMk cId="3930279178" sldId="370"/>
        </pc:sldMkLst>
      </pc:sldChg>
      <pc:sldChg chg="del">
        <pc:chgData name="セイ ヨウ" userId="763805c10ad28a2a" providerId="LiveId" clId="{A1FEA497-0FA8-4ADC-9E0E-342ED30A8FE6}" dt="2023-10-20T04:00:28.008" v="7972" actId="47"/>
        <pc:sldMkLst>
          <pc:docMk/>
          <pc:sldMk cId="3804887933" sldId="371"/>
        </pc:sldMkLst>
      </pc:sldChg>
      <pc:sldChg chg="del">
        <pc:chgData name="セイ ヨウ" userId="763805c10ad28a2a" providerId="LiveId" clId="{A1FEA497-0FA8-4ADC-9E0E-342ED30A8FE6}" dt="2023-10-20T04:00:32.474" v="7977" actId="47"/>
        <pc:sldMkLst>
          <pc:docMk/>
          <pc:sldMk cId="1353863724" sldId="372"/>
        </pc:sldMkLst>
      </pc:sldChg>
      <pc:sldChg chg="del">
        <pc:chgData name="セイ ヨウ" userId="763805c10ad28a2a" providerId="LiveId" clId="{A1FEA497-0FA8-4ADC-9E0E-342ED30A8FE6}" dt="2023-10-20T04:00:29.180" v="7973" actId="47"/>
        <pc:sldMkLst>
          <pc:docMk/>
          <pc:sldMk cId="31891105" sldId="373"/>
        </pc:sldMkLst>
      </pc:sldChg>
      <pc:sldChg chg="del">
        <pc:chgData name="セイ ヨウ" userId="763805c10ad28a2a" providerId="LiveId" clId="{A1FEA497-0FA8-4ADC-9E0E-342ED30A8FE6}" dt="2023-10-20T04:00:30.026" v="7974" actId="47"/>
        <pc:sldMkLst>
          <pc:docMk/>
          <pc:sldMk cId="3988879694" sldId="374"/>
        </pc:sldMkLst>
      </pc:sldChg>
      <pc:sldChg chg="del">
        <pc:chgData name="セイ ヨウ" userId="763805c10ad28a2a" providerId="LiveId" clId="{A1FEA497-0FA8-4ADC-9E0E-342ED30A8FE6}" dt="2023-10-20T04:00:37.136" v="7980" actId="47"/>
        <pc:sldMkLst>
          <pc:docMk/>
          <pc:sldMk cId="1332793301" sldId="375"/>
        </pc:sldMkLst>
      </pc:sldChg>
      <pc:sldChg chg="del">
        <pc:chgData name="セイ ヨウ" userId="763805c10ad28a2a" providerId="LiveId" clId="{A1FEA497-0FA8-4ADC-9E0E-342ED30A8FE6}" dt="2023-10-20T04:00:30.904" v="7975" actId="47"/>
        <pc:sldMkLst>
          <pc:docMk/>
          <pc:sldMk cId="888053010" sldId="376"/>
        </pc:sldMkLst>
      </pc:sldChg>
      <pc:sldChg chg="del">
        <pc:chgData name="セイ ヨウ" userId="763805c10ad28a2a" providerId="LiveId" clId="{A1FEA497-0FA8-4ADC-9E0E-342ED30A8FE6}" dt="2023-10-20T04:00:31.737" v="7976" actId="47"/>
        <pc:sldMkLst>
          <pc:docMk/>
          <pc:sldMk cId="815525288" sldId="377"/>
        </pc:sldMkLst>
      </pc:sldChg>
      <pc:sldChg chg="del">
        <pc:chgData name="セイ ヨウ" userId="763805c10ad28a2a" providerId="LiveId" clId="{A1FEA497-0FA8-4ADC-9E0E-342ED30A8FE6}" dt="2023-10-20T04:00:33.514" v="7978" actId="47"/>
        <pc:sldMkLst>
          <pc:docMk/>
          <pc:sldMk cId="827201588" sldId="378"/>
        </pc:sldMkLst>
      </pc:sldChg>
      <pc:sldChg chg="del">
        <pc:chgData name="セイ ヨウ" userId="763805c10ad28a2a" providerId="LiveId" clId="{A1FEA497-0FA8-4ADC-9E0E-342ED30A8FE6}" dt="2023-10-20T04:00:34.409" v="7979" actId="47"/>
        <pc:sldMkLst>
          <pc:docMk/>
          <pc:sldMk cId="2629673590" sldId="379"/>
        </pc:sldMkLst>
      </pc:sldChg>
      <pc:sldChg chg="del">
        <pc:chgData name="セイ ヨウ" userId="763805c10ad28a2a" providerId="LiveId" clId="{A1FEA497-0FA8-4ADC-9E0E-342ED30A8FE6}" dt="2023-10-20T03:03:29.303" v="4912" actId="47"/>
        <pc:sldMkLst>
          <pc:docMk/>
          <pc:sldMk cId="3121826191" sldId="380"/>
        </pc:sldMkLst>
      </pc:sldChg>
      <pc:sldChg chg="del">
        <pc:chgData name="セイ ヨウ" userId="763805c10ad28a2a" providerId="LiveId" clId="{A1FEA497-0FA8-4ADC-9E0E-342ED30A8FE6}" dt="2023-10-20T04:00:48.209" v="7989" actId="47"/>
        <pc:sldMkLst>
          <pc:docMk/>
          <pc:sldMk cId="4136375045" sldId="381"/>
        </pc:sldMkLst>
      </pc:sldChg>
      <pc:sldChg chg="del">
        <pc:chgData name="セイ ヨウ" userId="763805c10ad28a2a" providerId="LiveId" clId="{A1FEA497-0FA8-4ADC-9E0E-342ED30A8FE6}" dt="2023-10-20T04:00:39.012" v="7981" actId="47"/>
        <pc:sldMkLst>
          <pc:docMk/>
          <pc:sldMk cId="3659058216" sldId="382"/>
        </pc:sldMkLst>
      </pc:sldChg>
      <pc:sldChg chg="del">
        <pc:chgData name="セイ ヨウ" userId="763805c10ad28a2a" providerId="LiveId" clId="{A1FEA497-0FA8-4ADC-9E0E-342ED30A8FE6}" dt="2023-10-20T04:00:39.926" v="7982" actId="47"/>
        <pc:sldMkLst>
          <pc:docMk/>
          <pc:sldMk cId="551821749" sldId="383"/>
        </pc:sldMkLst>
      </pc:sldChg>
      <pc:sldChg chg="del">
        <pc:chgData name="セイ ヨウ" userId="763805c10ad28a2a" providerId="LiveId" clId="{A1FEA497-0FA8-4ADC-9E0E-342ED30A8FE6}" dt="2023-10-20T04:00:40.593" v="7983" actId="47"/>
        <pc:sldMkLst>
          <pc:docMk/>
          <pc:sldMk cId="861977790" sldId="384"/>
        </pc:sldMkLst>
      </pc:sldChg>
      <pc:sldChg chg="del">
        <pc:chgData name="セイ ヨウ" userId="763805c10ad28a2a" providerId="LiveId" clId="{A1FEA497-0FA8-4ADC-9E0E-342ED30A8FE6}" dt="2023-10-20T04:00:42.596" v="7985" actId="47"/>
        <pc:sldMkLst>
          <pc:docMk/>
          <pc:sldMk cId="3452104875" sldId="385"/>
        </pc:sldMkLst>
      </pc:sldChg>
      <pc:sldChg chg="del">
        <pc:chgData name="セイ ヨウ" userId="763805c10ad28a2a" providerId="LiveId" clId="{A1FEA497-0FA8-4ADC-9E0E-342ED30A8FE6}" dt="2023-10-20T04:00:41.717" v="7984" actId="47"/>
        <pc:sldMkLst>
          <pc:docMk/>
          <pc:sldMk cId="2634751385" sldId="386"/>
        </pc:sldMkLst>
      </pc:sldChg>
      <pc:sldChg chg="del">
        <pc:chgData name="セイ ヨウ" userId="763805c10ad28a2a" providerId="LiveId" clId="{A1FEA497-0FA8-4ADC-9E0E-342ED30A8FE6}" dt="2023-10-20T04:00:43.711" v="7986" actId="47"/>
        <pc:sldMkLst>
          <pc:docMk/>
          <pc:sldMk cId="3650409415" sldId="387"/>
        </pc:sldMkLst>
      </pc:sldChg>
      <pc:sldChg chg="del">
        <pc:chgData name="セイ ヨウ" userId="763805c10ad28a2a" providerId="LiveId" clId="{A1FEA497-0FA8-4ADC-9E0E-342ED30A8FE6}" dt="2023-10-20T04:00:47.118" v="7988" actId="47"/>
        <pc:sldMkLst>
          <pc:docMk/>
          <pc:sldMk cId="3875920696" sldId="388"/>
        </pc:sldMkLst>
      </pc:sldChg>
      <pc:sldChg chg="addSp delSp modSp mod ord">
        <pc:chgData name="セイ ヨウ" userId="763805c10ad28a2a" providerId="LiveId" clId="{A1FEA497-0FA8-4ADC-9E0E-342ED30A8FE6}" dt="2023-10-21T10:23:51.515" v="18421" actId="1076"/>
        <pc:sldMkLst>
          <pc:docMk/>
          <pc:sldMk cId="1221561459" sldId="389"/>
        </pc:sldMkLst>
        <pc:spChg chg="add mod">
          <ac:chgData name="セイ ヨウ" userId="763805c10ad28a2a" providerId="LiveId" clId="{A1FEA497-0FA8-4ADC-9E0E-342ED30A8FE6}" dt="2023-10-20T05:58:10.560" v="12128" actId="20577"/>
          <ac:spMkLst>
            <pc:docMk/>
            <pc:sldMk cId="1221561459" sldId="389"/>
            <ac:spMk id="2" creationId="{FA22CEDE-E4EC-C69B-84B2-D01040C398AA}"/>
          </ac:spMkLst>
        </pc:spChg>
        <pc:spChg chg="add mod">
          <ac:chgData name="セイ ヨウ" userId="763805c10ad28a2a" providerId="LiveId" clId="{A1FEA497-0FA8-4ADC-9E0E-342ED30A8FE6}" dt="2023-10-21T10:23:51.515" v="18421" actId="1076"/>
          <ac:spMkLst>
            <pc:docMk/>
            <pc:sldMk cId="1221561459" sldId="389"/>
            <ac:spMk id="5" creationId="{29B48834-4057-513D-C3F7-ADDDE5EFB6A1}"/>
          </ac:spMkLst>
        </pc:spChg>
        <pc:spChg chg="del">
          <ac:chgData name="セイ ヨウ" userId="763805c10ad28a2a" providerId="LiveId" clId="{A1FEA497-0FA8-4ADC-9E0E-342ED30A8FE6}" dt="2023-10-20T05:45:01.697" v="11324" actId="478"/>
          <ac:spMkLst>
            <pc:docMk/>
            <pc:sldMk cId="1221561459" sldId="389"/>
            <ac:spMk id="6" creationId="{8F3A1E0A-362B-4880-D1AA-3942F1ABC56B}"/>
          </ac:spMkLst>
        </pc:spChg>
        <pc:spChg chg="add mod">
          <ac:chgData name="セイ ヨウ" userId="763805c10ad28a2a" providerId="LiveId" clId="{A1FEA497-0FA8-4ADC-9E0E-342ED30A8FE6}" dt="2023-10-20T10:13:00.564" v="13826" actId="1076"/>
          <ac:spMkLst>
            <pc:docMk/>
            <pc:sldMk cId="1221561459" sldId="389"/>
            <ac:spMk id="6" creationId="{F543F1D6-81F9-3246-4CE5-57642CA233B5}"/>
          </ac:spMkLst>
        </pc:spChg>
        <pc:spChg chg="del">
          <ac:chgData name="セイ ヨウ" userId="763805c10ad28a2a" providerId="LiveId" clId="{A1FEA497-0FA8-4ADC-9E0E-342ED30A8FE6}" dt="2023-10-20T05:45:02.452" v="11325" actId="478"/>
          <ac:spMkLst>
            <pc:docMk/>
            <pc:sldMk cId="1221561459" sldId="389"/>
            <ac:spMk id="10" creationId="{88A68445-A3F7-D780-3690-C8B0486D1490}"/>
          </ac:spMkLst>
        </pc:spChg>
        <pc:spChg chg="mod">
          <ac:chgData name="セイ ヨウ" userId="763805c10ad28a2a" providerId="LiveId" clId="{A1FEA497-0FA8-4ADC-9E0E-342ED30A8FE6}" dt="2023-10-21T10:23:48.647" v="18420" actId="14100"/>
          <ac:spMkLst>
            <pc:docMk/>
            <pc:sldMk cId="1221561459" sldId="389"/>
            <ac:spMk id="37" creationId="{7CC575F6-2D27-2AE5-1BFF-54AF2FF64840}"/>
          </ac:spMkLst>
        </pc:spChg>
        <pc:picChg chg="add mod">
          <ac:chgData name="セイ ヨウ" userId="763805c10ad28a2a" providerId="LiveId" clId="{A1FEA497-0FA8-4ADC-9E0E-342ED30A8FE6}" dt="2023-10-20T06:10:44.865" v="13037" actId="1076"/>
          <ac:picMkLst>
            <pc:docMk/>
            <pc:sldMk cId="1221561459" sldId="389"/>
            <ac:picMk id="4" creationId="{B823438E-4C64-9CD9-B25A-AE482C8A053C}"/>
          </ac:picMkLst>
        </pc:picChg>
      </pc:sldChg>
      <pc:sldChg chg="del">
        <pc:chgData name="セイ ヨウ" userId="763805c10ad28a2a" providerId="LiveId" clId="{A1FEA497-0FA8-4ADC-9E0E-342ED30A8FE6}" dt="2023-10-20T03:03:30.513" v="4913" actId="47"/>
        <pc:sldMkLst>
          <pc:docMk/>
          <pc:sldMk cId="4074562986" sldId="390"/>
        </pc:sldMkLst>
      </pc:sldChg>
      <pc:sldChg chg="addSp delSp modSp mod">
        <pc:chgData name="セイ ヨウ" userId="763805c10ad28a2a" providerId="LiveId" clId="{A1FEA497-0FA8-4ADC-9E0E-342ED30A8FE6}" dt="2023-10-21T10:27:40.229" v="18696" actId="1076"/>
        <pc:sldMkLst>
          <pc:docMk/>
          <pc:sldMk cId="199589317" sldId="391"/>
        </pc:sldMkLst>
        <pc:spChg chg="add del mod">
          <ac:chgData name="セイ ヨウ" userId="763805c10ad28a2a" providerId="LiveId" clId="{A1FEA497-0FA8-4ADC-9E0E-342ED30A8FE6}" dt="2023-10-21T10:27:34.907" v="18693" actId="478"/>
          <ac:spMkLst>
            <pc:docMk/>
            <pc:sldMk cId="199589317" sldId="391"/>
            <ac:spMk id="2" creationId="{9814CF19-696D-EC02-3F66-446400F23D53}"/>
          </ac:spMkLst>
        </pc:spChg>
        <pc:spChg chg="mod">
          <ac:chgData name="セイ ヨウ" userId="763805c10ad28a2a" providerId="LiveId" clId="{A1FEA497-0FA8-4ADC-9E0E-342ED30A8FE6}" dt="2023-10-20T01:01:58.644" v="728"/>
          <ac:spMkLst>
            <pc:docMk/>
            <pc:sldMk cId="199589317" sldId="391"/>
            <ac:spMk id="6" creationId="{8F3A1E0A-362B-4880-D1AA-3942F1ABC56B}"/>
          </ac:spMkLst>
        </pc:spChg>
        <pc:spChg chg="mod">
          <ac:chgData name="セイ ヨウ" userId="763805c10ad28a2a" providerId="LiveId" clId="{A1FEA497-0FA8-4ADC-9E0E-342ED30A8FE6}" dt="2023-10-20T01:07:17.676" v="759" actId="20577"/>
          <ac:spMkLst>
            <pc:docMk/>
            <pc:sldMk cId="199589317" sldId="391"/>
            <ac:spMk id="9" creationId="{8CA7BD4B-136A-B6C0-ADA6-88D8819AB26E}"/>
          </ac:spMkLst>
        </pc:spChg>
        <pc:spChg chg="add del mod">
          <ac:chgData name="セイ ヨウ" userId="763805c10ad28a2a" providerId="LiveId" clId="{A1FEA497-0FA8-4ADC-9E0E-342ED30A8FE6}" dt="2023-10-20T01:02:51.762" v="732" actId="478"/>
          <ac:spMkLst>
            <pc:docMk/>
            <pc:sldMk cId="199589317" sldId="391"/>
            <ac:spMk id="11" creationId="{A3A03969-CAEC-9F01-A057-EB6A2B3C7E00}"/>
          </ac:spMkLst>
        </pc:spChg>
        <pc:spChg chg="add mod ord">
          <ac:chgData name="セイ ヨウ" userId="763805c10ad28a2a" providerId="LiveId" clId="{A1FEA497-0FA8-4ADC-9E0E-342ED30A8FE6}" dt="2023-10-21T10:27:37.301" v="18695" actId="1076"/>
          <ac:spMkLst>
            <pc:docMk/>
            <pc:sldMk cId="199589317" sldId="391"/>
            <ac:spMk id="14" creationId="{263510F6-9C5F-9DBF-B80C-17F1590D1EF7}"/>
          </ac:spMkLst>
        </pc:spChg>
        <pc:spChg chg="add mod ord">
          <ac:chgData name="セイ ヨウ" userId="763805c10ad28a2a" providerId="LiveId" clId="{A1FEA497-0FA8-4ADC-9E0E-342ED30A8FE6}" dt="2023-10-21T06:29:27.345" v="13830" actId="14100"/>
          <ac:spMkLst>
            <pc:docMk/>
            <pc:sldMk cId="199589317" sldId="391"/>
            <ac:spMk id="17" creationId="{2136C97D-72E7-AD14-ED92-D09F0DC832B7}"/>
          </ac:spMkLst>
        </pc:spChg>
        <pc:spChg chg="add mod ord">
          <ac:chgData name="セイ ヨウ" userId="763805c10ad28a2a" providerId="LiveId" clId="{A1FEA497-0FA8-4ADC-9E0E-342ED30A8FE6}" dt="2023-10-21T06:29:45.632" v="13839" actId="1076"/>
          <ac:spMkLst>
            <pc:docMk/>
            <pc:sldMk cId="199589317" sldId="391"/>
            <ac:spMk id="18" creationId="{EDF39BC3-B37D-E084-31DE-4899B6C75A46}"/>
          </ac:spMkLst>
        </pc:spChg>
        <pc:spChg chg="add mod">
          <ac:chgData name="セイ ヨウ" userId="763805c10ad28a2a" providerId="LiveId" clId="{A1FEA497-0FA8-4ADC-9E0E-342ED30A8FE6}" dt="2023-10-20T02:17:59.876" v="3991" actId="14100"/>
          <ac:spMkLst>
            <pc:docMk/>
            <pc:sldMk cId="199589317" sldId="391"/>
            <ac:spMk id="19" creationId="{B4FB3EE5-47AD-3DB5-5962-8BE92BFED866}"/>
          </ac:spMkLst>
        </pc:spChg>
        <pc:spChg chg="add mod">
          <ac:chgData name="セイ ヨウ" userId="763805c10ad28a2a" providerId="LiveId" clId="{A1FEA497-0FA8-4ADC-9E0E-342ED30A8FE6}" dt="2023-10-20T02:18:10.225" v="3996" actId="14100"/>
          <ac:spMkLst>
            <pc:docMk/>
            <pc:sldMk cId="199589317" sldId="391"/>
            <ac:spMk id="20" creationId="{70214ACC-02E0-6430-B024-D97FA1CBD131}"/>
          </ac:spMkLst>
        </pc:spChg>
        <pc:spChg chg="add mod">
          <ac:chgData name="セイ ヨウ" userId="763805c10ad28a2a" providerId="LiveId" clId="{A1FEA497-0FA8-4ADC-9E0E-342ED30A8FE6}" dt="2023-10-21T07:07:57.350" v="15401" actId="1076"/>
          <ac:spMkLst>
            <pc:docMk/>
            <pc:sldMk cId="199589317" sldId="391"/>
            <ac:spMk id="21" creationId="{27C3E94D-C2FB-9A62-F777-38C9B16D4B80}"/>
          </ac:spMkLst>
        </pc:spChg>
        <pc:spChg chg="add del mod">
          <ac:chgData name="セイ ヨウ" userId="763805c10ad28a2a" providerId="LiveId" clId="{A1FEA497-0FA8-4ADC-9E0E-342ED30A8FE6}" dt="2023-10-20T04:02:48.388" v="8011" actId="478"/>
          <ac:spMkLst>
            <pc:docMk/>
            <pc:sldMk cId="199589317" sldId="391"/>
            <ac:spMk id="22" creationId="{5102DF26-5B2E-C18A-8D7A-BEA104D8F549}"/>
          </ac:spMkLst>
        </pc:spChg>
        <pc:picChg chg="add mod modCrop">
          <ac:chgData name="セイ ヨウ" userId="763805c10ad28a2a" providerId="LiveId" clId="{A1FEA497-0FA8-4ADC-9E0E-342ED30A8FE6}" dt="2023-10-21T10:27:35.463" v="18694" actId="1076"/>
          <ac:picMkLst>
            <pc:docMk/>
            <pc:sldMk cId="199589317" sldId="391"/>
            <ac:picMk id="3" creationId="{2A89376C-25F1-0E55-5A6E-EE302237A4AA}"/>
          </ac:picMkLst>
        </pc:picChg>
        <pc:picChg chg="add mod">
          <ac:chgData name="セイ ヨウ" userId="763805c10ad28a2a" providerId="LiveId" clId="{A1FEA497-0FA8-4ADC-9E0E-342ED30A8FE6}" dt="2023-10-21T10:27:40.229" v="18696" actId="1076"/>
          <ac:picMkLst>
            <pc:docMk/>
            <pc:sldMk cId="199589317" sldId="391"/>
            <ac:picMk id="5" creationId="{CB4476EF-5550-63C6-9AAD-F3D4523D6C31}"/>
          </ac:picMkLst>
        </pc:picChg>
        <pc:picChg chg="add del mod">
          <ac:chgData name="セイ ヨウ" userId="763805c10ad28a2a" providerId="LiveId" clId="{A1FEA497-0FA8-4ADC-9E0E-342ED30A8FE6}" dt="2023-10-20T01:06:23.587" v="742" actId="478"/>
          <ac:picMkLst>
            <pc:docMk/>
            <pc:sldMk cId="199589317" sldId="391"/>
            <ac:picMk id="8" creationId="{7BC73824-5525-332A-C755-0C9A2A5E82A4}"/>
          </ac:picMkLst>
        </pc:picChg>
        <pc:picChg chg="add mod">
          <ac:chgData name="セイ ヨウ" userId="763805c10ad28a2a" providerId="LiveId" clId="{A1FEA497-0FA8-4ADC-9E0E-342ED30A8FE6}" dt="2023-10-20T01:14:00.916" v="948" actId="1076"/>
          <ac:picMkLst>
            <pc:docMk/>
            <pc:sldMk cId="199589317" sldId="391"/>
            <ac:picMk id="13" creationId="{E0DFA308-5D27-9A6B-5961-151BE8EBDEB3}"/>
          </ac:picMkLst>
        </pc:picChg>
        <pc:picChg chg="add mod">
          <ac:chgData name="セイ ヨウ" userId="763805c10ad28a2a" providerId="LiveId" clId="{A1FEA497-0FA8-4ADC-9E0E-342ED30A8FE6}" dt="2023-10-20T01:13:39.156" v="947" actId="14100"/>
          <ac:picMkLst>
            <pc:docMk/>
            <pc:sldMk cId="199589317" sldId="391"/>
            <ac:picMk id="16" creationId="{943B970F-5815-322A-6DF0-D2A65C4DDC31}"/>
          </ac:picMkLst>
        </pc:picChg>
      </pc:sldChg>
      <pc:sldChg chg="del">
        <pc:chgData name="セイ ヨウ" userId="763805c10ad28a2a" providerId="LiveId" clId="{A1FEA497-0FA8-4ADC-9E0E-342ED30A8FE6}" dt="2023-10-20T04:00:46.139" v="7987" actId="47"/>
        <pc:sldMkLst>
          <pc:docMk/>
          <pc:sldMk cId="3254982470" sldId="392"/>
        </pc:sldMkLst>
      </pc:sldChg>
      <pc:sldChg chg="del">
        <pc:chgData name="セイ ヨウ" userId="763805c10ad28a2a" providerId="LiveId" clId="{A1FEA497-0FA8-4ADC-9E0E-342ED30A8FE6}" dt="2023-10-20T04:00:49.145" v="7990" actId="47"/>
        <pc:sldMkLst>
          <pc:docMk/>
          <pc:sldMk cId="2476090962" sldId="393"/>
        </pc:sldMkLst>
      </pc:sldChg>
      <pc:sldChg chg="addSp delSp modSp add mod">
        <pc:chgData name="セイ ヨウ" userId="763805c10ad28a2a" providerId="LiveId" clId="{A1FEA497-0FA8-4ADC-9E0E-342ED30A8FE6}" dt="2023-10-21T10:31:16.739" v="18788" actId="14100"/>
        <pc:sldMkLst>
          <pc:docMk/>
          <pc:sldMk cId="808581854" sldId="394"/>
        </pc:sldMkLst>
        <pc:spChg chg="add del">
          <ac:chgData name="セイ ヨウ" userId="763805c10ad28a2a" providerId="LiveId" clId="{A1FEA497-0FA8-4ADC-9E0E-342ED30A8FE6}" dt="2023-10-20T01:07:48.439" v="761" actId="22"/>
          <ac:spMkLst>
            <pc:docMk/>
            <pc:sldMk cId="808581854" sldId="394"/>
            <ac:spMk id="4" creationId="{99368790-7720-0D4E-9656-B04C31CCAD44}"/>
          </ac:spMkLst>
        </pc:spChg>
        <pc:spChg chg="mod">
          <ac:chgData name="セイ ヨウ" userId="763805c10ad28a2a" providerId="LiveId" clId="{A1FEA497-0FA8-4ADC-9E0E-342ED30A8FE6}" dt="2023-10-20T01:40:52.491" v="1861"/>
          <ac:spMkLst>
            <pc:docMk/>
            <pc:sldMk cId="808581854" sldId="394"/>
            <ac:spMk id="6" creationId="{8F3A1E0A-362B-4880-D1AA-3942F1ABC56B}"/>
          </ac:spMkLst>
        </pc:spChg>
        <pc:spChg chg="mod">
          <ac:chgData name="セイ ヨウ" userId="763805c10ad28a2a" providerId="LiveId" clId="{A1FEA497-0FA8-4ADC-9E0E-342ED30A8FE6}" dt="2023-10-20T01:09:20.036" v="799" actId="1076"/>
          <ac:spMkLst>
            <pc:docMk/>
            <pc:sldMk cId="808581854" sldId="394"/>
            <ac:spMk id="9" creationId="{8CA7BD4B-136A-B6C0-ADA6-88D8819AB26E}"/>
          </ac:spMkLst>
        </pc:spChg>
        <pc:spChg chg="add mod">
          <ac:chgData name="セイ ヨウ" userId="763805c10ad28a2a" providerId="LiveId" clId="{A1FEA497-0FA8-4ADC-9E0E-342ED30A8FE6}" dt="2023-10-21T07:08:21.215" v="15408" actId="20577"/>
          <ac:spMkLst>
            <pc:docMk/>
            <pc:sldMk cId="808581854" sldId="394"/>
            <ac:spMk id="10" creationId="{F00D8C52-6B2B-33AA-6903-BC1E644751D9}"/>
          </ac:spMkLst>
        </pc:spChg>
        <pc:spChg chg="mod">
          <ac:chgData name="セイ ヨウ" userId="763805c10ad28a2a" providerId="LiveId" clId="{A1FEA497-0FA8-4ADC-9E0E-342ED30A8FE6}" dt="2023-10-20T10:14:18.137" v="13827" actId="207"/>
          <ac:spMkLst>
            <pc:docMk/>
            <pc:sldMk cId="808581854" sldId="394"/>
            <ac:spMk id="11" creationId="{A3A03969-CAEC-9F01-A057-EB6A2B3C7E00}"/>
          </ac:spMkLst>
        </pc:spChg>
        <pc:spChg chg="add del mod">
          <ac:chgData name="セイ ヨウ" userId="763805c10ad28a2a" providerId="LiveId" clId="{A1FEA497-0FA8-4ADC-9E0E-342ED30A8FE6}" dt="2023-10-20T01:28:21.722" v="1178" actId="21"/>
          <ac:spMkLst>
            <pc:docMk/>
            <pc:sldMk cId="808581854" sldId="394"/>
            <ac:spMk id="15" creationId="{0FB15F47-7D54-C347-EBD3-A245138BA758}"/>
          </ac:spMkLst>
        </pc:spChg>
        <pc:spChg chg="add del">
          <ac:chgData name="セイ ヨウ" userId="763805c10ad28a2a" providerId="LiveId" clId="{A1FEA497-0FA8-4ADC-9E0E-342ED30A8FE6}" dt="2023-10-20T01:25:43.827" v="1151" actId="22"/>
          <ac:spMkLst>
            <pc:docMk/>
            <pc:sldMk cId="808581854" sldId="394"/>
            <ac:spMk id="17" creationId="{7FEB778A-608E-4FBF-6CCA-C1D23382A911}"/>
          </ac:spMkLst>
        </pc:spChg>
        <pc:spChg chg="add mod ord">
          <ac:chgData name="セイ ヨウ" userId="763805c10ad28a2a" providerId="LiveId" clId="{A1FEA497-0FA8-4ADC-9E0E-342ED30A8FE6}" dt="2023-10-21T10:31:04.683" v="18786" actId="1076"/>
          <ac:spMkLst>
            <pc:docMk/>
            <pc:sldMk cId="808581854" sldId="394"/>
            <ac:spMk id="18" creationId="{D1EB2E3D-C11A-6CCE-0895-D47523FFEC04}"/>
          </ac:spMkLst>
        </pc:spChg>
        <pc:spChg chg="add del mod">
          <ac:chgData name="セイ ヨウ" userId="763805c10ad28a2a" providerId="LiveId" clId="{A1FEA497-0FA8-4ADC-9E0E-342ED30A8FE6}" dt="2023-10-20T01:52:06.748" v="2736" actId="21"/>
          <ac:spMkLst>
            <pc:docMk/>
            <pc:sldMk cId="808581854" sldId="394"/>
            <ac:spMk id="19" creationId="{865C5C14-EA0A-432C-685C-85674E893E8C}"/>
          </ac:spMkLst>
        </pc:spChg>
        <pc:spChg chg="add mod">
          <ac:chgData name="セイ ヨウ" userId="763805c10ad28a2a" providerId="LiveId" clId="{A1FEA497-0FA8-4ADC-9E0E-342ED30A8FE6}" dt="2023-10-21T10:31:16.739" v="18788" actId="14100"/>
          <ac:spMkLst>
            <pc:docMk/>
            <pc:sldMk cId="808581854" sldId="394"/>
            <ac:spMk id="20" creationId="{6E9127D0-0848-D6B5-5D70-02898E32806F}"/>
          </ac:spMkLst>
        </pc:spChg>
        <pc:picChg chg="del">
          <ac:chgData name="セイ ヨウ" userId="763805c10ad28a2a" providerId="LiveId" clId="{A1FEA497-0FA8-4ADC-9E0E-342ED30A8FE6}" dt="2023-10-20T01:01:45.602" v="726" actId="478"/>
          <ac:picMkLst>
            <pc:docMk/>
            <pc:sldMk cId="808581854" sldId="394"/>
            <ac:picMk id="3" creationId="{2A89376C-25F1-0E55-5A6E-EE302237A4AA}"/>
          </ac:picMkLst>
        </pc:picChg>
        <pc:picChg chg="del">
          <ac:chgData name="セイ ヨウ" userId="763805c10ad28a2a" providerId="LiveId" clId="{A1FEA497-0FA8-4ADC-9E0E-342ED30A8FE6}" dt="2023-10-20T01:01:44.911" v="724" actId="478"/>
          <ac:picMkLst>
            <pc:docMk/>
            <pc:sldMk cId="808581854" sldId="394"/>
            <ac:picMk id="5" creationId="{CB4476EF-5550-63C6-9AAD-F3D4523D6C31}"/>
          </ac:picMkLst>
        </pc:picChg>
        <pc:picChg chg="del">
          <ac:chgData name="セイ ヨウ" userId="763805c10ad28a2a" providerId="LiveId" clId="{A1FEA497-0FA8-4ADC-9E0E-342ED30A8FE6}" dt="2023-10-20T01:01:45.272" v="725" actId="478"/>
          <ac:picMkLst>
            <pc:docMk/>
            <pc:sldMk cId="808581854" sldId="394"/>
            <ac:picMk id="8" creationId="{7BC73824-5525-332A-C755-0C9A2A5E82A4}"/>
          </ac:picMkLst>
        </pc:picChg>
        <pc:picChg chg="add mod modCrop">
          <ac:chgData name="セイ ヨウ" userId="763805c10ad28a2a" providerId="LiveId" clId="{A1FEA497-0FA8-4ADC-9E0E-342ED30A8FE6}" dt="2023-10-21T06:30:36.102" v="13894" actId="208"/>
          <ac:picMkLst>
            <pc:docMk/>
            <pc:sldMk cId="808581854" sldId="394"/>
            <ac:picMk id="13" creationId="{10AD2A6B-A215-01E0-A3B0-6F2970DAB8E4}"/>
          </ac:picMkLst>
        </pc:picChg>
      </pc:sldChg>
      <pc:sldChg chg="addSp delSp modSp add mod ord">
        <pc:chgData name="セイ ヨウ" userId="763805c10ad28a2a" providerId="LiveId" clId="{A1FEA497-0FA8-4ADC-9E0E-342ED30A8FE6}" dt="2023-10-21T10:32:00.630" v="18790" actId="14100"/>
        <pc:sldMkLst>
          <pc:docMk/>
          <pc:sldMk cId="2867431243" sldId="395"/>
        </pc:sldMkLst>
        <pc:spChg chg="mod">
          <ac:chgData name="セイ ヨウ" userId="763805c10ad28a2a" providerId="LiveId" clId="{A1FEA497-0FA8-4ADC-9E0E-342ED30A8FE6}" dt="2023-10-20T01:17:17.492" v="1091" actId="6549"/>
          <ac:spMkLst>
            <pc:docMk/>
            <pc:sldMk cId="2867431243" sldId="395"/>
            <ac:spMk id="9" creationId="{8CA7BD4B-136A-B6C0-ADA6-88D8819AB26E}"/>
          </ac:spMkLst>
        </pc:spChg>
        <pc:spChg chg="add mod">
          <ac:chgData name="セイ ヨウ" userId="763805c10ad28a2a" providerId="LiveId" clId="{A1FEA497-0FA8-4ADC-9E0E-342ED30A8FE6}" dt="2023-10-21T06:31:16.258" v="13896" actId="1076"/>
          <ac:spMkLst>
            <pc:docMk/>
            <pc:sldMk cId="2867431243" sldId="395"/>
            <ac:spMk id="10" creationId="{F55BAD9D-3692-A5D9-7A2E-F3271A9E478C}"/>
          </ac:spMkLst>
        </pc:spChg>
        <pc:spChg chg="add del mod">
          <ac:chgData name="セイ ヨウ" userId="763805c10ad28a2a" providerId="LiveId" clId="{A1FEA497-0FA8-4ADC-9E0E-342ED30A8FE6}" dt="2023-10-20T01:35:51.524" v="1671" actId="478"/>
          <ac:spMkLst>
            <pc:docMk/>
            <pc:sldMk cId="2867431243" sldId="395"/>
            <ac:spMk id="11" creationId="{94CDEBC9-DA8A-3823-9585-977A5DADDE61}"/>
          </ac:spMkLst>
        </pc:spChg>
        <pc:spChg chg="add mod ord">
          <ac:chgData name="セイ ヨウ" userId="763805c10ad28a2a" providerId="LiveId" clId="{A1FEA497-0FA8-4ADC-9E0E-342ED30A8FE6}" dt="2023-10-20T07:15:27.685" v="13526" actId="113"/>
          <ac:spMkLst>
            <pc:docMk/>
            <pc:sldMk cId="2867431243" sldId="395"/>
            <ac:spMk id="12" creationId="{5A9A24AE-CE1C-B459-EB60-F7BBD573ACA7}"/>
          </ac:spMkLst>
        </pc:spChg>
        <pc:spChg chg="del">
          <ac:chgData name="セイ ヨウ" userId="763805c10ad28a2a" providerId="LiveId" clId="{A1FEA497-0FA8-4ADC-9E0E-342ED30A8FE6}" dt="2023-10-20T01:18:03.978" v="1105" actId="478"/>
          <ac:spMkLst>
            <pc:docMk/>
            <pc:sldMk cId="2867431243" sldId="395"/>
            <ac:spMk id="14" creationId="{263510F6-9C5F-9DBF-B80C-17F1590D1EF7}"/>
          </ac:spMkLst>
        </pc:spChg>
        <pc:spChg chg="add mod">
          <ac:chgData name="セイ ヨウ" userId="763805c10ad28a2a" providerId="LiveId" clId="{A1FEA497-0FA8-4ADC-9E0E-342ED30A8FE6}" dt="2023-10-21T10:32:00.630" v="18790" actId="14100"/>
          <ac:spMkLst>
            <pc:docMk/>
            <pc:sldMk cId="2867431243" sldId="395"/>
            <ac:spMk id="15" creationId="{59DC435F-6120-3B56-0EE8-4F84C6FFF838}"/>
          </ac:spMkLst>
        </pc:spChg>
        <pc:spChg chg="mod">
          <ac:chgData name="セイ ヨウ" userId="763805c10ad28a2a" providerId="LiveId" clId="{A1FEA497-0FA8-4ADC-9E0E-342ED30A8FE6}" dt="2023-10-21T07:08:49.371" v="15413" actId="1076"/>
          <ac:spMkLst>
            <pc:docMk/>
            <pc:sldMk cId="2867431243" sldId="395"/>
            <ac:spMk id="17" creationId="{2136C97D-72E7-AD14-ED92-D09F0DC832B7}"/>
          </ac:spMkLst>
        </pc:spChg>
        <pc:spChg chg="del">
          <ac:chgData name="セイ ヨウ" userId="763805c10ad28a2a" providerId="LiveId" clId="{A1FEA497-0FA8-4ADC-9E0E-342ED30A8FE6}" dt="2023-10-20T01:35:04.221" v="1613" actId="478"/>
          <ac:spMkLst>
            <pc:docMk/>
            <pc:sldMk cId="2867431243" sldId="395"/>
            <ac:spMk id="18" creationId="{EDF39BC3-B37D-E084-31DE-4899B6C75A46}"/>
          </ac:spMkLst>
        </pc:spChg>
        <pc:spChg chg="add del mod">
          <ac:chgData name="セイ ヨウ" userId="763805c10ad28a2a" providerId="LiveId" clId="{A1FEA497-0FA8-4ADC-9E0E-342ED30A8FE6}" dt="2023-10-21T06:47:13.601" v="14538" actId="478"/>
          <ac:spMkLst>
            <pc:docMk/>
            <pc:sldMk cId="2867431243" sldId="395"/>
            <ac:spMk id="20" creationId="{1ED9B2A7-91CB-E412-9F17-B6648B7EEEB1}"/>
          </ac:spMkLst>
        </pc:spChg>
        <pc:picChg chg="del">
          <ac:chgData name="セイ ヨウ" userId="763805c10ad28a2a" providerId="LiveId" clId="{A1FEA497-0FA8-4ADC-9E0E-342ED30A8FE6}" dt="2023-10-20T01:18:02.107" v="1103" actId="478"/>
          <ac:picMkLst>
            <pc:docMk/>
            <pc:sldMk cId="2867431243" sldId="395"/>
            <ac:picMk id="3" creationId="{2A89376C-25F1-0E55-5A6E-EE302237A4AA}"/>
          </ac:picMkLst>
        </pc:picChg>
        <pc:picChg chg="add mod">
          <ac:chgData name="セイ ヨウ" userId="763805c10ad28a2a" providerId="LiveId" clId="{A1FEA497-0FA8-4ADC-9E0E-342ED30A8FE6}" dt="2023-10-20T05:14:51.997" v="10913" actId="1076"/>
          <ac:picMkLst>
            <pc:docMk/>
            <pc:sldMk cId="2867431243" sldId="395"/>
            <ac:picMk id="4" creationId="{2D4AEC49-8372-FD21-268E-2CFB6A836C9E}"/>
          </ac:picMkLst>
        </pc:picChg>
        <pc:picChg chg="del">
          <ac:chgData name="セイ ヨウ" userId="763805c10ad28a2a" providerId="LiveId" clId="{A1FEA497-0FA8-4ADC-9E0E-342ED30A8FE6}" dt="2023-10-20T01:18:02.594" v="1104" actId="478"/>
          <ac:picMkLst>
            <pc:docMk/>
            <pc:sldMk cId="2867431243" sldId="395"/>
            <ac:picMk id="5" creationId="{CB4476EF-5550-63C6-9AAD-F3D4523D6C31}"/>
          </ac:picMkLst>
        </pc:picChg>
        <pc:picChg chg="add mod">
          <ac:chgData name="セイ ヨウ" userId="763805c10ad28a2a" providerId="LiveId" clId="{A1FEA497-0FA8-4ADC-9E0E-342ED30A8FE6}" dt="2023-10-21T06:31:13.087" v="13895" actId="1076"/>
          <ac:picMkLst>
            <pc:docMk/>
            <pc:sldMk cId="2867431243" sldId="395"/>
            <ac:picMk id="8" creationId="{47D54CB1-E65F-F14F-419A-EF98EB4A4AE7}"/>
          </ac:picMkLst>
        </pc:picChg>
        <pc:picChg chg="mod modCrop">
          <ac:chgData name="セイ ヨウ" userId="763805c10ad28a2a" providerId="LiveId" clId="{A1FEA497-0FA8-4ADC-9E0E-342ED30A8FE6}" dt="2023-10-20T05:14:51.041" v="10912" actId="1076"/>
          <ac:picMkLst>
            <pc:docMk/>
            <pc:sldMk cId="2867431243" sldId="395"/>
            <ac:picMk id="13" creationId="{E0DFA308-5D27-9A6B-5961-151BE8EBDEB3}"/>
          </ac:picMkLst>
        </pc:picChg>
        <pc:picChg chg="mod">
          <ac:chgData name="セイ ヨウ" userId="763805c10ad28a2a" providerId="LiveId" clId="{A1FEA497-0FA8-4ADC-9E0E-342ED30A8FE6}" dt="2023-10-21T07:08:51.438" v="15414" actId="1076"/>
          <ac:picMkLst>
            <pc:docMk/>
            <pc:sldMk cId="2867431243" sldId="395"/>
            <ac:picMk id="16" creationId="{943B970F-5815-322A-6DF0-D2A65C4DDC31}"/>
          </ac:picMkLst>
        </pc:picChg>
        <pc:picChg chg="add mod">
          <ac:chgData name="セイ ヨウ" userId="763805c10ad28a2a" providerId="LiveId" clId="{A1FEA497-0FA8-4ADC-9E0E-342ED30A8FE6}" dt="2023-10-21T07:08:56.268" v="15417" actId="1076"/>
          <ac:picMkLst>
            <pc:docMk/>
            <pc:sldMk cId="2867431243" sldId="395"/>
            <ac:picMk id="19" creationId="{6321BBB3-9A46-0BDE-4560-836CFA1D29C7}"/>
          </ac:picMkLst>
        </pc:picChg>
      </pc:sldChg>
      <pc:sldChg chg="addSp delSp modSp add mod">
        <pc:chgData name="セイ ヨウ" userId="763805c10ad28a2a" providerId="LiveId" clId="{A1FEA497-0FA8-4ADC-9E0E-342ED30A8FE6}" dt="2023-10-21T10:12:55.501" v="17933" actId="113"/>
        <pc:sldMkLst>
          <pc:docMk/>
          <pc:sldMk cId="2005586453" sldId="396"/>
        </pc:sldMkLst>
        <pc:spChg chg="add mod">
          <ac:chgData name="セイ ヨウ" userId="763805c10ad28a2a" providerId="LiveId" clId="{A1FEA497-0FA8-4ADC-9E0E-342ED30A8FE6}" dt="2023-10-20T10:11:53.219" v="13795" actId="1076"/>
          <ac:spMkLst>
            <pc:docMk/>
            <pc:sldMk cId="2005586453" sldId="396"/>
            <ac:spMk id="2" creationId="{08ED4F5C-AF45-3832-EA9D-807B143C9AB9}"/>
          </ac:spMkLst>
        </pc:spChg>
        <pc:spChg chg="add mod">
          <ac:chgData name="セイ ヨウ" userId="763805c10ad28a2a" providerId="LiveId" clId="{A1FEA497-0FA8-4ADC-9E0E-342ED30A8FE6}" dt="2023-10-20T01:30:31.143" v="1362" actId="1076"/>
          <ac:spMkLst>
            <pc:docMk/>
            <pc:sldMk cId="2005586453" sldId="396"/>
            <ac:spMk id="3" creationId="{8345A847-8D21-7BB4-B6BE-DB9196B199B9}"/>
          </ac:spMkLst>
        </pc:spChg>
        <pc:spChg chg="add mod">
          <ac:chgData name="セイ ヨウ" userId="763805c10ad28a2a" providerId="LiveId" clId="{A1FEA497-0FA8-4ADC-9E0E-342ED30A8FE6}" dt="2023-10-21T10:12:45.930" v="17929" actId="1076"/>
          <ac:spMkLst>
            <pc:docMk/>
            <pc:sldMk cId="2005586453" sldId="396"/>
            <ac:spMk id="4" creationId="{0CC40001-563B-09F2-B15A-253E3892C104}"/>
          </ac:spMkLst>
        </pc:spChg>
        <pc:spChg chg="add mod">
          <ac:chgData name="セイ ヨウ" userId="763805c10ad28a2a" providerId="LiveId" clId="{A1FEA497-0FA8-4ADC-9E0E-342ED30A8FE6}" dt="2023-10-21T10:12:55.501" v="17933" actId="113"/>
          <ac:spMkLst>
            <pc:docMk/>
            <pc:sldMk cId="2005586453" sldId="396"/>
            <ac:spMk id="5" creationId="{B2B9353A-CCCE-ED05-A757-84607305FF9E}"/>
          </ac:spMkLst>
        </pc:spChg>
        <pc:spChg chg="mod">
          <ac:chgData name="セイ ヨウ" userId="763805c10ad28a2a" providerId="LiveId" clId="{A1FEA497-0FA8-4ADC-9E0E-342ED30A8FE6}" dt="2023-10-20T01:40:54.440" v="1862"/>
          <ac:spMkLst>
            <pc:docMk/>
            <pc:sldMk cId="2005586453" sldId="396"/>
            <ac:spMk id="6" creationId="{8F3A1E0A-362B-4880-D1AA-3942F1ABC56B}"/>
          </ac:spMkLst>
        </pc:spChg>
        <pc:spChg chg="add mod">
          <ac:chgData name="セイ ヨウ" userId="763805c10ad28a2a" providerId="LiveId" clId="{A1FEA497-0FA8-4ADC-9E0E-342ED30A8FE6}" dt="2023-10-21T10:12:52.005" v="17932" actId="113"/>
          <ac:spMkLst>
            <pc:docMk/>
            <pc:sldMk cId="2005586453" sldId="396"/>
            <ac:spMk id="7" creationId="{BB1988D4-AE8B-1E4A-C8E7-2ECE2924B14A}"/>
          </ac:spMkLst>
        </pc:spChg>
        <pc:spChg chg="add mod">
          <ac:chgData name="セイ ヨウ" userId="763805c10ad28a2a" providerId="LiveId" clId="{A1FEA497-0FA8-4ADC-9E0E-342ED30A8FE6}" dt="2023-10-20T10:12:26.901" v="13804" actId="1076"/>
          <ac:spMkLst>
            <pc:docMk/>
            <pc:sldMk cId="2005586453" sldId="396"/>
            <ac:spMk id="10" creationId="{A61A1479-4304-D50F-EAAC-95682764008C}"/>
          </ac:spMkLst>
        </pc:spChg>
        <pc:spChg chg="del">
          <ac:chgData name="セイ ヨウ" userId="763805c10ad28a2a" providerId="LiveId" clId="{A1FEA497-0FA8-4ADC-9E0E-342ED30A8FE6}" dt="2023-10-20T01:28:16.452" v="1176" actId="478"/>
          <ac:spMkLst>
            <pc:docMk/>
            <pc:sldMk cId="2005586453" sldId="396"/>
            <ac:spMk id="10" creationId="{F00D8C52-6B2B-33AA-6903-BC1E644751D9}"/>
          </ac:spMkLst>
        </pc:spChg>
        <pc:spChg chg="mod">
          <ac:chgData name="セイ ヨウ" userId="763805c10ad28a2a" providerId="LiveId" clId="{A1FEA497-0FA8-4ADC-9E0E-342ED30A8FE6}" dt="2023-10-20T01:33:18.842" v="1584" actId="6549"/>
          <ac:spMkLst>
            <pc:docMk/>
            <pc:sldMk cId="2005586453" sldId="396"/>
            <ac:spMk id="11" creationId="{A3A03969-CAEC-9F01-A057-EB6A2B3C7E00}"/>
          </ac:spMkLst>
        </pc:spChg>
        <pc:spChg chg="add mod">
          <ac:chgData name="セイ ヨウ" userId="763805c10ad28a2a" providerId="LiveId" clId="{A1FEA497-0FA8-4ADC-9E0E-342ED30A8FE6}" dt="2023-10-20T10:12:29.155" v="13805" actId="1076"/>
          <ac:spMkLst>
            <pc:docMk/>
            <pc:sldMk cId="2005586453" sldId="396"/>
            <ac:spMk id="12" creationId="{2E3C01AC-6D45-8F8B-4738-4929C3530973}"/>
          </ac:spMkLst>
        </pc:spChg>
        <pc:picChg chg="add mod">
          <ac:chgData name="セイ ヨウ" userId="763805c10ad28a2a" providerId="LiveId" clId="{A1FEA497-0FA8-4ADC-9E0E-342ED30A8FE6}" dt="2023-10-20T10:12:25.019" v="13803" actId="1076"/>
          <ac:picMkLst>
            <pc:docMk/>
            <pc:sldMk cId="2005586453" sldId="396"/>
            <ac:picMk id="8" creationId="{42321265-3AF3-0BAE-4B59-CEB974C660C1}"/>
          </ac:picMkLst>
        </pc:picChg>
        <pc:picChg chg="del">
          <ac:chgData name="セイ ヨウ" userId="763805c10ad28a2a" providerId="LiveId" clId="{A1FEA497-0FA8-4ADC-9E0E-342ED30A8FE6}" dt="2023-10-20T01:28:17.883" v="1177" actId="478"/>
          <ac:picMkLst>
            <pc:docMk/>
            <pc:sldMk cId="2005586453" sldId="396"/>
            <ac:picMk id="13" creationId="{10AD2A6B-A215-01E0-A3B0-6F2970DAB8E4}"/>
          </ac:picMkLst>
        </pc:picChg>
      </pc:sldChg>
      <pc:sldChg chg="addSp delSp modSp add del mod">
        <pc:chgData name="セイ ヨウ" userId="763805c10ad28a2a" providerId="LiveId" clId="{A1FEA497-0FA8-4ADC-9E0E-342ED30A8FE6}" dt="2023-10-20T01:28:02.174" v="1173"/>
        <pc:sldMkLst>
          <pc:docMk/>
          <pc:sldMk cId="3598453461" sldId="396"/>
        </pc:sldMkLst>
        <pc:spChg chg="mod">
          <ac:chgData name="セイ ヨウ" userId="763805c10ad28a2a" providerId="LiveId" clId="{A1FEA497-0FA8-4ADC-9E0E-342ED30A8FE6}" dt="2023-10-20T01:28:01.572" v="1171" actId="1076"/>
          <ac:spMkLst>
            <pc:docMk/>
            <pc:sldMk cId="3598453461" sldId="396"/>
            <ac:spMk id="10" creationId="{F00D8C52-6B2B-33AA-6903-BC1E644751D9}"/>
          </ac:spMkLst>
        </pc:spChg>
        <pc:spChg chg="add del">
          <ac:chgData name="セイ ヨウ" userId="763805c10ad28a2a" providerId="LiveId" clId="{A1FEA497-0FA8-4ADC-9E0E-342ED30A8FE6}" dt="2023-10-20T01:28:01.827" v="1172" actId="478"/>
          <ac:spMkLst>
            <pc:docMk/>
            <pc:sldMk cId="3598453461" sldId="396"/>
            <ac:spMk id="11" creationId="{A3A03969-CAEC-9F01-A057-EB6A2B3C7E00}"/>
          </ac:spMkLst>
        </pc:spChg>
        <pc:picChg chg="add del">
          <ac:chgData name="セイ ヨウ" userId="763805c10ad28a2a" providerId="LiveId" clId="{A1FEA497-0FA8-4ADC-9E0E-342ED30A8FE6}" dt="2023-10-20T01:28:01.229" v="1170" actId="478"/>
          <ac:picMkLst>
            <pc:docMk/>
            <pc:sldMk cId="3598453461" sldId="396"/>
            <ac:picMk id="13" creationId="{10AD2A6B-A215-01E0-A3B0-6F2970DAB8E4}"/>
          </ac:picMkLst>
        </pc:picChg>
      </pc:sldChg>
      <pc:sldChg chg="delSp modSp add del mod">
        <pc:chgData name="セイ ヨウ" userId="763805c10ad28a2a" providerId="LiveId" clId="{A1FEA497-0FA8-4ADC-9E0E-342ED30A8FE6}" dt="2023-10-20T01:47:14.538" v="2592" actId="47"/>
        <pc:sldMkLst>
          <pc:docMk/>
          <pc:sldMk cId="1106129908" sldId="397"/>
        </pc:sldMkLst>
        <pc:spChg chg="mod">
          <ac:chgData name="セイ ヨウ" userId="763805c10ad28a2a" providerId="LiveId" clId="{A1FEA497-0FA8-4ADC-9E0E-342ED30A8FE6}" dt="2023-10-20T01:40:29.946" v="1857" actId="20577"/>
          <ac:spMkLst>
            <pc:docMk/>
            <pc:sldMk cId="1106129908" sldId="397"/>
            <ac:spMk id="6" creationId="{8F3A1E0A-362B-4880-D1AA-3942F1ABC56B}"/>
          </ac:spMkLst>
        </pc:spChg>
        <pc:spChg chg="del">
          <ac:chgData name="セイ ヨウ" userId="763805c10ad28a2a" providerId="LiveId" clId="{A1FEA497-0FA8-4ADC-9E0E-342ED30A8FE6}" dt="2023-10-20T01:44:24.202" v="2081" actId="478"/>
          <ac:spMkLst>
            <pc:docMk/>
            <pc:sldMk cId="1106129908" sldId="397"/>
            <ac:spMk id="10" creationId="{F55BAD9D-3692-A5D9-7A2E-F3271A9E478C}"/>
          </ac:spMkLst>
        </pc:spChg>
        <pc:spChg chg="mod">
          <ac:chgData name="セイ ヨウ" userId="763805c10ad28a2a" providerId="LiveId" clId="{A1FEA497-0FA8-4ADC-9E0E-342ED30A8FE6}" dt="2023-10-20T01:44:28.598" v="2084" actId="1076"/>
          <ac:spMkLst>
            <pc:docMk/>
            <pc:sldMk cId="1106129908" sldId="397"/>
            <ac:spMk id="17" creationId="{2136C97D-72E7-AD14-ED92-D09F0DC832B7}"/>
          </ac:spMkLst>
        </pc:spChg>
        <pc:picChg chg="del">
          <ac:chgData name="セイ ヨウ" userId="763805c10ad28a2a" providerId="LiveId" clId="{A1FEA497-0FA8-4ADC-9E0E-342ED30A8FE6}" dt="2023-10-20T01:44:22.748" v="2079" actId="478"/>
          <ac:picMkLst>
            <pc:docMk/>
            <pc:sldMk cId="1106129908" sldId="397"/>
            <ac:picMk id="4" creationId="{2D4AEC49-8372-FD21-268E-2CFB6A836C9E}"/>
          </ac:picMkLst>
        </pc:picChg>
        <pc:picChg chg="del">
          <ac:chgData name="セイ ヨウ" userId="763805c10ad28a2a" providerId="LiveId" clId="{A1FEA497-0FA8-4ADC-9E0E-342ED30A8FE6}" dt="2023-10-20T01:44:23.267" v="2080" actId="478"/>
          <ac:picMkLst>
            <pc:docMk/>
            <pc:sldMk cId="1106129908" sldId="397"/>
            <ac:picMk id="8" creationId="{47D54CB1-E65F-F14F-419A-EF98EB4A4AE7}"/>
          </ac:picMkLst>
        </pc:picChg>
        <pc:picChg chg="del mod">
          <ac:chgData name="セイ ヨウ" userId="763805c10ad28a2a" providerId="LiveId" clId="{A1FEA497-0FA8-4ADC-9E0E-342ED30A8FE6}" dt="2023-10-20T01:44:22.432" v="2078" actId="478"/>
          <ac:picMkLst>
            <pc:docMk/>
            <pc:sldMk cId="1106129908" sldId="397"/>
            <ac:picMk id="13" creationId="{E0DFA308-5D27-9A6B-5961-151BE8EBDEB3}"/>
          </ac:picMkLst>
        </pc:picChg>
      </pc:sldChg>
      <pc:sldChg chg="addSp delSp modSp add mod">
        <pc:chgData name="セイ ヨウ" userId="763805c10ad28a2a" providerId="LiveId" clId="{A1FEA497-0FA8-4ADC-9E0E-342ED30A8FE6}" dt="2023-10-21T10:33:33.439" v="18850" actId="20577"/>
        <pc:sldMkLst>
          <pc:docMk/>
          <pc:sldMk cId="1543169306" sldId="398"/>
        </pc:sldMkLst>
        <pc:spChg chg="add mod">
          <ac:chgData name="セイ ヨウ" userId="763805c10ad28a2a" providerId="LiveId" clId="{A1FEA497-0FA8-4ADC-9E0E-342ED30A8FE6}" dt="2023-10-21T10:33:33.439" v="18850" actId="20577"/>
          <ac:spMkLst>
            <pc:docMk/>
            <pc:sldMk cId="1543169306" sldId="398"/>
            <ac:spMk id="2" creationId="{A523B7B0-9E7D-193E-5041-AFED8E9E208B}"/>
          </ac:spMkLst>
        </pc:spChg>
        <pc:spChg chg="add del mod">
          <ac:chgData name="セイ ヨウ" userId="763805c10ad28a2a" providerId="LiveId" clId="{A1FEA497-0FA8-4ADC-9E0E-342ED30A8FE6}" dt="2023-10-20T01:52:26.893" v="2740" actId="21"/>
          <ac:spMkLst>
            <pc:docMk/>
            <pc:sldMk cId="1543169306" sldId="398"/>
            <ac:spMk id="3" creationId="{02FE0070-777C-1E30-F7FD-B1CA5EF27ADB}"/>
          </ac:spMkLst>
        </pc:spChg>
        <pc:spChg chg="add mod">
          <ac:chgData name="セイ ヨウ" userId="763805c10ad28a2a" providerId="LiveId" clId="{A1FEA497-0FA8-4ADC-9E0E-342ED30A8FE6}" dt="2023-10-21T06:50:50.258" v="14638" actId="1582"/>
          <ac:spMkLst>
            <pc:docMk/>
            <pc:sldMk cId="1543169306" sldId="398"/>
            <ac:spMk id="3" creationId="{DDBB617B-F1BA-133B-AE52-3BC1D47AD83D}"/>
          </ac:spMkLst>
        </pc:spChg>
        <pc:spChg chg="add del mod">
          <ac:chgData name="セイ ヨウ" userId="763805c10ad28a2a" providerId="LiveId" clId="{A1FEA497-0FA8-4ADC-9E0E-342ED30A8FE6}" dt="2023-10-20T06:07:12.226" v="12853" actId="478"/>
          <ac:spMkLst>
            <pc:docMk/>
            <pc:sldMk cId="1543169306" sldId="398"/>
            <ac:spMk id="4" creationId="{70174B81-7B3D-7B17-FDB2-96D594B0F28B}"/>
          </ac:spMkLst>
        </pc:spChg>
        <pc:spChg chg="add del mod">
          <ac:chgData name="セイ ヨウ" userId="763805c10ad28a2a" providerId="LiveId" clId="{A1FEA497-0FA8-4ADC-9E0E-342ED30A8FE6}" dt="2023-10-21T06:49:10.838" v="14587" actId="478"/>
          <ac:spMkLst>
            <pc:docMk/>
            <pc:sldMk cId="1543169306" sldId="398"/>
            <ac:spMk id="5" creationId="{38DD8DB8-DC75-9CA4-F51D-39BE9A0AEF52}"/>
          </ac:spMkLst>
        </pc:spChg>
        <pc:spChg chg="mod">
          <ac:chgData name="セイ ヨウ" userId="763805c10ad28a2a" providerId="LiveId" clId="{A1FEA497-0FA8-4ADC-9E0E-342ED30A8FE6}" dt="2023-10-20T01:57:13.098" v="2814"/>
          <ac:spMkLst>
            <pc:docMk/>
            <pc:sldMk cId="1543169306" sldId="398"/>
            <ac:spMk id="6" creationId="{8F3A1E0A-362B-4880-D1AA-3942F1ABC56B}"/>
          </ac:spMkLst>
        </pc:spChg>
        <pc:spChg chg="add mod">
          <ac:chgData name="セイ ヨウ" userId="763805c10ad28a2a" providerId="LiveId" clId="{A1FEA497-0FA8-4ADC-9E0E-342ED30A8FE6}" dt="2023-10-21T06:50:35.463" v="14636" actId="1076"/>
          <ac:spMkLst>
            <pc:docMk/>
            <pc:sldMk cId="1543169306" sldId="398"/>
            <ac:spMk id="8" creationId="{A1FFFA22-61AE-20A1-F99D-5D5D80D76FBE}"/>
          </ac:spMkLst>
        </pc:spChg>
        <pc:spChg chg="del mod">
          <ac:chgData name="セイ ヨウ" userId="763805c10ad28a2a" providerId="LiveId" clId="{A1FEA497-0FA8-4ADC-9E0E-342ED30A8FE6}" dt="2023-10-20T01:44:36.784" v="2087" actId="478"/>
          <ac:spMkLst>
            <pc:docMk/>
            <pc:sldMk cId="1543169306" sldId="398"/>
            <ac:spMk id="10" creationId="{F00D8C52-6B2B-33AA-6903-BC1E644751D9}"/>
          </ac:spMkLst>
        </pc:spChg>
        <pc:spChg chg="del mod">
          <ac:chgData name="セイ ヨウ" userId="763805c10ad28a2a" providerId="LiveId" clId="{A1FEA497-0FA8-4ADC-9E0E-342ED30A8FE6}" dt="2023-10-21T06:50:12.471" v="14631" actId="478"/>
          <ac:spMkLst>
            <pc:docMk/>
            <pc:sldMk cId="1543169306" sldId="398"/>
            <ac:spMk id="11" creationId="{A3A03969-CAEC-9F01-A057-EB6A2B3C7E00}"/>
          </ac:spMkLst>
        </pc:spChg>
        <pc:spChg chg="add del">
          <ac:chgData name="セイ ヨウ" userId="763805c10ad28a2a" providerId="LiveId" clId="{A1FEA497-0FA8-4ADC-9E0E-342ED30A8FE6}" dt="2023-10-21T06:48:57.635" v="14580" actId="22"/>
          <ac:spMkLst>
            <pc:docMk/>
            <pc:sldMk cId="1543169306" sldId="398"/>
            <ac:spMk id="12" creationId="{0345BA9D-A139-1498-779F-662E0308D897}"/>
          </ac:spMkLst>
        </pc:spChg>
        <pc:spChg chg="add mod">
          <ac:chgData name="セイ ヨウ" userId="763805c10ad28a2a" providerId="LiveId" clId="{A1FEA497-0FA8-4ADC-9E0E-342ED30A8FE6}" dt="2023-10-21T06:51:05.563" v="14640" actId="1076"/>
          <ac:spMkLst>
            <pc:docMk/>
            <pc:sldMk cId="1543169306" sldId="398"/>
            <ac:spMk id="13" creationId="{4D8252C8-DA50-6AB6-AA88-AB7F4287D9E6}"/>
          </ac:spMkLst>
        </pc:spChg>
        <pc:picChg chg="del">
          <ac:chgData name="セイ ヨウ" userId="763805c10ad28a2a" providerId="LiveId" clId="{A1FEA497-0FA8-4ADC-9E0E-342ED30A8FE6}" dt="2023-10-20T01:44:37.084" v="2088" actId="478"/>
          <ac:picMkLst>
            <pc:docMk/>
            <pc:sldMk cId="1543169306" sldId="398"/>
            <ac:picMk id="13" creationId="{10AD2A6B-A215-01E0-A3B0-6F2970DAB8E4}"/>
          </ac:picMkLst>
        </pc:picChg>
      </pc:sldChg>
      <pc:sldChg chg="addSp delSp modSp add mod">
        <pc:chgData name="セイ ヨウ" userId="763805c10ad28a2a" providerId="LiveId" clId="{A1FEA497-0FA8-4ADC-9E0E-342ED30A8FE6}" dt="2023-10-20T05:32:16.943" v="10938" actId="6549"/>
        <pc:sldMkLst>
          <pc:docMk/>
          <pc:sldMk cId="534958527" sldId="399"/>
        </pc:sldMkLst>
        <pc:spChg chg="del">
          <ac:chgData name="セイ ヨウ" userId="763805c10ad28a2a" providerId="LiveId" clId="{A1FEA497-0FA8-4ADC-9E0E-342ED30A8FE6}" dt="2023-10-20T02:00:52.433" v="2833" actId="478"/>
          <ac:spMkLst>
            <pc:docMk/>
            <pc:sldMk cId="534958527" sldId="399"/>
            <ac:spMk id="2" creationId="{A523B7B0-9E7D-193E-5041-AFED8E9E208B}"/>
          </ac:spMkLst>
        </pc:spChg>
        <pc:spChg chg="add mod ord">
          <ac:chgData name="セイ ヨウ" userId="763805c10ad28a2a" providerId="LiveId" clId="{A1FEA497-0FA8-4ADC-9E0E-342ED30A8FE6}" dt="2023-10-20T02:20:00.065" v="4023" actId="1076"/>
          <ac:spMkLst>
            <pc:docMk/>
            <pc:sldMk cId="534958527" sldId="399"/>
            <ac:spMk id="10" creationId="{E394ACD4-4846-F9C9-6810-0F1C9A0F3C48}"/>
          </ac:spMkLst>
        </pc:spChg>
        <pc:spChg chg="del mod">
          <ac:chgData name="セイ ヨウ" userId="763805c10ad28a2a" providerId="LiveId" clId="{A1FEA497-0FA8-4ADC-9E0E-342ED30A8FE6}" dt="2023-10-20T02:00:53.742" v="2834" actId="478"/>
          <ac:spMkLst>
            <pc:docMk/>
            <pc:sldMk cId="534958527" sldId="399"/>
            <ac:spMk id="11" creationId="{A3A03969-CAEC-9F01-A057-EB6A2B3C7E00}"/>
          </ac:spMkLst>
        </pc:spChg>
        <pc:spChg chg="add mod ord">
          <ac:chgData name="セイ ヨウ" userId="763805c10ad28a2a" providerId="LiveId" clId="{A1FEA497-0FA8-4ADC-9E0E-342ED30A8FE6}" dt="2023-10-20T05:32:16.943" v="10938" actId="6549"/>
          <ac:spMkLst>
            <pc:docMk/>
            <pc:sldMk cId="534958527" sldId="399"/>
            <ac:spMk id="12" creationId="{3B724166-76A2-29EC-E794-1497DF649825}"/>
          </ac:spMkLst>
        </pc:spChg>
        <pc:spChg chg="add mod">
          <ac:chgData name="セイ ヨウ" userId="763805c10ad28a2a" providerId="LiveId" clId="{A1FEA497-0FA8-4ADC-9E0E-342ED30A8FE6}" dt="2023-10-20T04:27:20.690" v="8367" actId="1076"/>
          <ac:spMkLst>
            <pc:docMk/>
            <pc:sldMk cId="534958527" sldId="399"/>
            <ac:spMk id="13" creationId="{4317A608-02B2-88B8-B474-8B6C4D020A9D}"/>
          </ac:spMkLst>
        </pc:spChg>
        <pc:spChg chg="add mod ord">
          <ac:chgData name="セイ ヨウ" userId="763805c10ad28a2a" providerId="LiveId" clId="{A1FEA497-0FA8-4ADC-9E0E-342ED30A8FE6}" dt="2023-10-20T02:19:33.058" v="4011" actId="1076"/>
          <ac:spMkLst>
            <pc:docMk/>
            <pc:sldMk cId="534958527" sldId="399"/>
            <ac:spMk id="14" creationId="{C987C0B4-EACB-8CAB-7FBD-3C18F5611105}"/>
          </ac:spMkLst>
        </pc:spChg>
        <pc:spChg chg="add mod">
          <ac:chgData name="セイ ヨウ" userId="763805c10ad28a2a" providerId="LiveId" clId="{A1FEA497-0FA8-4ADC-9E0E-342ED30A8FE6}" dt="2023-10-20T02:07:37.849" v="3113" actId="1076"/>
          <ac:spMkLst>
            <pc:docMk/>
            <pc:sldMk cId="534958527" sldId="399"/>
            <ac:spMk id="19" creationId="{723A76D5-D163-F18C-5C5B-9B9BD6E0E1C6}"/>
          </ac:spMkLst>
        </pc:spChg>
        <pc:spChg chg="add mod">
          <ac:chgData name="セイ ヨウ" userId="763805c10ad28a2a" providerId="LiveId" clId="{A1FEA497-0FA8-4ADC-9E0E-342ED30A8FE6}" dt="2023-10-20T02:19:42.741" v="4014" actId="14100"/>
          <ac:spMkLst>
            <pc:docMk/>
            <pc:sldMk cId="534958527" sldId="399"/>
            <ac:spMk id="20" creationId="{FEECCB98-29F5-3CE5-8DDA-A3C034ED8CA8}"/>
          </ac:spMkLst>
        </pc:spChg>
        <pc:spChg chg="add mod">
          <ac:chgData name="セイ ヨウ" userId="763805c10ad28a2a" providerId="LiveId" clId="{A1FEA497-0FA8-4ADC-9E0E-342ED30A8FE6}" dt="2023-10-20T02:19:47.919" v="4017" actId="14100"/>
          <ac:spMkLst>
            <pc:docMk/>
            <pc:sldMk cId="534958527" sldId="399"/>
            <ac:spMk id="21" creationId="{FFEC8BD3-AAAF-637B-3788-C087971B595D}"/>
          </ac:spMkLst>
        </pc:spChg>
        <pc:spChg chg="add mod">
          <ac:chgData name="セイ ヨウ" userId="763805c10ad28a2a" providerId="LiveId" clId="{A1FEA497-0FA8-4ADC-9E0E-342ED30A8FE6}" dt="2023-10-20T02:19:58.028" v="4022" actId="14100"/>
          <ac:spMkLst>
            <pc:docMk/>
            <pc:sldMk cId="534958527" sldId="399"/>
            <ac:spMk id="22" creationId="{12DAB30C-EDE3-0686-E4D3-E08C5878ECE5}"/>
          </ac:spMkLst>
        </pc:spChg>
        <pc:picChg chg="add mod">
          <ac:chgData name="セイ ヨウ" userId="763805c10ad28a2a" providerId="LiveId" clId="{A1FEA497-0FA8-4ADC-9E0E-342ED30A8FE6}" dt="2023-10-20T02:19:14.683" v="4003" actId="14100"/>
          <ac:picMkLst>
            <pc:docMk/>
            <pc:sldMk cId="534958527" sldId="399"/>
            <ac:picMk id="5" creationId="{EF6A09C9-F2F3-3AF0-6F69-B688364DDC01}"/>
          </ac:picMkLst>
        </pc:picChg>
        <pc:picChg chg="add mod modCrop">
          <ac:chgData name="セイ ヨウ" userId="763805c10ad28a2a" providerId="LiveId" clId="{A1FEA497-0FA8-4ADC-9E0E-342ED30A8FE6}" dt="2023-10-20T02:06:30.350" v="3091" actId="1076"/>
          <ac:picMkLst>
            <pc:docMk/>
            <pc:sldMk cId="534958527" sldId="399"/>
            <ac:picMk id="8" creationId="{5290EAA1-C775-B3B1-010D-08BE143F9195}"/>
          </ac:picMkLst>
        </pc:picChg>
        <pc:picChg chg="add mod">
          <ac:chgData name="セイ ヨウ" userId="763805c10ad28a2a" providerId="LiveId" clId="{A1FEA497-0FA8-4ADC-9E0E-342ED30A8FE6}" dt="2023-10-20T02:19:17.502" v="4004" actId="1076"/>
          <ac:picMkLst>
            <pc:docMk/>
            <pc:sldMk cId="534958527" sldId="399"/>
            <ac:picMk id="16" creationId="{4B442E29-D558-6822-06BB-7567AD0BE76D}"/>
          </ac:picMkLst>
        </pc:picChg>
        <pc:picChg chg="add mod">
          <ac:chgData name="セイ ヨウ" userId="763805c10ad28a2a" providerId="LiveId" clId="{A1FEA497-0FA8-4ADC-9E0E-342ED30A8FE6}" dt="2023-10-20T02:07:28.882" v="3111" actId="1076"/>
          <ac:picMkLst>
            <pc:docMk/>
            <pc:sldMk cId="534958527" sldId="399"/>
            <ac:picMk id="18" creationId="{F4C272E8-B0D2-CF19-09FA-563CC7D22600}"/>
          </ac:picMkLst>
        </pc:picChg>
      </pc:sldChg>
      <pc:sldChg chg="addSp delSp modSp add mod">
        <pc:chgData name="セイ ヨウ" userId="763805c10ad28a2a" providerId="LiveId" clId="{A1FEA497-0FA8-4ADC-9E0E-342ED30A8FE6}" dt="2023-10-20T07:44:04.083" v="13539" actId="1076"/>
        <pc:sldMkLst>
          <pc:docMk/>
          <pc:sldMk cId="3932251525" sldId="400"/>
        </pc:sldMkLst>
        <pc:spChg chg="add mod">
          <ac:chgData name="セイ ヨウ" userId="763805c10ad28a2a" providerId="LiveId" clId="{A1FEA497-0FA8-4ADC-9E0E-342ED30A8FE6}" dt="2023-10-20T07:44:04.083" v="13539" actId="1076"/>
          <ac:spMkLst>
            <pc:docMk/>
            <pc:sldMk cId="3932251525" sldId="400"/>
            <ac:spMk id="7" creationId="{7FF5F077-DD69-1541-14DB-E659117D30C6}"/>
          </ac:spMkLst>
        </pc:spChg>
        <pc:spChg chg="del">
          <ac:chgData name="セイ ヨウ" userId="763805c10ad28a2a" providerId="LiveId" clId="{A1FEA497-0FA8-4ADC-9E0E-342ED30A8FE6}" dt="2023-10-20T02:08:44.443" v="3143" actId="478"/>
          <ac:spMkLst>
            <pc:docMk/>
            <pc:sldMk cId="3932251525" sldId="400"/>
            <ac:spMk id="10" creationId="{E394ACD4-4846-F9C9-6810-0F1C9A0F3C48}"/>
          </ac:spMkLst>
        </pc:spChg>
        <pc:spChg chg="add mod ord">
          <ac:chgData name="セイ ヨウ" userId="763805c10ad28a2a" providerId="LiveId" clId="{A1FEA497-0FA8-4ADC-9E0E-342ED30A8FE6}" dt="2023-10-20T06:48:01.590" v="13480" actId="1076"/>
          <ac:spMkLst>
            <pc:docMk/>
            <pc:sldMk cId="3932251525" sldId="400"/>
            <ac:spMk id="11" creationId="{826FB8CB-64B3-3E93-BAA0-7E749EE55BB3}"/>
          </ac:spMkLst>
        </pc:spChg>
        <pc:spChg chg="mod ord">
          <ac:chgData name="セイ ヨウ" userId="763805c10ad28a2a" providerId="LiveId" clId="{A1FEA497-0FA8-4ADC-9E0E-342ED30A8FE6}" dt="2023-10-20T05:32:30.967" v="10939" actId="1076"/>
          <ac:spMkLst>
            <pc:docMk/>
            <pc:sldMk cId="3932251525" sldId="400"/>
            <ac:spMk id="12" creationId="{3B724166-76A2-29EC-E794-1497DF649825}"/>
          </ac:spMkLst>
        </pc:spChg>
        <pc:spChg chg="del mod">
          <ac:chgData name="セイ ヨウ" userId="763805c10ad28a2a" providerId="LiveId" clId="{A1FEA497-0FA8-4ADC-9E0E-342ED30A8FE6}" dt="2023-10-20T06:08:41.778" v="12902" actId="478"/>
          <ac:spMkLst>
            <pc:docMk/>
            <pc:sldMk cId="3932251525" sldId="400"/>
            <ac:spMk id="13" creationId="{4317A608-02B2-88B8-B474-8B6C4D020A9D}"/>
          </ac:spMkLst>
        </pc:spChg>
        <pc:spChg chg="del">
          <ac:chgData name="セイ ヨウ" userId="763805c10ad28a2a" providerId="LiveId" clId="{A1FEA497-0FA8-4ADC-9E0E-342ED30A8FE6}" dt="2023-10-20T02:08:44.930" v="3144" actId="478"/>
          <ac:spMkLst>
            <pc:docMk/>
            <pc:sldMk cId="3932251525" sldId="400"/>
            <ac:spMk id="14" creationId="{C987C0B4-EACB-8CAB-7FBD-3C18F5611105}"/>
          </ac:spMkLst>
        </pc:spChg>
        <pc:spChg chg="del mod">
          <ac:chgData name="セイ ヨウ" userId="763805c10ad28a2a" providerId="LiveId" clId="{A1FEA497-0FA8-4ADC-9E0E-342ED30A8FE6}" dt="2023-10-20T02:08:49.935" v="3147" actId="478"/>
          <ac:spMkLst>
            <pc:docMk/>
            <pc:sldMk cId="3932251525" sldId="400"/>
            <ac:spMk id="19" creationId="{723A76D5-D163-F18C-5C5B-9B9BD6E0E1C6}"/>
          </ac:spMkLst>
        </pc:spChg>
        <pc:spChg chg="add mod">
          <ac:chgData name="セイ ヨウ" userId="763805c10ad28a2a" providerId="LiveId" clId="{A1FEA497-0FA8-4ADC-9E0E-342ED30A8FE6}" dt="2023-10-20T02:20:37.026" v="4032" actId="14100"/>
          <ac:spMkLst>
            <pc:docMk/>
            <pc:sldMk cId="3932251525" sldId="400"/>
            <ac:spMk id="20" creationId="{CBB792FE-EF98-7642-FA68-7756EE2369FC}"/>
          </ac:spMkLst>
        </pc:spChg>
        <pc:spChg chg="add mod">
          <ac:chgData name="セイ ヨウ" userId="763805c10ad28a2a" providerId="LiveId" clId="{A1FEA497-0FA8-4ADC-9E0E-342ED30A8FE6}" dt="2023-10-20T06:19:38.881" v="13096" actId="1076"/>
          <ac:spMkLst>
            <pc:docMk/>
            <pc:sldMk cId="3932251525" sldId="400"/>
            <ac:spMk id="21" creationId="{8E7726F2-DE1D-8069-4FAE-11317CBE8D36}"/>
          </ac:spMkLst>
        </pc:spChg>
        <pc:spChg chg="add mod">
          <ac:chgData name="セイ ヨウ" userId="763805c10ad28a2a" providerId="LiveId" clId="{A1FEA497-0FA8-4ADC-9E0E-342ED30A8FE6}" dt="2023-10-20T02:20:34.270" v="4031" actId="14100"/>
          <ac:spMkLst>
            <pc:docMk/>
            <pc:sldMk cId="3932251525" sldId="400"/>
            <ac:spMk id="22" creationId="{314528A1-3BD2-D2B7-ABDE-9A27E5BC5801}"/>
          </ac:spMkLst>
        </pc:spChg>
        <pc:spChg chg="add mod">
          <ac:chgData name="セイ ヨウ" userId="763805c10ad28a2a" providerId="LiveId" clId="{A1FEA497-0FA8-4ADC-9E0E-342ED30A8FE6}" dt="2023-10-20T04:05:56.921" v="8037" actId="14100"/>
          <ac:spMkLst>
            <pc:docMk/>
            <pc:sldMk cId="3932251525" sldId="400"/>
            <ac:spMk id="23" creationId="{2D673B11-D670-E896-4A01-8D4F7B3B3F79}"/>
          </ac:spMkLst>
        </pc:spChg>
        <pc:picChg chg="add mod">
          <ac:chgData name="セイ ヨウ" userId="763805c10ad28a2a" providerId="LiveId" clId="{A1FEA497-0FA8-4ADC-9E0E-342ED30A8FE6}" dt="2023-10-20T02:11:06.922" v="3324" actId="14100"/>
          <ac:picMkLst>
            <pc:docMk/>
            <pc:sldMk cId="3932251525" sldId="400"/>
            <ac:picMk id="3" creationId="{569D925F-089C-18F7-EF99-F12008B2A063}"/>
          </ac:picMkLst>
        </pc:picChg>
        <pc:picChg chg="del">
          <ac:chgData name="セイ ヨウ" userId="763805c10ad28a2a" providerId="LiveId" clId="{A1FEA497-0FA8-4ADC-9E0E-342ED30A8FE6}" dt="2023-10-20T02:08:43.464" v="3142" actId="478"/>
          <ac:picMkLst>
            <pc:docMk/>
            <pc:sldMk cId="3932251525" sldId="400"/>
            <ac:picMk id="5" creationId="{EF6A09C9-F2F3-3AF0-6F69-B688364DDC01}"/>
          </ac:picMkLst>
        </pc:picChg>
        <pc:picChg chg="del mod">
          <ac:chgData name="セイ ヨウ" userId="763805c10ad28a2a" providerId="LiveId" clId="{A1FEA497-0FA8-4ADC-9E0E-342ED30A8FE6}" dt="2023-10-20T02:08:51.002" v="3149" actId="478"/>
          <ac:picMkLst>
            <pc:docMk/>
            <pc:sldMk cId="3932251525" sldId="400"/>
            <ac:picMk id="8" creationId="{5290EAA1-C775-B3B1-010D-08BE143F9195}"/>
          </ac:picMkLst>
        </pc:picChg>
        <pc:picChg chg="del">
          <ac:chgData name="セイ ヨウ" userId="763805c10ad28a2a" providerId="LiveId" clId="{A1FEA497-0FA8-4ADC-9E0E-342ED30A8FE6}" dt="2023-10-20T02:08:42.885" v="3141" actId="478"/>
          <ac:picMkLst>
            <pc:docMk/>
            <pc:sldMk cId="3932251525" sldId="400"/>
            <ac:picMk id="16" creationId="{4B442E29-D558-6822-06BB-7567AD0BE76D}"/>
          </ac:picMkLst>
        </pc:picChg>
        <pc:picChg chg="add mod">
          <ac:chgData name="セイ ヨウ" userId="763805c10ad28a2a" providerId="LiveId" clId="{A1FEA497-0FA8-4ADC-9E0E-342ED30A8FE6}" dt="2023-10-20T02:11:09.739" v="3325" actId="1076"/>
          <ac:picMkLst>
            <pc:docMk/>
            <pc:sldMk cId="3932251525" sldId="400"/>
            <ac:picMk id="17" creationId="{EF2A261C-55D1-94AB-2397-A1122E0BF49B}"/>
          </ac:picMkLst>
        </pc:picChg>
        <pc:picChg chg="del">
          <ac:chgData name="セイ ヨウ" userId="763805c10ad28a2a" providerId="LiveId" clId="{A1FEA497-0FA8-4ADC-9E0E-342ED30A8FE6}" dt="2023-10-20T02:08:50.397" v="3148" actId="478"/>
          <ac:picMkLst>
            <pc:docMk/>
            <pc:sldMk cId="3932251525" sldId="400"/>
            <ac:picMk id="18" creationId="{F4C272E8-B0D2-CF19-09FA-563CC7D22600}"/>
          </ac:picMkLst>
        </pc:picChg>
      </pc:sldChg>
      <pc:sldChg chg="add del">
        <pc:chgData name="セイ ヨウ" userId="763805c10ad28a2a" providerId="LiveId" clId="{A1FEA497-0FA8-4ADC-9E0E-342ED30A8FE6}" dt="2023-10-20T02:26:51.385" v="4266" actId="47"/>
        <pc:sldMkLst>
          <pc:docMk/>
          <pc:sldMk cId="1219557584" sldId="401"/>
        </pc:sldMkLst>
      </pc:sldChg>
      <pc:sldChg chg="addSp delSp modSp add mod ord">
        <pc:chgData name="セイ ヨウ" userId="763805c10ad28a2a" providerId="LiveId" clId="{A1FEA497-0FA8-4ADC-9E0E-342ED30A8FE6}" dt="2023-10-20T02:26:26.589" v="4262"/>
        <pc:sldMkLst>
          <pc:docMk/>
          <pc:sldMk cId="1166715152" sldId="402"/>
        </pc:sldMkLst>
        <pc:spChg chg="del">
          <ac:chgData name="セイ ヨウ" userId="763805c10ad28a2a" providerId="LiveId" clId="{A1FEA497-0FA8-4ADC-9E0E-342ED30A8FE6}" dt="2023-10-20T02:13:43.978" v="3806" actId="478"/>
          <ac:spMkLst>
            <pc:docMk/>
            <pc:sldMk cId="1166715152" sldId="402"/>
            <ac:spMk id="2" creationId="{A523B7B0-9E7D-193E-5041-AFED8E9E208B}"/>
          </ac:spMkLst>
        </pc:spChg>
        <pc:spChg chg="del mod">
          <ac:chgData name="セイ ヨウ" userId="763805c10ad28a2a" providerId="LiveId" clId="{A1FEA497-0FA8-4ADC-9E0E-342ED30A8FE6}" dt="2023-10-20T02:26:26.369" v="4261" actId="478"/>
          <ac:spMkLst>
            <pc:docMk/>
            <pc:sldMk cId="1166715152" sldId="402"/>
            <ac:spMk id="4" creationId="{70174B81-7B3D-7B17-FDB2-96D594B0F28B}"/>
          </ac:spMkLst>
        </pc:spChg>
        <pc:spChg chg="del mod">
          <ac:chgData name="セイ ヨウ" userId="763805c10ad28a2a" providerId="LiveId" clId="{A1FEA497-0FA8-4ADC-9E0E-342ED30A8FE6}" dt="2023-10-20T02:15:52.703" v="3844" actId="478"/>
          <ac:spMkLst>
            <pc:docMk/>
            <pc:sldMk cId="1166715152" sldId="402"/>
            <ac:spMk id="11" creationId="{A3A03969-CAEC-9F01-A057-EB6A2B3C7E00}"/>
          </ac:spMkLst>
        </pc:spChg>
        <pc:spChg chg="add mod">
          <ac:chgData name="セイ ヨウ" userId="763805c10ad28a2a" providerId="LiveId" clId="{A1FEA497-0FA8-4ADC-9E0E-342ED30A8FE6}" dt="2023-10-20T02:21:26.426" v="4101" actId="14100"/>
          <ac:spMkLst>
            <pc:docMk/>
            <pc:sldMk cId="1166715152" sldId="402"/>
            <ac:spMk id="14" creationId="{52869412-C9C5-CB39-8149-6C5B79F9EF78}"/>
          </ac:spMkLst>
        </pc:spChg>
        <pc:spChg chg="add mod">
          <ac:chgData name="セイ ヨウ" userId="763805c10ad28a2a" providerId="LiveId" clId="{A1FEA497-0FA8-4ADC-9E0E-342ED30A8FE6}" dt="2023-10-20T02:21:31.385" v="4104" actId="14100"/>
          <ac:spMkLst>
            <pc:docMk/>
            <pc:sldMk cId="1166715152" sldId="402"/>
            <ac:spMk id="15" creationId="{385B73C8-D01D-76AE-3A72-F320FA61B1C2}"/>
          </ac:spMkLst>
        </pc:spChg>
        <pc:spChg chg="add mod">
          <ac:chgData name="セイ ヨウ" userId="763805c10ad28a2a" providerId="LiveId" clId="{A1FEA497-0FA8-4ADC-9E0E-342ED30A8FE6}" dt="2023-10-20T02:26:26.589" v="4262"/>
          <ac:spMkLst>
            <pc:docMk/>
            <pc:sldMk cId="1166715152" sldId="402"/>
            <ac:spMk id="18" creationId="{523C7AB4-3013-C61D-065A-D8331565133E}"/>
          </ac:spMkLst>
        </pc:spChg>
        <pc:picChg chg="add del mod">
          <ac:chgData name="セイ ヨウ" userId="763805c10ad28a2a" providerId="LiveId" clId="{A1FEA497-0FA8-4ADC-9E0E-342ED30A8FE6}" dt="2023-10-20T02:14:45.258" v="3818" actId="21"/>
          <ac:picMkLst>
            <pc:docMk/>
            <pc:sldMk cId="1166715152" sldId="402"/>
            <ac:picMk id="5" creationId="{303BB548-862F-0D75-1499-F946AB79279A}"/>
          </ac:picMkLst>
        </pc:picChg>
        <pc:picChg chg="add del mod">
          <ac:chgData name="セイ ヨウ" userId="763805c10ad28a2a" providerId="LiveId" clId="{A1FEA497-0FA8-4ADC-9E0E-342ED30A8FE6}" dt="2023-10-20T02:15:05.635" v="3825" actId="21"/>
          <ac:picMkLst>
            <pc:docMk/>
            <pc:sldMk cId="1166715152" sldId="402"/>
            <ac:picMk id="7" creationId="{A3989671-D8D6-D248-DF70-8616C4233998}"/>
          </ac:picMkLst>
        </pc:picChg>
        <pc:picChg chg="add del mod">
          <ac:chgData name="セイ ヨウ" userId="763805c10ad28a2a" providerId="LiveId" clId="{A1FEA497-0FA8-4ADC-9E0E-342ED30A8FE6}" dt="2023-10-20T02:15:53.977" v="3845" actId="478"/>
          <ac:picMkLst>
            <pc:docMk/>
            <pc:sldMk cId="1166715152" sldId="402"/>
            <ac:picMk id="10" creationId="{FA59AA14-94CB-DA0B-C619-72D749C0F017}"/>
          </ac:picMkLst>
        </pc:picChg>
        <pc:picChg chg="add mod">
          <ac:chgData name="セイ ヨウ" userId="763805c10ad28a2a" providerId="LiveId" clId="{A1FEA497-0FA8-4ADC-9E0E-342ED30A8FE6}" dt="2023-10-20T02:16:16.647" v="3852" actId="14100"/>
          <ac:picMkLst>
            <pc:docMk/>
            <pc:sldMk cId="1166715152" sldId="402"/>
            <ac:picMk id="13" creationId="{71290D0D-24D1-9C32-8E91-AD96312E8D3D}"/>
          </ac:picMkLst>
        </pc:picChg>
        <pc:picChg chg="add mod">
          <ac:chgData name="セイ ヨウ" userId="763805c10ad28a2a" providerId="LiveId" clId="{A1FEA497-0FA8-4ADC-9E0E-342ED30A8FE6}" dt="2023-10-20T02:22:27.866" v="4111" actId="1076"/>
          <ac:picMkLst>
            <pc:docMk/>
            <pc:sldMk cId="1166715152" sldId="402"/>
            <ac:picMk id="17" creationId="{78A168FF-722E-7BAE-DA63-53E810142052}"/>
          </ac:picMkLst>
        </pc:picChg>
      </pc:sldChg>
      <pc:sldChg chg="addSp delSp modSp add mod ord">
        <pc:chgData name="セイ ヨウ" userId="763805c10ad28a2a" providerId="LiveId" clId="{A1FEA497-0FA8-4ADC-9E0E-342ED30A8FE6}" dt="2023-10-21T06:52:46.683" v="14740" actId="20577"/>
        <pc:sldMkLst>
          <pc:docMk/>
          <pc:sldMk cId="1236174034" sldId="403"/>
        </pc:sldMkLst>
        <pc:spChg chg="add mod">
          <ac:chgData name="セイ ヨウ" userId="763805c10ad28a2a" providerId="LiveId" clId="{A1FEA497-0FA8-4ADC-9E0E-342ED30A8FE6}" dt="2023-10-21T06:52:35.614" v="14733" actId="20577"/>
          <ac:spMkLst>
            <pc:docMk/>
            <pc:sldMk cId="1236174034" sldId="403"/>
            <ac:spMk id="2" creationId="{66C9A507-8844-21E0-D1E7-2AA9BCB5D520}"/>
          </ac:spMkLst>
        </pc:spChg>
        <pc:spChg chg="add mod">
          <ac:chgData name="セイ ヨウ" userId="763805c10ad28a2a" providerId="LiveId" clId="{A1FEA497-0FA8-4ADC-9E0E-342ED30A8FE6}" dt="2023-10-21T06:52:19.309" v="14719" actId="1076"/>
          <ac:spMkLst>
            <pc:docMk/>
            <pc:sldMk cId="1236174034" sldId="403"/>
            <ac:spMk id="3" creationId="{119AB21D-2419-7120-0D2F-2F83DB6351B4}"/>
          </ac:spMkLst>
        </pc:spChg>
        <pc:spChg chg="add mod">
          <ac:chgData name="セイ ヨウ" userId="763805c10ad28a2a" providerId="LiveId" clId="{A1FEA497-0FA8-4ADC-9E0E-342ED30A8FE6}" dt="2023-10-21T06:52:30.785" v="14723" actId="1076"/>
          <ac:spMkLst>
            <pc:docMk/>
            <pc:sldMk cId="1236174034" sldId="403"/>
            <ac:spMk id="4" creationId="{677ABC6D-5021-332E-C471-2742DF7BE5AE}"/>
          </ac:spMkLst>
        </pc:spChg>
        <pc:spChg chg="del mod">
          <ac:chgData name="セイ ヨウ" userId="763805c10ad28a2a" providerId="LiveId" clId="{A1FEA497-0FA8-4ADC-9E0E-342ED30A8FE6}" dt="2023-10-20T06:20:51.211" v="13097" actId="478"/>
          <ac:spMkLst>
            <pc:docMk/>
            <pc:sldMk cId="1236174034" sldId="403"/>
            <ac:spMk id="4" creationId="{70174B81-7B3D-7B17-FDB2-96D594B0F28B}"/>
          </ac:spMkLst>
        </pc:spChg>
        <pc:spChg chg="mod">
          <ac:chgData name="セイ ヨウ" userId="763805c10ad28a2a" providerId="LiveId" clId="{A1FEA497-0FA8-4ADC-9E0E-342ED30A8FE6}" dt="2023-10-21T06:52:46.683" v="14740" actId="20577"/>
          <ac:spMkLst>
            <pc:docMk/>
            <pc:sldMk cId="1236174034" sldId="403"/>
            <ac:spMk id="11" creationId="{A3A03969-CAEC-9F01-A057-EB6A2B3C7E00}"/>
          </ac:spMkLst>
        </pc:spChg>
        <pc:picChg chg="mod">
          <ac:chgData name="セイ ヨウ" userId="763805c10ad28a2a" providerId="LiveId" clId="{A1FEA497-0FA8-4ADC-9E0E-342ED30A8FE6}" dt="2023-10-21T06:52:39.727" v="14734" actId="1076"/>
          <ac:picMkLst>
            <pc:docMk/>
            <pc:sldMk cId="1236174034" sldId="403"/>
            <ac:picMk id="10" creationId="{FA59AA14-94CB-DA0B-C619-72D749C0F017}"/>
          </ac:picMkLst>
        </pc:picChg>
      </pc:sldChg>
      <pc:sldChg chg="add del">
        <pc:chgData name="セイ ヨウ" userId="763805c10ad28a2a" providerId="LiveId" clId="{A1FEA497-0FA8-4ADC-9E0E-342ED30A8FE6}" dt="2023-10-20T02:15:57.094" v="3847"/>
        <pc:sldMkLst>
          <pc:docMk/>
          <pc:sldMk cId="698199384" sldId="404"/>
        </pc:sldMkLst>
      </pc:sldChg>
      <pc:sldChg chg="addSp delSp modSp add mod">
        <pc:chgData name="セイ ヨウ" userId="763805c10ad28a2a" providerId="LiveId" clId="{A1FEA497-0FA8-4ADC-9E0E-342ED30A8FE6}" dt="2023-10-20T07:06:17.438" v="13483" actId="113"/>
        <pc:sldMkLst>
          <pc:docMk/>
          <pc:sldMk cId="2422322177" sldId="404"/>
        </pc:sldMkLst>
        <pc:spChg chg="del">
          <ac:chgData name="セイ ヨウ" userId="763805c10ad28a2a" providerId="LiveId" clId="{A1FEA497-0FA8-4ADC-9E0E-342ED30A8FE6}" dt="2023-10-20T02:26:30.139" v="4263" actId="478"/>
          <ac:spMkLst>
            <pc:docMk/>
            <pc:sldMk cId="2422322177" sldId="404"/>
            <ac:spMk id="4" creationId="{70174B81-7B3D-7B17-FDB2-96D594B0F28B}"/>
          </ac:spMkLst>
        </pc:spChg>
        <pc:spChg chg="add mod ord">
          <ac:chgData name="セイ ヨウ" userId="763805c10ad28a2a" providerId="LiveId" clId="{A1FEA497-0FA8-4ADC-9E0E-342ED30A8FE6}" dt="2023-10-20T07:06:17.438" v="13483" actId="113"/>
          <ac:spMkLst>
            <pc:docMk/>
            <pc:sldMk cId="2422322177" sldId="404"/>
            <ac:spMk id="8" creationId="{39A54761-BC4B-79B7-313E-9515D2602BE5}"/>
          </ac:spMkLst>
        </pc:spChg>
        <pc:spChg chg="add mod">
          <ac:chgData name="セイ ヨウ" userId="763805c10ad28a2a" providerId="LiveId" clId="{A1FEA497-0FA8-4ADC-9E0E-342ED30A8FE6}" dt="2023-10-20T02:27:02.891" v="4270" actId="1076"/>
          <ac:spMkLst>
            <pc:docMk/>
            <pc:sldMk cId="2422322177" sldId="404"/>
            <ac:spMk id="11" creationId="{211D1E35-771A-1BBB-39BB-09D12BA79369}"/>
          </ac:spMkLst>
        </pc:spChg>
        <pc:spChg chg="add mod">
          <ac:chgData name="セイ ヨウ" userId="763805c10ad28a2a" providerId="LiveId" clId="{A1FEA497-0FA8-4ADC-9E0E-342ED30A8FE6}" dt="2023-10-20T02:26:30.348" v="4264"/>
          <ac:spMkLst>
            <pc:docMk/>
            <pc:sldMk cId="2422322177" sldId="404"/>
            <ac:spMk id="12" creationId="{82F9D48F-F7B6-D814-710A-4BC60D0BEA1C}"/>
          </ac:spMkLst>
        </pc:spChg>
        <pc:spChg chg="del">
          <ac:chgData name="セイ ヨウ" userId="763805c10ad28a2a" providerId="LiveId" clId="{A1FEA497-0FA8-4ADC-9E0E-342ED30A8FE6}" dt="2023-10-20T02:22:48.200" v="4121" actId="478"/>
          <ac:spMkLst>
            <pc:docMk/>
            <pc:sldMk cId="2422322177" sldId="404"/>
            <ac:spMk id="14" creationId="{52869412-C9C5-CB39-8149-6C5B79F9EF78}"/>
          </ac:spMkLst>
        </pc:spChg>
        <pc:spChg chg="del mod">
          <ac:chgData name="セイ ヨウ" userId="763805c10ad28a2a" providerId="LiveId" clId="{A1FEA497-0FA8-4ADC-9E0E-342ED30A8FE6}" dt="2023-10-20T02:26:03.191" v="4247" actId="478"/>
          <ac:spMkLst>
            <pc:docMk/>
            <pc:sldMk cId="2422322177" sldId="404"/>
            <ac:spMk id="15" creationId="{385B73C8-D01D-76AE-3A72-F320FA61B1C2}"/>
          </ac:spMkLst>
        </pc:spChg>
        <pc:spChg chg="add del mod">
          <ac:chgData name="セイ ヨウ" userId="763805c10ad28a2a" providerId="LiveId" clId="{A1FEA497-0FA8-4ADC-9E0E-342ED30A8FE6}" dt="2023-10-20T06:08:46.125" v="12903" actId="478"/>
          <ac:spMkLst>
            <pc:docMk/>
            <pc:sldMk cId="2422322177" sldId="404"/>
            <ac:spMk id="16" creationId="{74B7D14A-1DAF-6D3D-840D-C46B5AFD7DE8}"/>
          </ac:spMkLst>
        </pc:spChg>
        <pc:picChg chg="add mod ord">
          <ac:chgData name="セイ ヨウ" userId="763805c10ad28a2a" providerId="LiveId" clId="{A1FEA497-0FA8-4ADC-9E0E-342ED30A8FE6}" dt="2023-10-20T02:24:17.515" v="4144" actId="208"/>
          <ac:picMkLst>
            <pc:docMk/>
            <pc:sldMk cId="2422322177" sldId="404"/>
            <ac:picMk id="3" creationId="{2CB6B02F-0313-CCFC-C262-77BDB8414612}"/>
          </ac:picMkLst>
        </pc:picChg>
        <pc:picChg chg="add mod modCrop">
          <ac:chgData name="セイ ヨウ" userId="763805c10ad28a2a" providerId="LiveId" clId="{A1FEA497-0FA8-4ADC-9E0E-342ED30A8FE6}" dt="2023-10-20T02:27:00.722" v="4269" actId="14100"/>
          <ac:picMkLst>
            <pc:docMk/>
            <pc:sldMk cId="2422322177" sldId="404"/>
            <ac:picMk id="7" creationId="{6894FC9B-D8A2-0C27-9382-6D12D2091256}"/>
          </ac:picMkLst>
        </pc:picChg>
        <pc:picChg chg="add mod modCrop">
          <ac:chgData name="セイ ヨウ" userId="763805c10ad28a2a" providerId="LiveId" clId="{A1FEA497-0FA8-4ADC-9E0E-342ED30A8FE6}" dt="2023-10-20T02:24:21.092" v="4145" actId="208"/>
          <ac:picMkLst>
            <pc:docMk/>
            <pc:sldMk cId="2422322177" sldId="404"/>
            <ac:picMk id="10" creationId="{DB515414-C1B3-88E7-9AF9-0E5FBF23EEB5}"/>
          </ac:picMkLst>
        </pc:picChg>
        <pc:picChg chg="del">
          <ac:chgData name="セイ ヨウ" userId="763805c10ad28a2a" providerId="LiveId" clId="{A1FEA497-0FA8-4ADC-9E0E-342ED30A8FE6}" dt="2023-10-20T02:22:32.482" v="4113" actId="478"/>
          <ac:picMkLst>
            <pc:docMk/>
            <pc:sldMk cId="2422322177" sldId="404"/>
            <ac:picMk id="13" creationId="{71290D0D-24D1-9C32-8E91-AD96312E8D3D}"/>
          </ac:picMkLst>
        </pc:picChg>
        <pc:picChg chg="del mod ord">
          <ac:chgData name="セイ ヨウ" userId="763805c10ad28a2a" providerId="LiveId" clId="{A1FEA497-0FA8-4ADC-9E0E-342ED30A8FE6}" dt="2023-10-20T02:23:29.724" v="4129" actId="478"/>
          <ac:picMkLst>
            <pc:docMk/>
            <pc:sldMk cId="2422322177" sldId="404"/>
            <ac:picMk id="17" creationId="{78A168FF-722E-7BAE-DA63-53E810142052}"/>
          </ac:picMkLst>
        </pc:picChg>
      </pc:sldChg>
      <pc:sldChg chg="addSp delSp modSp add mod ord">
        <pc:chgData name="セイ ヨウ" userId="763805c10ad28a2a" providerId="LiveId" clId="{A1FEA497-0FA8-4ADC-9E0E-342ED30A8FE6}" dt="2023-10-21T07:00:53.621" v="15224"/>
        <pc:sldMkLst>
          <pc:docMk/>
          <pc:sldMk cId="2251858497" sldId="405"/>
        </pc:sldMkLst>
        <pc:spChg chg="add mod">
          <ac:chgData name="セイ ヨウ" userId="763805c10ad28a2a" providerId="LiveId" clId="{A1FEA497-0FA8-4ADC-9E0E-342ED30A8FE6}" dt="2023-10-21T06:53:15.640" v="14744" actId="255"/>
          <ac:spMkLst>
            <pc:docMk/>
            <pc:sldMk cId="2251858497" sldId="405"/>
            <ac:spMk id="2" creationId="{01E3ABFD-A6FA-0CF2-5C02-416559C5A728}"/>
          </ac:spMkLst>
        </pc:spChg>
        <pc:spChg chg="add mod">
          <ac:chgData name="セイ ヨウ" userId="763805c10ad28a2a" providerId="LiveId" clId="{A1FEA497-0FA8-4ADC-9E0E-342ED30A8FE6}" dt="2023-10-21T06:53:07.435" v="14743" actId="14100"/>
          <ac:spMkLst>
            <pc:docMk/>
            <pc:sldMk cId="2251858497" sldId="405"/>
            <ac:spMk id="3" creationId="{446CDC7B-AE24-57B6-2FCE-19242D4998E8}"/>
          </ac:spMkLst>
        </pc:spChg>
        <pc:spChg chg="mod">
          <ac:chgData name="セイ ヨウ" userId="763805c10ad28a2a" providerId="LiveId" clId="{A1FEA497-0FA8-4ADC-9E0E-342ED30A8FE6}" dt="2023-10-20T03:01:45.420" v="4883" actId="20577"/>
          <ac:spMkLst>
            <pc:docMk/>
            <pc:sldMk cId="2251858497" sldId="405"/>
            <ac:spMk id="6" creationId="{8F3A1E0A-362B-4880-D1AA-3942F1ABC56B}"/>
          </ac:spMkLst>
        </pc:spChg>
        <pc:spChg chg="del mod ord">
          <ac:chgData name="セイ ヨウ" userId="763805c10ad28a2a" providerId="LiveId" clId="{A1FEA497-0FA8-4ADC-9E0E-342ED30A8FE6}" dt="2023-10-20T02:36:45.879" v="4394" actId="478"/>
          <ac:spMkLst>
            <pc:docMk/>
            <pc:sldMk cId="2251858497" sldId="405"/>
            <ac:spMk id="8" creationId="{39A54761-BC4B-79B7-313E-9515D2602BE5}"/>
          </ac:spMkLst>
        </pc:spChg>
        <pc:spChg chg="del">
          <ac:chgData name="セイ ヨウ" userId="763805c10ad28a2a" providerId="LiveId" clId="{A1FEA497-0FA8-4ADC-9E0E-342ED30A8FE6}" dt="2023-10-20T02:36:46.989" v="4395" actId="478"/>
          <ac:spMkLst>
            <pc:docMk/>
            <pc:sldMk cId="2251858497" sldId="405"/>
            <ac:spMk id="11" creationId="{211D1E35-771A-1BBB-39BB-09D12BA79369}"/>
          </ac:spMkLst>
        </pc:spChg>
        <pc:spChg chg="del">
          <ac:chgData name="セイ ヨウ" userId="763805c10ad28a2a" providerId="LiveId" clId="{A1FEA497-0FA8-4ADC-9E0E-342ED30A8FE6}" dt="2023-10-20T02:28:00.688" v="4273" actId="478"/>
          <ac:spMkLst>
            <pc:docMk/>
            <pc:sldMk cId="2251858497" sldId="405"/>
            <ac:spMk id="12" creationId="{82F9D48F-F7B6-D814-710A-4BC60D0BEA1C}"/>
          </ac:spMkLst>
        </pc:spChg>
        <pc:spChg chg="del">
          <ac:chgData name="セイ ヨウ" userId="763805c10ad28a2a" providerId="LiveId" clId="{A1FEA497-0FA8-4ADC-9E0E-342ED30A8FE6}" dt="2023-10-20T02:28:32.482" v="4335" actId="478"/>
          <ac:spMkLst>
            <pc:docMk/>
            <pc:sldMk cId="2251858497" sldId="405"/>
            <ac:spMk id="16" creationId="{74B7D14A-1DAF-6D3D-840D-C46B5AFD7DE8}"/>
          </ac:spMkLst>
        </pc:spChg>
        <pc:spChg chg="add mod">
          <ac:chgData name="セイ ヨウ" userId="763805c10ad28a2a" providerId="LiveId" clId="{A1FEA497-0FA8-4ADC-9E0E-342ED30A8FE6}" dt="2023-10-21T06:55:41.985" v="15058" actId="1076"/>
          <ac:spMkLst>
            <pc:docMk/>
            <pc:sldMk cId="2251858497" sldId="405"/>
            <ac:spMk id="18" creationId="{FE90262A-2170-6873-1D82-47264FB61188}"/>
          </ac:spMkLst>
        </pc:spChg>
        <pc:spChg chg="add mod">
          <ac:chgData name="セイ ヨウ" userId="763805c10ad28a2a" providerId="LiveId" clId="{A1FEA497-0FA8-4ADC-9E0E-342ED30A8FE6}" dt="2023-10-21T06:55:16.581" v="15049" actId="20577"/>
          <ac:spMkLst>
            <pc:docMk/>
            <pc:sldMk cId="2251858497" sldId="405"/>
            <ac:spMk id="19" creationId="{1AB5D803-7DB8-FDBC-05B9-C74B071DDBF0}"/>
          </ac:spMkLst>
        </pc:spChg>
        <pc:spChg chg="add mod">
          <ac:chgData name="セイ ヨウ" userId="763805c10ad28a2a" providerId="LiveId" clId="{A1FEA497-0FA8-4ADC-9E0E-342ED30A8FE6}" dt="2023-10-21T06:55:24.299" v="15053" actId="1076"/>
          <ac:spMkLst>
            <pc:docMk/>
            <pc:sldMk cId="2251858497" sldId="405"/>
            <ac:spMk id="20" creationId="{2F299B9C-BE75-EA73-C5DF-A993D8E5811E}"/>
          </ac:spMkLst>
        </pc:spChg>
        <pc:picChg chg="del">
          <ac:chgData name="セイ ヨウ" userId="763805c10ad28a2a" providerId="LiveId" clId="{A1FEA497-0FA8-4ADC-9E0E-342ED30A8FE6}" dt="2023-10-20T02:27:58.746" v="4272" actId="478"/>
          <ac:picMkLst>
            <pc:docMk/>
            <pc:sldMk cId="2251858497" sldId="405"/>
            <ac:picMk id="3" creationId="{2CB6B02F-0313-CCFC-C262-77BDB8414612}"/>
          </ac:picMkLst>
        </pc:picChg>
        <pc:picChg chg="add del mod">
          <ac:chgData name="セイ ヨウ" userId="763805c10ad28a2a" providerId="LiveId" clId="{A1FEA497-0FA8-4ADC-9E0E-342ED30A8FE6}" dt="2023-10-20T02:44:18.056" v="4497" actId="1076"/>
          <ac:picMkLst>
            <pc:docMk/>
            <pc:sldMk cId="2251858497" sldId="405"/>
            <ac:picMk id="5" creationId="{F78FA879-6DC1-A243-FAA2-06323D8814B5}"/>
          </ac:picMkLst>
        </pc:picChg>
        <pc:picChg chg="del">
          <ac:chgData name="セイ ヨウ" userId="763805c10ad28a2a" providerId="LiveId" clId="{A1FEA497-0FA8-4ADC-9E0E-342ED30A8FE6}" dt="2023-10-20T02:28:01.914" v="4275" actId="478"/>
          <ac:picMkLst>
            <pc:docMk/>
            <pc:sldMk cId="2251858497" sldId="405"/>
            <ac:picMk id="7" creationId="{6894FC9B-D8A2-0C27-9382-6D12D2091256}"/>
          </ac:picMkLst>
        </pc:picChg>
        <pc:picChg chg="del">
          <ac:chgData name="セイ ヨウ" userId="763805c10ad28a2a" providerId="LiveId" clId="{A1FEA497-0FA8-4ADC-9E0E-342ED30A8FE6}" dt="2023-10-20T02:28:01.300" v="4274" actId="478"/>
          <ac:picMkLst>
            <pc:docMk/>
            <pc:sldMk cId="2251858497" sldId="405"/>
            <ac:picMk id="10" creationId="{DB515414-C1B3-88E7-9AF9-0E5FBF23EEB5}"/>
          </ac:picMkLst>
        </pc:picChg>
        <pc:picChg chg="add del mod">
          <ac:chgData name="セイ ヨウ" userId="763805c10ad28a2a" providerId="LiveId" clId="{A1FEA497-0FA8-4ADC-9E0E-342ED30A8FE6}" dt="2023-10-20T04:30:38.797" v="8376" actId="14100"/>
          <ac:picMkLst>
            <pc:docMk/>
            <pc:sldMk cId="2251858497" sldId="405"/>
            <ac:picMk id="14" creationId="{A3D5A6E5-DCB5-6170-CF86-36CE2C469BB8}"/>
          </ac:picMkLst>
        </pc:picChg>
        <pc:picChg chg="add mod">
          <ac:chgData name="セイ ヨウ" userId="763805c10ad28a2a" providerId="LiveId" clId="{A1FEA497-0FA8-4ADC-9E0E-342ED30A8FE6}" dt="2023-10-20T02:45:13.435" v="4549" actId="1076"/>
          <ac:picMkLst>
            <pc:docMk/>
            <pc:sldMk cId="2251858497" sldId="405"/>
            <ac:picMk id="17" creationId="{16DC855E-EFD7-7517-01E4-9B4B0AD4A840}"/>
          </ac:picMkLst>
        </pc:picChg>
      </pc:sldChg>
      <pc:sldChg chg="delSp modSp add mod">
        <pc:chgData name="セイ ヨウ" userId="763805c10ad28a2a" providerId="LiveId" clId="{A1FEA497-0FA8-4ADC-9E0E-342ED30A8FE6}" dt="2023-10-21T06:55:53.375" v="15059" actId="113"/>
        <pc:sldMkLst>
          <pc:docMk/>
          <pc:sldMk cId="3906420417" sldId="406"/>
        </pc:sldMkLst>
        <pc:spChg chg="mod">
          <ac:chgData name="セイ ヨウ" userId="763805c10ad28a2a" providerId="LiveId" clId="{A1FEA497-0FA8-4ADC-9E0E-342ED30A8FE6}" dt="2023-10-21T06:55:53.375" v="15059" actId="113"/>
          <ac:spMkLst>
            <pc:docMk/>
            <pc:sldMk cId="3906420417" sldId="406"/>
            <ac:spMk id="2" creationId="{01E3ABFD-A6FA-0CF2-5C02-416559C5A728}"/>
          </ac:spMkLst>
        </pc:spChg>
        <pc:spChg chg="del">
          <ac:chgData name="セイ ヨウ" userId="763805c10ad28a2a" providerId="LiveId" clId="{A1FEA497-0FA8-4ADC-9E0E-342ED30A8FE6}" dt="2023-10-20T02:49:15.448" v="4747" actId="478"/>
          <ac:spMkLst>
            <pc:docMk/>
            <pc:sldMk cId="3906420417" sldId="406"/>
            <ac:spMk id="18" creationId="{FE90262A-2170-6873-1D82-47264FB61188}"/>
          </ac:spMkLst>
        </pc:spChg>
        <pc:spChg chg="del">
          <ac:chgData name="セイ ヨウ" userId="763805c10ad28a2a" providerId="LiveId" clId="{A1FEA497-0FA8-4ADC-9E0E-342ED30A8FE6}" dt="2023-10-20T02:49:14.541" v="4746" actId="478"/>
          <ac:spMkLst>
            <pc:docMk/>
            <pc:sldMk cId="3906420417" sldId="406"/>
            <ac:spMk id="19" creationId="{1AB5D803-7DB8-FDBC-05B9-C74B071DDBF0}"/>
          </ac:spMkLst>
        </pc:spChg>
        <pc:spChg chg="del">
          <ac:chgData name="セイ ヨウ" userId="763805c10ad28a2a" providerId="LiveId" clId="{A1FEA497-0FA8-4ADC-9E0E-342ED30A8FE6}" dt="2023-10-20T02:49:13.508" v="4745" actId="478"/>
          <ac:spMkLst>
            <pc:docMk/>
            <pc:sldMk cId="3906420417" sldId="406"/>
            <ac:spMk id="20" creationId="{2F299B9C-BE75-EA73-C5DF-A993D8E5811E}"/>
          </ac:spMkLst>
        </pc:spChg>
        <pc:picChg chg="del">
          <ac:chgData name="セイ ヨウ" userId="763805c10ad28a2a" providerId="LiveId" clId="{A1FEA497-0FA8-4ADC-9E0E-342ED30A8FE6}" dt="2023-10-20T02:49:11.980" v="4742" actId="478"/>
          <ac:picMkLst>
            <pc:docMk/>
            <pc:sldMk cId="3906420417" sldId="406"/>
            <ac:picMk id="5" creationId="{F78FA879-6DC1-A243-FAA2-06323D8814B5}"/>
          </ac:picMkLst>
        </pc:picChg>
        <pc:picChg chg="del">
          <ac:chgData name="セイ ヨウ" userId="763805c10ad28a2a" providerId="LiveId" clId="{A1FEA497-0FA8-4ADC-9E0E-342ED30A8FE6}" dt="2023-10-20T02:49:12.325" v="4743" actId="478"/>
          <ac:picMkLst>
            <pc:docMk/>
            <pc:sldMk cId="3906420417" sldId="406"/>
            <ac:picMk id="14" creationId="{A3D5A6E5-DCB5-6170-CF86-36CE2C469BB8}"/>
          </ac:picMkLst>
        </pc:picChg>
        <pc:picChg chg="del">
          <ac:chgData name="セイ ヨウ" userId="763805c10ad28a2a" providerId="LiveId" clId="{A1FEA497-0FA8-4ADC-9E0E-342ED30A8FE6}" dt="2023-10-20T02:49:12.767" v="4744" actId="478"/>
          <ac:picMkLst>
            <pc:docMk/>
            <pc:sldMk cId="3906420417" sldId="406"/>
            <ac:picMk id="17" creationId="{16DC855E-EFD7-7517-01E4-9B4B0AD4A840}"/>
          </ac:picMkLst>
        </pc:picChg>
      </pc:sldChg>
      <pc:sldChg chg="delSp modSp add del mod">
        <pc:chgData name="セイ ヨウ" userId="763805c10ad28a2a" providerId="LiveId" clId="{A1FEA497-0FA8-4ADC-9E0E-342ED30A8FE6}" dt="2023-10-20T03:07:36.129" v="5168" actId="47"/>
        <pc:sldMkLst>
          <pc:docMk/>
          <pc:sldMk cId="2432691989" sldId="407"/>
        </pc:sldMkLst>
        <pc:spChg chg="del">
          <ac:chgData name="セイ ヨウ" userId="763805c10ad28a2a" providerId="LiveId" clId="{A1FEA497-0FA8-4ADC-9E0E-342ED30A8FE6}" dt="2023-10-20T03:06:42.744" v="5043" actId="478"/>
          <ac:spMkLst>
            <pc:docMk/>
            <pc:sldMk cId="2432691989" sldId="407"/>
            <ac:spMk id="4" creationId="{70174B81-7B3D-7B17-FDB2-96D594B0F28B}"/>
          </ac:spMkLst>
        </pc:spChg>
        <pc:spChg chg="mod">
          <ac:chgData name="セイ ヨウ" userId="763805c10ad28a2a" providerId="LiveId" clId="{A1FEA497-0FA8-4ADC-9E0E-342ED30A8FE6}" dt="2023-10-20T03:07:04.706" v="5163" actId="14100"/>
          <ac:spMkLst>
            <pc:docMk/>
            <pc:sldMk cId="2432691989" sldId="407"/>
            <ac:spMk id="6" creationId="{8F3A1E0A-362B-4880-D1AA-3942F1ABC56B}"/>
          </ac:spMkLst>
        </pc:spChg>
      </pc:sldChg>
      <pc:sldChg chg="addSp delSp modSp add mod ord">
        <pc:chgData name="セイ ヨウ" userId="763805c10ad28a2a" providerId="LiveId" clId="{A1FEA497-0FA8-4ADC-9E0E-342ED30A8FE6}" dt="2023-10-21T10:14:36.270" v="17944" actId="14100"/>
        <pc:sldMkLst>
          <pc:docMk/>
          <pc:sldMk cId="4155712263" sldId="408"/>
        </pc:sldMkLst>
        <pc:spChg chg="add mod">
          <ac:chgData name="セイ ヨウ" userId="763805c10ad28a2a" providerId="LiveId" clId="{A1FEA497-0FA8-4ADC-9E0E-342ED30A8FE6}" dt="2023-10-21T06:56:08.295" v="15063" actId="20577"/>
          <ac:spMkLst>
            <pc:docMk/>
            <pc:sldMk cId="4155712263" sldId="408"/>
            <ac:spMk id="2" creationId="{A5660FC1-A2B1-5E17-5279-ADA07B62F22E}"/>
          </ac:spMkLst>
        </pc:spChg>
        <pc:spChg chg="add mod">
          <ac:chgData name="セイ ヨウ" userId="763805c10ad28a2a" providerId="LiveId" clId="{A1FEA497-0FA8-4ADC-9E0E-342ED30A8FE6}" dt="2023-10-21T10:14:36.270" v="17944" actId="14100"/>
          <ac:spMkLst>
            <pc:docMk/>
            <pc:sldMk cId="4155712263" sldId="408"/>
            <ac:spMk id="3" creationId="{E5695EA4-86F5-DC31-6463-3A17C938FAE3}"/>
          </ac:spMkLst>
        </pc:spChg>
        <pc:spChg chg="add del mod">
          <ac:chgData name="セイ ヨウ" userId="763805c10ad28a2a" providerId="LiveId" clId="{A1FEA497-0FA8-4ADC-9E0E-342ED30A8FE6}" dt="2023-10-21T10:14:30.942" v="17942" actId="478"/>
          <ac:spMkLst>
            <pc:docMk/>
            <pc:sldMk cId="4155712263" sldId="408"/>
            <ac:spMk id="4" creationId="{6E10FB4C-A091-2CFE-BEDC-F285E5B37502}"/>
          </ac:spMkLst>
        </pc:spChg>
        <pc:spChg chg="del">
          <ac:chgData name="セイ ヨウ" userId="763805c10ad28a2a" providerId="LiveId" clId="{A1FEA497-0FA8-4ADC-9E0E-342ED30A8FE6}" dt="2023-10-20T03:13:08.325" v="5501" actId="21"/>
          <ac:spMkLst>
            <pc:docMk/>
            <pc:sldMk cId="4155712263" sldId="408"/>
            <ac:spMk id="4" creationId="{70174B81-7B3D-7B17-FDB2-96D594B0F28B}"/>
          </ac:spMkLst>
        </pc:spChg>
        <pc:spChg chg="mod">
          <ac:chgData name="セイ ヨウ" userId="763805c10ad28a2a" providerId="LiveId" clId="{A1FEA497-0FA8-4ADC-9E0E-342ED30A8FE6}" dt="2023-10-20T03:07:48.591" v="5199" actId="20577"/>
          <ac:spMkLst>
            <pc:docMk/>
            <pc:sldMk cId="4155712263" sldId="408"/>
            <ac:spMk id="6" creationId="{8F3A1E0A-362B-4880-D1AA-3942F1ABC56B}"/>
          </ac:spMkLst>
        </pc:spChg>
        <pc:spChg chg="mod ord">
          <ac:chgData name="セイ ヨウ" userId="763805c10ad28a2a" providerId="LiveId" clId="{A1FEA497-0FA8-4ADC-9E0E-342ED30A8FE6}" dt="2023-10-20T04:31:41.950" v="8379" actId="14100"/>
          <ac:spMkLst>
            <pc:docMk/>
            <pc:sldMk cId="4155712263" sldId="408"/>
            <ac:spMk id="10" creationId="{E394ACD4-4846-F9C9-6810-0F1C9A0F3C48}"/>
          </ac:spMkLst>
        </pc:spChg>
        <pc:spChg chg="mod ord">
          <ac:chgData name="セイ ヨウ" userId="763805c10ad28a2a" providerId="LiveId" clId="{A1FEA497-0FA8-4ADC-9E0E-342ED30A8FE6}" dt="2023-10-20T06:23:17.686" v="13101" actId="1076"/>
          <ac:spMkLst>
            <pc:docMk/>
            <pc:sldMk cId="4155712263" sldId="408"/>
            <ac:spMk id="12" creationId="{3B724166-76A2-29EC-E794-1497DF649825}"/>
          </ac:spMkLst>
        </pc:spChg>
        <pc:spChg chg="mod">
          <ac:chgData name="セイ ヨウ" userId="763805c10ad28a2a" providerId="LiveId" clId="{A1FEA497-0FA8-4ADC-9E0E-342ED30A8FE6}" dt="2023-10-20T03:13:19.184" v="5503" actId="1076"/>
          <ac:spMkLst>
            <pc:docMk/>
            <pc:sldMk cId="4155712263" sldId="408"/>
            <ac:spMk id="13" creationId="{4317A608-02B2-88B8-B474-8B6C4D020A9D}"/>
          </ac:spMkLst>
        </pc:spChg>
        <pc:spChg chg="mod">
          <ac:chgData name="セイ ヨウ" userId="763805c10ad28a2a" providerId="LiveId" clId="{A1FEA497-0FA8-4ADC-9E0E-342ED30A8FE6}" dt="2023-10-20T03:13:19.184" v="5503" actId="1076"/>
          <ac:spMkLst>
            <pc:docMk/>
            <pc:sldMk cId="4155712263" sldId="408"/>
            <ac:spMk id="14" creationId="{C987C0B4-EACB-8CAB-7FBD-3C18F5611105}"/>
          </ac:spMkLst>
        </pc:spChg>
        <pc:spChg chg="del">
          <ac:chgData name="セイ ヨウ" userId="763805c10ad28a2a" providerId="LiveId" clId="{A1FEA497-0FA8-4ADC-9E0E-342ED30A8FE6}" dt="2023-10-20T03:09:29.441" v="5300" actId="478"/>
          <ac:spMkLst>
            <pc:docMk/>
            <pc:sldMk cId="4155712263" sldId="408"/>
            <ac:spMk id="19" creationId="{723A76D5-D163-F18C-5C5B-9B9BD6E0E1C6}"/>
          </ac:spMkLst>
        </pc:spChg>
        <pc:spChg chg="del mod">
          <ac:chgData name="セイ ヨウ" userId="763805c10ad28a2a" providerId="LiveId" clId="{A1FEA497-0FA8-4ADC-9E0E-342ED30A8FE6}" dt="2023-10-20T03:12:16.431" v="5497" actId="478"/>
          <ac:spMkLst>
            <pc:docMk/>
            <pc:sldMk cId="4155712263" sldId="408"/>
            <ac:spMk id="20" creationId="{FEECCB98-29F5-3CE5-8DDA-A3C034ED8CA8}"/>
          </ac:spMkLst>
        </pc:spChg>
        <pc:spChg chg="del">
          <ac:chgData name="セイ ヨウ" userId="763805c10ad28a2a" providerId="LiveId" clId="{A1FEA497-0FA8-4ADC-9E0E-342ED30A8FE6}" dt="2023-10-20T03:08:17.157" v="5209" actId="478"/>
          <ac:spMkLst>
            <pc:docMk/>
            <pc:sldMk cId="4155712263" sldId="408"/>
            <ac:spMk id="21" creationId="{FFEC8BD3-AAAF-637B-3788-C087971B595D}"/>
          </ac:spMkLst>
        </pc:spChg>
        <pc:spChg chg="del">
          <ac:chgData name="セイ ヨウ" userId="763805c10ad28a2a" providerId="LiveId" clId="{A1FEA497-0FA8-4ADC-9E0E-342ED30A8FE6}" dt="2023-10-20T03:08:16.365" v="5208" actId="478"/>
          <ac:spMkLst>
            <pc:docMk/>
            <pc:sldMk cId="4155712263" sldId="408"/>
            <ac:spMk id="22" creationId="{12DAB30C-EDE3-0686-E4D3-E08C5878ECE5}"/>
          </ac:spMkLst>
        </pc:spChg>
        <pc:spChg chg="add del mod">
          <ac:chgData name="セイ ヨウ" userId="763805c10ad28a2a" providerId="LiveId" clId="{A1FEA497-0FA8-4ADC-9E0E-342ED30A8FE6}" dt="2023-10-20T03:14:05.652" v="5514"/>
          <ac:spMkLst>
            <pc:docMk/>
            <pc:sldMk cId="4155712263" sldId="408"/>
            <ac:spMk id="24" creationId="{DA7FD244-EA3A-E32E-2659-0DE316CC4E70}"/>
          </ac:spMkLst>
        </pc:spChg>
        <pc:picChg chg="del">
          <ac:chgData name="セイ ヨウ" userId="763805c10ad28a2a" providerId="LiveId" clId="{A1FEA497-0FA8-4ADC-9E0E-342ED30A8FE6}" dt="2023-10-20T03:08:13.761" v="5205" actId="478"/>
          <ac:picMkLst>
            <pc:docMk/>
            <pc:sldMk cId="4155712263" sldId="408"/>
            <ac:picMk id="5" creationId="{EF6A09C9-F2F3-3AF0-6F69-B688364DDC01}"/>
          </ac:picMkLst>
        </pc:picChg>
        <pc:picChg chg="add mod ord">
          <ac:chgData name="セイ ヨウ" userId="763805c10ad28a2a" providerId="LiveId" clId="{A1FEA497-0FA8-4ADC-9E0E-342ED30A8FE6}" dt="2023-10-20T04:31:34.635" v="8378" actId="1076"/>
          <ac:picMkLst>
            <pc:docMk/>
            <pc:sldMk cId="4155712263" sldId="408"/>
            <ac:picMk id="7" creationId="{BCC1B35A-4E49-4665-E511-9AD92D229567}"/>
          </ac:picMkLst>
        </pc:picChg>
        <pc:picChg chg="del">
          <ac:chgData name="セイ ヨウ" userId="763805c10ad28a2a" providerId="LiveId" clId="{A1FEA497-0FA8-4ADC-9E0E-342ED30A8FE6}" dt="2023-10-20T03:08:14.342" v="5206" actId="478"/>
          <ac:picMkLst>
            <pc:docMk/>
            <pc:sldMk cId="4155712263" sldId="408"/>
            <ac:picMk id="8" creationId="{5290EAA1-C775-B3B1-010D-08BE143F9195}"/>
          </ac:picMkLst>
        </pc:picChg>
        <pc:picChg chg="add mod">
          <ac:chgData name="セイ ヨウ" userId="763805c10ad28a2a" providerId="LiveId" clId="{A1FEA497-0FA8-4ADC-9E0E-342ED30A8FE6}" dt="2023-10-20T07:18:37.018" v="13527" actId="14100"/>
          <ac:picMkLst>
            <pc:docMk/>
            <pc:sldMk cId="4155712263" sldId="408"/>
            <ac:picMk id="15" creationId="{6610D81A-AB0B-C3D1-A6A8-77882FC2BEE0}"/>
          </ac:picMkLst>
        </pc:picChg>
        <pc:picChg chg="del">
          <ac:chgData name="セイ ヨウ" userId="763805c10ad28a2a" providerId="LiveId" clId="{A1FEA497-0FA8-4ADC-9E0E-342ED30A8FE6}" dt="2023-10-20T03:08:15.168" v="5207" actId="478"/>
          <ac:picMkLst>
            <pc:docMk/>
            <pc:sldMk cId="4155712263" sldId="408"/>
            <ac:picMk id="16" creationId="{4B442E29-D558-6822-06BB-7567AD0BE76D}"/>
          </ac:picMkLst>
        </pc:picChg>
        <pc:picChg chg="del">
          <ac:chgData name="セイ ヨウ" userId="763805c10ad28a2a" providerId="LiveId" clId="{A1FEA497-0FA8-4ADC-9E0E-342ED30A8FE6}" dt="2023-10-20T03:09:28.559" v="5299" actId="478"/>
          <ac:picMkLst>
            <pc:docMk/>
            <pc:sldMk cId="4155712263" sldId="408"/>
            <ac:picMk id="18" creationId="{F4C272E8-B0D2-CF19-09FA-563CC7D22600}"/>
          </ac:picMkLst>
        </pc:picChg>
        <pc:picChg chg="add mod">
          <ac:chgData name="セイ ヨウ" userId="763805c10ad28a2a" providerId="LiveId" clId="{A1FEA497-0FA8-4ADC-9E0E-342ED30A8FE6}" dt="2023-10-20T03:13:19.184" v="5503" actId="1076"/>
          <ac:picMkLst>
            <pc:docMk/>
            <pc:sldMk cId="4155712263" sldId="408"/>
            <ac:picMk id="23" creationId="{FD561635-5126-527F-17B9-0C3C4C59957A}"/>
          </ac:picMkLst>
        </pc:picChg>
      </pc:sldChg>
      <pc:sldChg chg="addSp delSp modSp add mod">
        <pc:chgData name="セイ ヨウ" userId="763805c10ad28a2a" providerId="LiveId" clId="{A1FEA497-0FA8-4ADC-9E0E-342ED30A8FE6}" dt="2023-10-21T10:34:37.815" v="18855" actId="113"/>
        <pc:sldMkLst>
          <pc:docMk/>
          <pc:sldMk cId="669785044" sldId="409"/>
        </pc:sldMkLst>
        <pc:spChg chg="add mod">
          <ac:chgData name="セイ ヨウ" userId="763805c10ad28a2a" providerId="LiveId" clId="{A1FEA497-0FA8-4ADC-9E0E-342ED30A8FE6}" dt="2023-10-21T10:15:53.994" v="17962" actId="14100"/>
          <ac:spMkLst>
            <pc:docMk/>
            <pc:sldMk cId="669785044" sldId="409"/>
            <ac:spMk id="2" creationId="{D4C56012-85DD-246A-FC0F-39C524AF9FDA}"/>
          </ac:spMkLst>
        </pc:spChg>
        <pc:spChg chg="del">
          <ac:chgData name="セイ ヨウ" userId="763805c10ad28a2a" providerId="LiveId" clId="{A1FEA497-0FA8-4ADC-9E0E-342ED30A8FE6}" dt="2023-10-20T03:08:00.076" v="5202" actId="478"/>
          <ac:spMkLst>
            <pc:docMk/>
            <pc:sldMk cId="669785044" sldId="409"/>
            <ac:spMk id="4" creationId="{70174B81-7B3D-7B17-FDB2-96D594B0F28B}"/>
          </ac:spMkLst>
        </pc:spChg>
        <pc:spChg chg="mod">
          <ac:chgData name="セイ ヨウ" userId="763805c10ad28a2a" providerId="LiveId" clId="{A1FEA497-0FA8-4ADC-9E0E-342ED30A8FE6}" dt="2023-10-20T03:42:29.220" v="7089" actId="20577"/>
          <ac:spMkLst>
            <pc:docMk/>
            <pc:sldMk cId="669785044" sldId="409"/>
            <ac:spMk id="6" creationId="{8F3A1E0A-362B-4880-D1AA-3942F1ABC56B}"/>
          </ac:spMkLst>
        </pc:spChg>
        <pc:spChg chg="del">
          <ac:chgData name="セイ ヨウ" userId="763805c10ad28a2a" providerId="LiveId" clId="{A1FEA497-0FA8-4ADC-9E0E-342ED30A8FE6}" dt="2023-10-20T03:41:20.479" v="7043" actId="478"/>
          <ac:spMkLst>
            <pc:docMk/>
            <pc:sldMk cId="669785044" sldId="409"/>
            <ac:spMk id="10" creationId="{E394ACD4-4846-F9C9-6810-0F1C9A0F3C48}"/>
          </ac:spMkLst>
        </pc:spChg>
        <pc:spChg chg="mod">
          <ac:chgData name="セイ ヨウ" userId="763805c10ad28a2a" providerId="LiveId" clId="{A1FEA497-0FA8-4ADC-9E0E-342ED30A8FE6}" dt="2023-10-21T10:34:37.815" v="18855" actId="113"/>
          <ac:spMkLst>
            <pc:docMk/>
            <pc:sldMk cId="669785044" sldId="409"/>
            <ac:spMk id="12" creationId="{3B724166-76A2-29EC-E794-1497DF649825}"/>
          </ac:spMkLst>
        </pc:spChg>
        <pc:spChg chg="del mod">
          <ac:chgData name="セイ ヨウ" userId="763805c10ad28a2a" providerId="LiveId" clId="{A1FEA497-0FA8-4ADC-9E0E-342ED30A8FE6}" dt="2023-10-20T06:26:13.919" v="13110" actId="478"/>
          <ac:spMkLst>
            <pc:docMk/>
            <pc:sldMk cId="669785044" sldId="409"/>
            <ac:spMk id="13" creationId="{4317A608-02B2-88B8-B474-8B6C4D020A9D}"/>
          </ac:spMkLst>
        </pc:spChg>
        <pc:spChg chg="del">
          <ac:chgData name="セイ ヨウ" userId="763805c10ad28a2a" providerId="LiveId" clId="{A1FEA497-0FA8-4ADC-9E0E-342ED30A8FE6}" dt="2023-10-20T03:41:22.186" v="7045" actId="478"/>
          <ac:spMkLst>
            <pc:docMk/>
            <pc:sldMk cId="669785044" sldId="409"/>
            <ac:spMk id="14" creationId="{C987C0B4-EACB-8CAB-7FBD-3C18F5611105}"/>
          </ac:spMkLst>
        </pc:spChg>
        <pc:spChg chg="mod">
          <ac:chgData name="セイ ヨウ" userId="763805c10ad28a2a" providerId="LiveId" clId="{A1FEA497-0FA8-4ADC-9E0E-342ED30A8FE6}" dt="2023-10-20T04:34:18.681" v="8411" actId="1076"/>
          <ac:spMkLst>
            <pc:docMk/>
            <pc:sldMk cId="669785044" sldId="409"/>
            <ac:spMk id="19" creationId="{723A76D5-D163-F18C-5C5B-9B9BD6E0E1C6}"/>
          </ac:spMkLst>
        </pc:spChg>
        <pc:spChg chg="del mod">
          <ac:chgData name="セイ ヨウ" userId="763805c10ad28a2a" providerId="LiveId" clId="{A1FEA497-0FA8-4ADC-9E0E-342ED30A8FE6}" dt="2023-10-20T03:43:44.348" v="7173" actId="478"/>
          <ac:spMkLst>
            <pc:docMk/>
            <pc:sldMk cId="669785044" sldId="409"/>
            <ac:spMk id="20" creationId="{FEECCB98-29F5-3CE5-8DDA-A3C034ED8CA8}"/>
          </ac:spMkLst>
        </pc:spChg>
        <pc:spChg chg="del">
          <ac:chgData name="セイ ヨウ" userId="763805c10ad28a2a" providerId="LiveId" clId="{A1FEA497-0FA8-4ADC-9E0E-342ED30A8FE6}" dt="2023-10-20T03:43:58.280" v="7179" actId="478"/>
          <ac:spMkLst>
            <pc:docMk/>
            <pc:sldMk cId="669785044" sldId="409"/>
            <ac:spMk id="21" creationId="{FFEC8BD3-AAAF-637B-3788-C087971B595D}"/>
          </ac:spMkLst>
        </pc:spChg>
        <pc:spChg chg="del">
          <ac:chgData name="セイ ヨウ" userId="763805c10ad28a2a" providerId="LiveId" clId="{A1FEA497-0FA8-4ADC-9E0E-342ED30A8FE6}" dt="2023-10-20T03:41:21.059" v="7044" actId="478"/>
          <ac:spMkLst>
            <pc:docMk/>
            <pc:sldMk cId="669785044" sldId="409"/>
            <ac:spMk id="22" creationId="{12DAB30C-EDE3-0686-E4D3-E08C5878ECE5}"/>
          </ac:spMkLst>
        </pc:spChg>
        <pc:spChg chg="add mod">
          <ac:chgData name="セイ ヨウ" userId="763805c10ad28a2a" providerId="LiveId" clId="{A1FEA497-0FA8-4ADC-9E0E-342ED30A8FE6}" dt="2023-10-20T04:06:56.867" v="8094" actId="14100"/>
          <ac:spMkLst>
            <pc:docMk/>
            <pc:sldMk cId="669785044" sldId="409"/>
            <ac:spMk id="23" creationId="{C286F6D5-A470-5116-9D87-00031B2FFF4B}"/>
          </ac:spMkLst>
        </pc:spChg>
        <pc:picChg chg="add mod">
          <ac:chgData name="セイ ヨウ" userId="763805c10ad28a2a" providerId="LiveId" clId="{A1FEA497-0FA8-4ADC-9E0E-342ED30A8FE6}" dt="2023-10-20T03:43:28.732" v="7169" actId="1076"/>
          <ac:picMkLst>
            <pc:docMk/>
            <pc:sldMk cId="669785044" sldId="409"/>
            <ac:picMk id="3" creationId="{51E963CE-EB61-9B47-58CE-5F135CB6C13D}"/>
          </ac:picMkLst>
        </pc:picChg>
        <pc:picChg chg="del">
          <ac:chgData name="セイ ヨウ" userId="763805c10ad28a2a" providerId="LiveId" clId="{A1FEA497-0FA8-4ADC-9E0E-342ED30A8FE6}" dt="2023-10-20T03:08:01.978" v="5203" actId="478"/>
          <ac:picMkLst>
            <pc:docMk/>
            <pc:sldMk cId="669785044" sldId="409"/>
            <ac:picMk id="5" creationId="{EF6A09C9-F2F3-3AF0-6F69-B688364DDC01}"/>
          </ac:picMkLst>
        </pc:picChg>
        <pc:picChg chg="del mod">
          <ac:chgData name="セイ ヨウ" userId="763805c10ad28a2a" providerId="LiveId" clId="{A1FEA497-0FA8-4ADC-9E0E-342ED30A8FE6}" dt="2023-10-20T03:42:14.530" v="7058" actId="478"/>
          <ac:picMkLst>
            <pc:docMk/>
            <pc:sldMk cId="669785044" sldId="409"/>
            <ac:picMk id="8" creationId="{5290EAA1-C775-B3B1-010D-08BE143F9195}"/>
          </ac:picMkLst>
        </pc:picChg>
        <pc:picChg chg="add mod">
          <ac:chgData name="セイ ヨウ" userId="763805c10ad28a2a" providerId="LiveId" clId="{A1FEA497-0FA8-4ADC-9E0E-342ED30A8FE6}" dt="2023-10-20T03:43:33.163" v="7171" actId="14100"/>
          <ac:picMkLst>
            <pc:docMk/>
            <pc:sldMk cId="669785044" sldId="409"/>
            <ac:picMk id="11" creationId="{32E61CA0-8172-03B8-3942-F744D3B97937}"/>
          </ac:picMkLst>
        </pc:picChg>
        <pc:picChg chg="del">
          <ac:chgData name="セイ ヨウ" userId="763805c10ad28a2a" providerId="LiveId" clId="{A1FEA497-0FA8-4ADC-9E0E-342ED30A8FE6}" dt="2023-10-20T03:41:19.635" v="7042" actId="478"/>
          <ac:picMkLst>
            <pc:docMk/>
            <pc:sldMk cId="669785044" sldId="409"/>
            <ac:picMk id="16" creationId="{4B442E29-D558-6822-06BB-7567AD0BE76D}"/>
          </ac:picMkLst>
        </pc:picChg>
        <pc:picChg chg="add mod ord">
          <ac:chgData name="セイ ヨウ" userId="763805c10ad28a2a" providerId="LiveId" clId="{A1FEA497-0FA8-4ADC-9E0E-342ED30A8FE6}" dt="2023-10-20T06:25:46.082" v="13107" actId="1076"/>
          <ac:picMkLst>
            <pc:docMk/>
            <pc:sldMk cId="669785044" sldId="409"/>
            <ac:picMk id="17" creationId="{E77F60C3-11D2-0AAD-2506-2115A752AD70}"/>
          </ac:picMkLst>
        </pc:picChg>
        <pc:picChg chg="del mod">
          <ac:chgData name="セイ ヨウ" userId="763805c10ad28a2a" providerId="LiveId" clId="{A1FEA497-0FA8-4ADC-9E0E-342ED30A8FE6}" dt="2023-10-20T03:43:21.816" v="7165" actId="478"/>
          <ac:picMkLst>
            <pc:docMk/>
            <pc:sldMk cId="669785044" sldId="409"/>
            <ac:picMk id="18" creationId="{F4C272E8-B0D2-CF19-09FA-563CC7D22600}"/>
          </ac:picMkLst>
        </pc:picChg>
      </pc:sldChg>
      <pc:sldChg chg="addSp delSp modSp add mod">
        <pc:chgData name="セイ ヨウ" userId="763805c10ad28a2a" providerId="LiveId" clId="{A1FEA497-0FA8-4ADC-9E0E-342ED30A8FE6}" dt="2023-10-21T10:34:13.793" v="18853" actId="1036"/>
        <pc:sldMkLst>
          <pc:docMk/>
          <pc:sldMk cId="1832149508" sldId="410"/>
        </pc:sldMkLst>
        <pc:spChg chg="mod">
          <ac:chgData name="セイ ヨウ" userId="763805c10ad28a2a" providerId="LiveId" clId="{A1FEA497-0FA8-4ADC-9E0E-342ED30A8FE6}" dt="2023-10-21T10:34:08.206" v="18851" actId="20577"/>
          <ac:spMkLst>
            <pc:docMk/>
            <pc:sldMk cId="1832149508" sldId="410"/>
            <ac:spMk id="2" creationId="{A5660FC1-A2B1-5E17-5279-ADA07B62F22E}"/>
          </ac:spMkLst>
        </pc:spChg>
        <pc:spChg chg="add del mod">
          <ac:chgData name="セイ ヨウ" userId="763805c10ad28a2a" providerId="LiveId" clId="{A1FEA497-0FA8-4ADC-9E0E-342ED30A8FE6}" dt="2023-10-21T06:59:17.227" v="15214"/>
          <ac:spMkLst>
            <pc:docMk/>
            <pc:sldMk cId="1832149508" sldId="410"/>
            <ac:spMk id="3" creationId="{EA1F85CC-02AB-AB48-18F7-84E247965376}"/>
          </ac:spMkLst>
        </pc:spChg>
        <pc:spChg chg="add del mod">
          <ac:chgData name="セイ ヨウ" userId="763805c10ad28a2a" providerId="LiveId" clId="{A1FEA497-0FA8-4ADC-9E0E-342ED30A8FE6}" dt="2023-10-20T03:36:24.779" v="6881" actId="478"/>
          <ac:spMkLst>
            <pc:docMk/>
            <pc:sldMk cId="1832149508" sldId="410"/>
            <ac:spMk id="4" creationId="{51D963AD-E850-62CA-02AD-3DDBDD5D4454}"/>
          </ac:spMkLst>
        </pc:spChg>
        <pc:spChg chg="add del mod">
          <ac:chgData name="セイ ヨウ" userId="763805c10ad28a2a" providerId="LiveId" clId="{A1FEA497-0FA8-4ADC-9E0E-342ED30A8FE6}" dt="2023-10-21T10:15:09.294" v="17953" actId="21"/>
          <ac:spMkLst>
            <pc:docMk/>
            <pc:sldMk cId="1832149508" sldId="410"/>
            <ac:spMk id="4" creationId="{C30EF680-DF98-072E-69F0-C21DFE7FD86B}"/>
          </ac:spMkLst>
        </pc:spChg>
        <pc:spChg chg="add del mod">
          <ac:chgData name="セイ ヨウ" userId="763805c10ad28a2a" providerId="LiveId" clId="{A1FEA497-0FA8-4ADC-9E0E-342ED30A8FE6}" dt="2023-10-21T10:34:13.793" v="18853" actId="1036"/>
          <ac:spMkLst>
            <pc:docMk/>
            <pc:sldMk cId="1832149508" sldId="410"/>
            <ac:spMk id="5" creationId="{31A8C26C-94D8-153D-7AA5-36C416D3EC99}"/>
          </ac:spMkLst>
        </pc:spChg>
        <pc:spChg chg="del">
          <ac:chgData name="セイ ヨウ" userId="763805c10ad28a2a" providerId="LiveId" clId="{A1FEA497-0FA8-4ADC-9E0E-342ED30A8FE6}" dt="2023-10-20T03:17:29.842" v="6108" actId="478"/>
          <ac:spMkLst>
            <pc:docMk/>
            <pc:sldMk cId="1832149508" sldId="410"/>
            <ac:spMk id="10" creationId="{E394ACD4-4846-F9C9-6810-0F1C9A0F3C48}"/>
          </ac:spMkLst>
        </pc:spChg>
        <pc:spChg chg="add del mod">
          <ac:chgData name="セイ ヨウ" userId="763805c10ad28a2a" providerId="LiveId" clId="{A1FEA497-0FA8-4ADC-9E0E-342ED30A8FE6}" dt="2023-10-20T03:29:06.006" v="6115" actId="478"/>
          <ac:spMkLst>
            <pc:docMk/>
            <pc:sldMk cId="1832149508" sldId="410"/>
            <ac:spMk id="12" creationId="{3B724166-76A2-29EC-E794-1497DF649825}"/>
          </ac:spMkLst>
        </pc:spChg>
        <pc:spChg chg="del">
          <ac:chgData name="セイ ヨウ" userId="763805c10ad28a2a" providerId="LiveId" clId="{A1FEA497-0FA8-4ADC-9E0E-342ED30A8FE6}" dt="2023-10-20T03:15:19.754" v="5812" actId="478"/>
          <ac:spMkLst>
            <pc:docMk/>
            <pc:sldMk cId="1832149508" sldId="410"/>
            <ac:spMk id="13" creationId="{4317A608-02B2-88B8-B474-8B6C4D020A9D}"/>
          </ac:spMkLst>
        </pc:spChg>
        <pc:spChg chg="del">
          <ac:chgData name="セイ ヨウ" userId="763805c10ad28a2a" providerId="LiveId" clId="{A1FEA497-0FA8-4ADC-9E0E-342ED30A8FE6}" dt="2023-10-20T03:15:18.630" v="5809" actId="478"/>
          <ac:spMkLst>
            <pc:docMk/>
            <pc:sldMk cId="1832149508" sldId="410"/>
            <ac:spMk id="14" creationId="{C987C0B4-EACB-8CAB-7FBD-3C18F5611105}"/>
          </ac:spMkLst>
        </pc:spChg>
        <pc:picChg chg="del">
          <ac:chgData name="セイ ヨウ" userId="763805c10ad28a2a" providerId="LiveId" clId="{A1FEA497-0FA8-4ADC-9E0E-342ED30A8FE6}" dt="2023-10-20T03:15:17.729" v="5808" actId="478"/>
          <ac:picMkLst>
            <pc:docMk/>
            <pc:sldMk cId="1832149508" sldId="410"/>
            <ac:picMk id="7" creationId="{BCC1B35A-4E49-4665-E511-9AD92D229567}"/>
          </ac:picMkLst>
        </pc:picChg>
        <pc:picChg chg="del">
          <ac:chgData name="セイ ヨウ" userId="763805c10ad28a2a" providerId="LiveId" clId="{A1FEA497-0FA8-4ADC-9E0E-342ED30A8FE6}" dt="2023-10-20T03:17:28.685" v="6107" actId="478"/>
          <ac:picMkLst>
            <pc:docMk/>
            <pc:sldMk cId="1832149508" sldId="410"/>
            <ac:picMk id="15" creationId="{6610D81A-AB0B-C3D1-A6A8-77882FC2BEE0}"/>
          </ac:picMkLst>
        </pc:picChg>
        <pc:picChg chg="del mod">
          <ac:chgData name="セイ ヨウ" userId="763805c10ad28a2a" providerId="LiveId" clId="{A1FEA497-0FA8-4ADC-9E0E-342ED30A8FE6}" dt="2023-10-20T03:15:18.990" v="5811" actId="478"/>
          <ac:picMkLst>
            <pc:docMk/>
            <pc:sldMk cId="1832149508" sldId="410"/>
            <ac:picMk id="23" creationId="{FD561635-5126-527F-17B9-0C3C4C59957A}"/>
          </ac:picMkLst>
        </pc:picChg>
      </pc:sldChg>
      <pc:sldChg chg="addSp delSp modSp add mod">
        <pc:chgData name="セイ ヨウ" userId="763805c10ad28a2a" providerId="LiveId" clId="{A1FEA497-0FA8-4ADC-9E0E-342ED30A8FE6}" dt="2023-10-21T06:59:42.231" v="15218" actId="14100"/>
        <pc:sldMkLst>
          <pc:docMk/>
          <pc:sldMk cId="136660831" sldId="411"/>
        </pc:sldMkLst>
        <pc:spChg chg="mod">
          <ac:chgData name="セイ ヨウ" userId="763805c10ad28a2a" providerId="LiveId" clId="{A1FEA497-0FA8-4ADC-9E0E-342ED30A8FE6}" dt="2023-10-20T03:38:37.635" v="6995" actId="255"/>
          <ac:spMkLst>
            <pc:docMk/>
            <pc:sldMk cId="136660831" sldId="411"/>
            <ac:spMk id="2" creationId="{A5660FC1-A2B1-5E17-5279-ADA07B62F22E}"/>
          </ac:spMkLst>
        </pc:spChg>
        <pc:spChg chg="add mod">
          <ac:chgData name="セイ ヨウ" userId="763805c10ad28a2a" providerId="LiveId" clId="{A1FEA497-0FA8-4ADC-9E0E-342ED30A8FE6}" dt="2023-10-21T06:58:19.729" v="15193" actId="1076"/>
          <ac:spMkLst>
            <pc:docMk/>
            <pc:sldMk cId="136660831" sldId="411"/>
            <ac:spMk id="3" creationId="{E6CDD50B-EB0C-8403-FD5A-8BDF677A25BF}"/>
          </ac:spMkLst>
        </pc:spChg>
        <pc:spChg chg="del">
          <ac:chgData name="セイ ヨウ" userId="763805c10ad28a2a" providerId="LiveId" clId="{A1FEA497-0FA8-4ADC-9E0E-342ED30A8FE6}" dt="2023-10-20T03:40:22.851" v="7035" actId="478"/>
          <ac:spMkLst>
            <pc:docMk/>
            <pc:sldMk cId="136660831" sldId="411"/>
            <ac:spMk id="4" creationId="{51D963AD-E850-62CA-02AD-3DDBDD5D4454}"/>
          </ac:spMkLst>
        </pc:spChg>
        <pc:spChg chg="add mod">
          <ac:chgData name="セイ ヨウ" userId="763805c10ad28a2a" providerId="LiveId" clId="{A1FEA497-0FA8-4ADC-9E0E-342ED30A8FE6}" dt="2023-10-21T06:59:42.231" v="15218" actId="14100"/>
          <ac:spMkLst>
            <pc:docMk/>
            <pc:sldMk cId="136660831" sldId="411"/>
            <ac:spMk id="4" creationId="{AB697654-DBE7-BB10-EDCA-99963A22F494}"/>
          </ac:spMkLst>
        </pc:spChg>
        <pc:spChg chg="add del mod">
          <ac:chgData name="セイ ヨウ" userId="763805c10ad28a2a" providerId="LiveId" clId="{A1FEA497-0FA8-4ADC-9E0E-342ED30A8FE6}" dt="2023-10-20T03:30:04.112" v="6334"/>
          <ac:spMkLst>
            <pc:docMk/>
            <pc:sldMk cId="136660831" sldId="411"/>
            <ac:spMk id="5" creationId="{09FBC2BA-8AE1-4BF2-345A-EB9AA22EF3E1}"/>
          </ac:spMkLst>
        </pc:spChg>
        <pc:spChg chg="add mod">
          <ac:chgData name="セイ ヨウ" userId="763805c10ad28a2a" providerId="LiveId" clId="{A1FEA497-0FA8-4ADC-9E0E-342ED30A8FE6}" dt="2023-10-21T06:58:10.837" v="15189" actId="14100"/>
          <ac:spMkLst>
            <pc:docMk/>
            <pc:sldMk cId="136660831" sldId="411"/>
            <ac:spMk id="8" creationId="{DB03724A-4F73-949D-2D28-725A1BC47147}"/>
          </ac:spMkLst>
        </pc:spChg>
        <pc:spChg chg="add mod">
          <ac:chgData name="セイ ヨウ" userId="763805c10ad28a2a" providerId="LiveId" clId="{A1FEA497-0FA8-4ADC-9E0E-342ED30A8FE6}" dt="2023-10-21T06:58:17.578" v="15192" actId="1076"/>
          <ac:spMkLst>
            <pc:docMk/>
            <pc:sldMk cId="136660831" sldId="411"/>
            <ac:spMk id="14" creationId="{45B3F388-6EC6-797E-F76D-EFE5BB681DFD}"/>
          </ac:spMkLst>
        </pc:spChg>
        <pc:picChg chg="add del mod">
          <ac:chgData name="セイ ヨウ" userId="763805c10ad28a2a" providerId="LiveId" clId="{A1FEA497-0FA8-4ADC-9E0E-342ED30A8FE6}" dt="2023-10-20T03:31:38.060" v="6477" actId="478"/>
          <ac:picMkLst>
            <pc:docMk/>
            <pc:sldMk cId="136660831" sldId="411"/>
            <ac:picMk id="11" creationId="{8DB6654E-03FA-1DDC-CA8F-9193D08487EF}"/>
          </ac:picMkLst>
        </pc:picChg>
        <pc:picChg chg="add mod">
          <ac:chgData name="セイ ヨウ" userId="763805c10ad28a2a" providerId="LiveId" clId="{A1FEA497-0FA8-4ADC-9E0E-342ED30A8FE6}" dt="2023-10-21T06:58:15.495" v="15191" actId="1076"/>
          <ac:picMkLst>
            <pc:docMk/>
            <pc:sldMk cId="136660831" sldId="411"/>
            <ac:picMk id="13" creationId="{3441E9E1-2BC7-9011-51BB-6BB490793C6E}"/>
          </ac:picMkLst>
        </pc:picChg>
      </pc:sldChg>
      <pc:sldChg chg="addSp delSp modSp add mod">
        <pc:chgData name="セイ ヨウ" userId="763805c10ad28a2a" providerId="LiveId" clId="{A1FEA497-0FA8-4ADC-9E0E-342ED30A8FE6}" dt="2023-10-21T10:15:40.675" v="17959" actId="14100"/>
        <pc:sldMkLst>
          <pc:docMk/>
          <pc:sldMk cId="1809619925" sldId="412"/>
        </pc:sldMkLst>
        <pc:spChg chg="mod">
          <ac:chgData name="セイ ヨウ" userId="763805c10ad28a2a" providerId="LiveId" clId="{A1FEA497-0FA8-4ADC-9E0E-342ED30A8FE6}" dt="2023-10-20T03:35:53.218" v="6876" actId="20577"/>
          <ac:spMkLst>
            <pc:docMk/>
            <pc:sldMk cId="1809619925" sldId="412"/>
            <ac:spMk id="2" creationId="{A5660FC1-A2B1-5E17-5279-ADA07B62F22E}"/>
          </ac:spMkLst>
        </pc:spChg>
        <pc:spChg chg="add mod">
          <ac:chgData name="セイ ヨウ" userId="763805c10ad28a2a" providerId="LiveId" clId="{A1FEA497-0FA8-4ADC-9E0E-342ED30A8FE6}" dt="2023-10-21T10:15:40.675" v="17959" actId="14100"/>
          <ac:spMkLst>
            <pc:docMk/>
            <pc:sldMk cId="1809619925" sldId="412"/>
            <ac:spMk id="3" creationId="{7A289752-9286-5614-852D-D19D2C3627C7}"/>
          </ac:spMkLst>
        </pc:spChg>
        <pc:spChg chg="del">
          <ac:chgData name="セイ ヨウ" userId="763805c10ad28a2a" providerId="LiveId" clId="{A1FEA497-0FA8-4ADC-9E0E-342ED30A8FE6}" dt="2023-10-20T03:33:19.725" v="6688" actId="478"/>
          <ac:spMkLst>
            <pc:docMk/>
            <pc:sldMk cId="1809619925" sldId="412"/>
            <ac:spMk id="3" creationId="{E6CDD50B-EB0C-8403-FD5A-8BDF677A25BF}"/>
          </ac:spMkLst>
        </pc:spChg>
        <pc:spChg chg="mod">
          <ac:chgData name="セイ ヨウ" userId="763805c10ad28a2a" providerId="LiveId" clId="{A1FEA497-0FA8-4ADC-9E0E-342ED30A8FE6}" dt="2023-10-20T04:33:56.658" v="8405" actId="1076"/>
          <ac:spMkLst>
            <pc:docMk/>
            <pc:sldMk cId="1809619925" sldId="412"/>
            <ac:spMk id="4" creationId="{51D963AD-E850-62CA-02AD-3DDBDD5D4454}"/>
          </ac:spMkLst>
        </pc:spChg>
        <pc:spChg chg="add mod">
          <ac:chgData name="セイ ヨウ" userId="763805c10ad28a2a" providerId="LiveId" clId="{A1FEA497-0FA8-4ADC-9E0E-342ED30A8FE6}" dt="2023-10-20T04:33:37.555" v="8404" actId="1076"/>
          <ac:spMkLst>
            <pc:docMk/>
            <pc:sldMk cId="1809619925" sldId="412"/>
            <ac:spMk id="7" creationId="{0BF1DDBB-3B33-AAAA-4D04-6C97DEBA750E}"/>
          </ac:spMkLst>
        </pc:spChg>
        <pc:spChg chg="del">
          <ac:chgData name="セイ ヨウ" userId="763805c10ad28a2a" providerId="LiveId" clId="{A1FEA497-0FA8-4ADC-9E0E-342ED30A8FE6}" dt="2023-10-20T03:33:17.288" v="6686" actId="478"/>
          <ac:spMkLst>
            <pc:docMk/>
            <pc:sldMk cId="1809619925" sldId="412"/>
            <ac:spMk id="8" creationId="{DB03724A-4F73-949D-2D28-725A1BC47147}"/>
          </ac:spMkLst>
        </pc:spChg>
        <pc:spChg chg="mod ord">
          <ac:chgData name="セイ ヨウ" userId="763805c10ad28a2a" providerId="LiveId" clId="{A1FEA497-0FA8-4ADC-9E0E-342ED30A8FE6}" dt="2023-10-20T04:34:06.114" v="8409" actId="1076"/>
          <ac:spMkLst>
            <pc:docMk/>
            <pc:sldMk cId="1809619925" sldId="412"/>
            <ac:spMk id="14" creationId="{45B3F388-6EC6-797E-F76D-EFE5BB681DFD}"/>
          </ac:spMkLst>
        </pc:spChg>
        <pc:spChg chg="add del mod">
          <ac:chgData name="セイ ヨウ" userId="763805c10ad28a2a" providerId="LiveId" clId="{A1FEA497-0FA8-4ADC-9E0E-342ED30A8FE6}" dt="2023-10-20T04:34:01.424" v="8406" actId="478"/>
          <ac:spMkLst>
            <pc:docMk/>
            <pc:sldMk cId="1809619925" sldId="412"/>
            <ac:spMk id="15" creationId="{23E31643-A3B0-FF27-B500-F8832EC06422}"/>
          </ac:spMkLst>
        </pc:spChg>
        <pc:picChg chg="add mod">
          <ac:chgData name="セイ ヨウ" userId="763805c10ad28a2a" providerId="LiveId" clId="{A1FEA497-0FA8-4ADC-9E0E-342ED30A8FE6}" dt="2023-10-21T10:15:26.704" v="17954" actId="1076"/>
          <ac:picMkLst>
            <pc:docMk/>
            <pc:sldMk cId="1809619925" sldId="412"/>
            <ac:picMk id="11" creationId="{9749D2A2-62AF-EC2E-E909-5F36324A59AF}"/>
          </ac:picMkLst>
        </pc:picChg>
        <pc:picChg chg="del">
          <ac:chgData name="セイ ヨウ" userId="763805c10ad28a2a" providerId="LiveId" clId="{A1FEA497-0FA8-4ADC-9E0E-342ED30A8FE6}" dt="2023-10-20T03:33:18.483" v="6687" actId="478"/>
          <ac:picMkLst>
            <pc:docMk/>
            <pc:sldMk cId="1809619925" sldId="412"/>
            <ac:picMk id="13" creationId="{3441E9E1-2BC7-9011-51BB-6BB490793C6E}"/>
          </ac:picMkLst>
        </pc:picChg>
      </pc:sldChg>
      <pc:sldChg chg="addSp delSp modSp add mod ord">
        <pc:chgData name="セイ ヨウ" userId="763805c10ad28a2a" providerId="LiveId" clId="{A1FEA497-0FA8-4ADC-9E0E-342ED30A8FE6}" dt="2023-10-21T10:37:08.604" v="19037" actId="1076"/>
        <pc:sldMkLst>
          <pc:docMk/>
          <pc:sldMk cId="3073040688" sldId="413"/>
        </pc:sldMkLst>
        <pc:spChg chg="add del mod">
          <ac:chgData name="セイ ヨウ" userId="763805c10ad28a2a" providerId="LiveId" clId="{A1FEA497-0FA8-4ADC-9E0E-342ED30A8FE6}" dt="2023-10-21T10:25:02.148" v="18659" actId="478"/>
          <ac:spMkLst>
            <pc:docMk/>
            <pc:sldMk cId="3073040688" sldId="413"/>
            <ac:spMk id="3" creationId="{FB1912B3-5914-15F7-0037-579FAAD4AAF6}"/>
          </ac:spMkLst>
        </pc:spChg>
        <pc:spChg chg="add mod">
          <ac:chgData name="セイ ヨウ" userId="763805c10ad28a2a" providerId="LiveId" clId="{A1FEA497-0FA8-4ADC-9E0E-342ED30A8FE6}" dt="2023-10-21T10:22:42.229" v="18407" actId="1076"/>
          <ac:spMkLst>
            <pc:docMk/>
            <pc:sldMk cId="3073040688" sldId="413"/>
            <ac:spMk id="4" creationId="{EEE833EE-8EC8-9AC8-59C7-BC19F6BC972B}"/>
          </ac:spMkLst>
        </pc:spChg>
        <pc:spChg chg="add mod">
          <ac:chgData name="セイ ヨウ" userId="763805c10ad28a2a" providerId="LiveId" clId="{A1FEA497-0FA8-4ADC-9E0E-342ED30A8FE6}" dt="2023-10-21T10:22:55.122" v="18413" actId="1076"/>
          <ac:spMkLst>
            <pc:docMk/>
            <pc:sldMk cId="3073040688" sldId="413"/>
            <ac:spMk id="5" creationId="{DD45587D-D202-BA6D-CADC-656D3E3343A0}"/>
          </ac:spMkLst>
        </pc:spChg>
        <pc:spChg chg="mod">
          <ac:chgData name="セイ ヨウ" userId="763805c10ad28a2a" providerId="LiveId" clId="{A1FEA497-0FA8-4ADC-9E0E-342ED30A8FE6}" dt="2023-10-20T04:07:33.702" v="8229" actId="20577"/>
          <ac:spMkLst>
            <pc:docMk/>
            <pc:sldMk cId="3073040688" sldId="413"/>
            <ac:spMk id="6" creationId="{8F3A1E0A-362B-4880-D1AA-3942F1ABC56B}"/>
          </ac:spMkLst>
        </pc:spChg>
        <pc:spChg chg="add mod">
          <ac:chgData name="セイ ヨウ" userId="763805c10ad28a2a" providerId="LiveId" clId="{A1FEA497-0FA8-4ADC-9E0E-342ED30A8FE6}" dt="2023-10-21T10:22:44.155" v="18408" actId="1076"/>
          <ac:spMkLst>
            <pc:docMk/>
            <pc:sldMk cId="3073040688" sldId="413"/>
            <ac:spMk id="7" creationId="{6BC76DAA-4524-EE8C-54DA-7E6CF8541B80}"/>
          </ac:spMkLst>
        </pc:spChg>
        <pc:spChg chg="add mod">
          <ac:chgData name="セイ ヨウ" userId="763805c10ad28a2a" providerId="LiveId" clId="{A1FEA497-0FA8-4ADC-9E0E-342ED30A8FE6}" dt="2023-10-21T10:22:46.704" v="18409" actId="1076"/>
          <ac:spMkLst>
            <pc:docMk/>
            <pc:sldMk cId="3073040688" sldId="413"/>
            <ac:spMk id="8" creationId="{94FD50C0-2CAB-006B-4F57-27A29281E1B8}"/>
          </ac:spMkLst>
        </pc:spChg>
        <pc:spChg chg="add mod">
          <ac:chgData name="セイ ヨウ" userId="763805c10ad28a2a" providerId="LiveId" clId="{A1FEA497-0FA8-4ADC-9E0E-342ED30A8FE6}" dt="2023-10-21T10:22:53.630" v="18412" actId="1076"/>
          <ac:spMkLst>
            <pc:docMk/>
            <pc:sldMk cId="3073040688" sldId="413"/>
            <ac:spMk id="10" creationId="{4AD5097A-7D3A-8883-B2B8-CF107D2B2105}"/>
          </ac:spMkLst>
        </pc:spChg>
        <pc:spChg chg="add mod">
          <ac:chgData name="セイ ヨウ" userId="763805c10ad28a2a" providerId="LiveId" clId="{A1FEA497-0FA8-4ADC-9E0E-342ED30A8FE6}" dt="2023-10-21T10:37:08.604" v="19037" actId="1076"/>
          <ac:spMkLst>
            <pc:docMk/>
            <pc:sldMk cId="3073040688" sldId="413"/>
            <ac:spMk id="11" creationId="{3FD42774-1B52-B876-19F8-254CDE1FE0DA}"/>
          </ac:spMkLst>
        </pc:spChg>
        <pc:spChg chg="del">
          <ac:chgData name="セイ ヨウ" userId="763805c10ad28a2a" providerId="LiveId" clId="{A1FEA497-0FA8-4ADC-9E0E-342ED30A8FE6}" dt="2023-10-20T03:55:13.244" v="7413" actId="478"/>
          <ac:spMkLst>
            <pc:docMk/>
            <pc:sldMk cId="3073040688" sldId="413"/>
            <ac:spMk id="12" creationId="{3B724166-76A2-29EC-E794-1497DF649825}"/>
          </ac:spMkLst>
        </pc:spChg>
        <pc:spChg chg="del">
          <ac:chgData name="セイ ヨウ" userId="763805c10ad28a2a" providerId="LiveId" clId="{A1FEA497-0FA8-4ADC-9E0E-342ED30A8FE6}" dt="2023-10-20T03:59:17.075" v="7935" actId="478"/>
          <ac:spMkLst>
            <pc:docMk/>
            <pc:sldMk cId="3073040688" sldId="413"/>
            <ac:spMk id="13" creationId="{4317A608-02B2-88B8-B474-8B6C4D020A9D}"/>
          </ac:spMkLst>
        </pc:spChg>
        <pc:spChg chg="add mod">
          <ac:chgData name="セイ ヨウ" userId="763805c10ad28a2a" providerId="LiveId" clId="{A1FEA497-0FA8-4ADC-9E0E-342ED30A8FE6}" dt="2023-10-21T10:22:51.695" v="18411" actId="1076"/>
          <ac:spMkLst>
            <pc:docMk/>
            <pc:sldMk cId="3073040688" sldId="413"/>
            <ac:spMk id="14" creationId="{4036B333-A6A2-EB8F-E18D-582DA9702585}"/>
          </ac:spMkLst>
        </pc:spChg>
        <pc:spChg chg="add del mod">
          <ac:chgData name="セイ ヨウ" userId="763805c10ad28a2a" providerId="LiveId" clId="{A1FEA497-0FA8-4ADC-9E0E-342ED30A8FE6}" dt="2023-10-20T03:57:36.103" v="7729" actId="478"/>
          <ac:spMkLst>
            <pc:docMk/>
            <pc:sldMk cId="3073040688" sldId="413"/>
            <ac:spMk id="15" creationId="{4AC39930-6860-9F00-5BAA-D07725700EC3}"/>
          </ac:spMkLst>
        </pc:spChg>
        <pc:spChg chg="add mod">
          <ac:chgData name="セイ ヨウ" userId="763805c10ad28a2a" providerId="LiveId" clId="{A1FEA497-0FA8-4ADC-9E0E-342ED30A8FE6}" dt="2023-10-21T10:22:42.229" v="18407" actId="1076"/>
          <ac:spMkLst>
            <pc:docMk/>
            <pc:sldMk cId="3073040688" sldId="413"/>
            <ac:spMk id="16" creationId="{1ABC9223-45C1-8C1F-323B-0E4C3F48DE00}"/>
          </ac:spMkLst>
        </pc:spChg>
        <pc:spChg chg="add mod">
          <ac:chgData name="セイ ヨウ" userId="763805c10ad28a2a" providerId="LiveId" clId="{A1FEA497-0FA8-4ADC-9E0E-342ED30A8FE6}" dt="2023-10-21T10:22:56.856" v="18414" actId="1076"/>
          <ac:spMkLst>
            <pc:docMk/>
            <pc:sldMk cId="3073040688" sldId="413"/>
            <ac:spMk id="18" creationId="{DAF56F44-51B5-14AB-795F-DC48FED4C8A7}"/>
          </ac:spMkLst>
        </pc:spChg>
        <pc:spChg chg="del">
          <ac:chgData name="セイ ヨウ" userId="763805c10ad28a2a" providerId="LiveId" clId="{A1FEA497-0FA8-4ADC-9E0E-342ED30A8FE6}" dt="2023-10-20T03:55:12.357" v="7412" actId="478"/>
          <ac:spMkLst>
            <pc:docMk/>
            <pc:sldMk cId="3073040688" sldId="413"/>
            <ac:spMk id="19" creationId="{723A76D5-D163-F18C-5C5B-9B9BD6E0E1C6}"/>
          </ac:spMkLst>
        </pc:spChg>
        <pc:spChg chg="add mod">
          <ac:chgData name="セイ ヨウ" userId="763805c10ad28a2a" providerId="LiveId" clId="{A1FEA497-0FA8-4ADC-9E0E-342ED30A8FE6}" dt="2023-10-20T04:07:40.737" v="8230" actId="14100"/>
          <ac:spMkLst>
            <pc:docMk/>
            <pc:sldMk cId="3073040688" sldId="413"/>
            <ac:spMk id="20" creationId="{AE4C9E4A-166C-3523-75A0-6F197E5927CC}"/>
          </ac:spMkLst>
        </pc:spChg>
        <pc:spChg chg="del mod">
          <ac:chgData name="セイ ヨウ" userId="763805c10ad28a2a" providerId="LiveId" clId="{A1FEA497-0FA8-4ADC-9E0E-342ED30A8FE6}" dt="2023-10-20T03:55:16.080" v="7415" actId="478"/>
          <ac:spMkLst>
            <pc:docMk/>
            <pc:sldMk cId="3073040688" sldId="413"/>
            <ac:spMk id="23" creationId="{C286F6D5-A470-5116-9D87-00031B2FFF4B}"/>
          </ac:spMkLst>
        </pc:spChg>
        <pc:graphicFrameChg chg="add mod modGraphic">
          <ac:chgData name="セイ ヨウ" userId="763805c10ad28a2a" providerId="LiveId" clId="{A1FEA497-0FA8-4ADC-9E0E-342ED30A8FE6}" dt="2023-10-21T10:24:41.445" v="18653" actId="20577"/>
          <ac:graphicFrameMkLst>
            <pc:docMk/>
            <pc:sldMk cId="3073040688" sldId="413"/>
            <ac:graphicFrameMk id="2" creationId="{1A8A8F99-8F44-FD1D-4E58-1401AA7C6522}"/>
          </ac:graphicFrameMkLst>
        </pc:graphicFrameChg>
        <pc:picChg chg="del">
          <ac:chgData name="セイ ヨウ" userId="763805c10ad28a2a" providerId="LiveId" clId="{A1FEA497-0FA8-4ADC-9E0E-342ED30A8FE6}" dt="2023-10-20T03:55:10.147" v="7409" actId="478"/>
          <ac:picMkLst>
            <pc:docMk/>
            <pc:sldMk cId="3073040688" sldId="413"/>
            <ac:picMk id="3" creationId="{51E963CE-EB61-9B47-58CE-5F135CB6C13D}"/>
          </ac:picMkLst>
        </pc:picChg>
        <pc:picChg chg="del">
          <ac:chgData name="セイ ヨウ" userId="763805c10ad28a2a" providerId="LiveId" clId="{A1FEA497-0FA8-4ADC-9E0E-342ED30A8FE6}" dt="2023-10-20T03:55:10.737" v="7410" actId="478"/>
          <ac:picMkLst>
            <pc:docMk/>
            <pc:sldMk cId="3073040688" sldId="413"/>
            <ac:picMk id="11" creationId="{32E61CA0-8172-03B8-3942-F744D3B97937}"/>
          </ac:picMkLst>
        </pc:picChg>
        <pc:picChg chg="del">
          <ac:chgData name="セイ ヨウ" userId="763805c10ad28a2a" providerId="LiveId" clId="{A1FEA497-0FA8-4ADC-9E0E-342ED30A8FE6}" dt="2023-10-20T03:55:11.680" v="7411" actId="478"/>
          <ac:picMkLst>
            <pc:docMk/>
            <pc:sldMk cId="3073040688" sldId="413"/>
            <ac:picMk id="17" creationId="{E77F60C3-11D2-0AAD-2506-2115A752AD70}"/>
          </ac:picMkLst>
        </pc:picChg>
      </pc:sldChg>
      <pc:sldChg chg="add del">
        <pc:chgData name="セイ ヨウ" userId="763805c10ad28a2a" providerId="LiveId" clId="{A1FEA497-0FA8-4ADC-9E0E-342ED30A8FE6}" dt="2023-10-20T03:56:47.701" v="7708"/>
        <pc:sldMkLst>
          <pc:docMk/>
          <pc:sldMk cId="3370670221" sldId="414"/>
        </pc:sldMkLst>
      </pc:sldChg>
      <pc:sldChg chg="addSp delSp modSp add del mod">
        <pc:chgData name="セイ ヨウ" userId="763805c10ad28a2a" providerId="LiveId" clId="{A1FEA497-0FA8-4ADC-9E0E-342ED30A8FE6}" dt="2023-10-21T07:52:42.534" v="17584" actId="47"/>
        <pc:sldMkLst>
          <pc:docMk/>
          <pc:sldMk cId="4155174704" sldId="414"/>
        </pc:sldMkLst>
        <pc:spChg chg="del">
          <ac:chgData name="セイ ヨウ" userId="763805c10ad28a2a" providerId="LiveId" clId="{A1FEA497-0FA8-4ADC-9E0E-342ED30A8FE6}" dt="2023-10-20T04:08:06.552" v="8284" actId="478"/>
          <ac:spMkLst>
            <pc:docMk/>
            <pc:sldMk cId="4155174704" sldId="414"/>
            <ac:spMk id="4" creationId="{EEE833EE-8EC8-9AC8-59C7-BC19F6BC972B}"/>
          </ac:spMkLst>
        </pc:spChg>
        <pc:spChg chg="del">
          <ac:chgData name="セイ ヨウ" userId="763805c10ad28a2a" providerId="LiveId" clId="{A1FEA497-0FA8-4ADC-9E0E-342ED30A8FE6}" dt="2023-10-20T04:08:06.552" v="8284" actId="478"/>
          <ac:spMkLst>
            <pc:docMk/>
            <pc:sldMk cId="4155174704" sldId="414"/>
            <ac:spMk id="5" creationId="{DD45587D-D202-BA6D-CADC-656D3E3343A0}"/>
          </ac:spMkLst>
        </pc:spChg>
        <pc:spChg chg="mod">
          <ac:chgData name="セイ ヨウ" userId="763805c10ad28a2a" providerId="LiveId" clId="{A1FEA497-0FA8-4ADC-9E0E-342ED30A8FE6}" dt="2023-10-20T04:08:00.781" v="8280" actId="20577"/>
          <ac:spMkLst>
            <pc:docMk/>
            <pc:sldMk cId="4155174704" sldId="414"/>
            <ac:spMk id="6" creationId="{8F3A1E0A-362B-4880-D1AA-3942F1ABC56B}"/>
          </ac:spMkLst>
        </pc:spChg>
        <pc:spChg chg="del">
          <ac:chgData name="セイ ヨウ" userId="763805c10ad28a2a" providerId="LiveId" clId="{A1FEA497-0FA8-4ADC-9E0E-342ED30A8FE6}" dt="2023-10-20T04:08:06.552" v="8284" actId="478"/>
          <ac:spMkLst>
            <pc:docMk/>
            <pc:sldMk cId="4155174704" sldId="414"/>
            <ac:spMk id="7" creationId="{6BC76DAA-4524-EE8C-54DA-7E6CF8541B80}"/>
          </ac:spMkLst>
        </pc:spChg>
        <pc:spChg chg="del">
          <ac:chgData name="セイ ヨウ" userId="763805c10ad28a2a" providerId="LiveId" clId="{A1FEA497-0FA8-4ADC-9E0E-342ED30A8FE6}" dt="2023-10-20T04:08:06.552" v="8284" actId="478"/>
          <ac:spMkLst>
            <pc:docMk/>
            <pc:sldMk cId="4155174704" sldId="414"/>
            <ac:spMk id="8" creationId="{94FD50C0-2CAB-006B-4F57-27A29281E1B8}"/>
          </ac:spMkLst>
        </pc:spChg>
        <pc:spChg chg="del">
          <ac:chgData name="セイ ヨウ" userId="763805c10ad28a2a" providerId="LiveId" clId="{A1FEA497-0FA8-4ADC-9E0E-342ED30A8FE6}" dt="2023-10-20T04:08:06.552" v="8284" actId="478"/>
          <ac:spMkLst>
            <pc:docMk/>
            <pc:sldMk cId="4155174704" sldId="414"/>
            <ac:spMk id="10" creationId="{4AD5097A-7D3A-8883-B2B8-CF107D2B2105}"/>
          </ac:spMkLst>
        </pc:spChg>
        <pc:spChg chg="add mod ord">
          <ac:chgData name="セイ ヨウ" userId="763805c10ad28a2a" providerId="LiveId" clId="{A1FEA497-0FA8-4ADC-9E0E-342ED30A8FE6}" dt="2023-10-20T05:57:10.337" v="12035" actId="1076"/>
          <ac:spMkLst>
            <pc:docMk/>
            <pc:sldMk cId="4155174704" sldId="414"/>
            <ac:spMk id="11" creationId="{F239FAB3-4855-C988-0645-626D1ED97D9E}"/>
          </ac:spMkLst>
        </pc:spChg>
        <pc:spChg chg="add del mod">
          <ac:chgData name="セイ ヨウ" userId="763805c10ad28a2a" providerId="LiveId" clId="{A1FEA497-0FA8-4ADC-9E0E-342ED30A8FE6}" dt="2023-10-20T05:47:43.919" v="11680" actId="478"/>
          <ac:spMkLst>
            <pc:docMk/>
            <pc:sldMk cId="4155174704" sldId="414"/>
            <ac:spMk id="12" creationId="{8526D67E-6F53-C546-AB0D-6352E3518ECD}"/>
          </ac:spMkLst>
        </pc:spChg>
        <pc:spChg chg="del">
          <ac:chgData name="セイ ヨウ" userId="763805c10ad28a2a" providerId="LiveId" clId="{A1FEA497-0FA8-4ADC-9E0E-342ED30A8FE6}" dt="2023-10-20T04:08:06.552" v="8284" actId="478"/>
          <ac:spMkLst>
            <pc:docMk/>
            <pc:sldMk cId="4155174704" sldId="414"/>
            <ac:spMk id="14" creationId="{4036B333-A6A2-EB8F-E18D-582DA9702585}"/>
          </ac:spMkLst>
        </pc:spChg>
        <pc:spChg chg="del">
          <ac:chgData name="セイ ヨウ" userId="763805c10ad28a2a" providerId="LiveId" clId="{A1FEA497-0FA8-4ADC-9E0E-342ED30A8FE6}" dt="2023-10-20T04:08:05.407" v="8283" actId="478"/>
          <ac:spMkLst>
            <pc:docMk/>
            <pc:sldMk cId="4155174704" sldId="414"/>
            <ac:spMk id="16" creationId="{1ABC9223-45C1-8C1F-323B-0E4C3F48DE00}"/>
          </ac:spMkLst>
        </pc:spChg>
        <pc:spChg chg="del">
          <ac:chgData name="セイ ヨウ" userId="763805c10ad28a2a" providerId="LiveId" clId="{A1FEA497-0FA8-4ADC-9E0E-342ED30A8FE6}" dt="2023-10-20T04:08:06.552" v="8284" actId="478"/>
          <ac:spMkLst>
            <pc:docMk/>
            <pc:sldMk cId="4155174704" sldId="414"/>
            <ac:spMk id="18" creationId="{DAF56F44-51B5-14AB-795F-DC48FED4C8A7}"/>
          </ac:spMkLst>
        </pc:spChg>
        <pc:spChg chg="del">
          <ac:chgData name="セイ ヨウ" userId="763805c10ad28a2a" providerId="LiveId" clId="{A1FEA497-0FA8-4ADC-9E0E-342ED30A8FE6}" dt="2023-10-20T04:08:03.820" v="8281" actId="478"/>
          <ac:spMkLst>
            <pc:docMk/>
            <pc:sldMk cId="4155174704" sldId="414"/>
            <ac:spMk id="20" creationId="{AE4C9E4A-166C-3523-75A0-6F197E5927CC}"/>
          </ac:spMkLst>
        </pc:spChg>
        <pc:graphicFrameChg chg="del">
          <ac:chgData name="セイ ヨウ" userId="763805c10ad28a2a" providerId="LiveId" clId="{A1FEA497-0FA8-4ADC-9E0E-342ED30A8FE6}" dt="2023-10-20T04:08:04.546" v="8282" actId="478"/>
          <ac:graphicFrameMkLst>
            <pc:docMk/>
            <pc:sldMk cId="4155174704" sldId="414"/>
            <ac:graphicFrameMk id="2" creationId="{1A8A8F99-8F44-FD1D-4E58-1401AA7C6522}"/>
          </ac:graphicFrameMkLst>
        </pc:graphicFrameChg>
        <pc:picChg chg="add del mod">
          <ac:chgData name="セイ ヨウ" userId="763805c10ad28a2a" providerId="LiveId" clId="{A1FEA497-0FA8-4ADC-9E0E-342ED30A8FE6}" dt="2023-10-20T05:49:27.563" v="11707" actId="478"/>
          <ac:picMkLst>
            <pc:docMk/>
            <pc:sldMk cId="4155174704" sldId="414"/>
            <ac:picMk id="3" creationId="{B4248A52-C1E3-2513-67FF-B612D2BC9F88}"/>
          </ac:picMkLst>
        </pc:picChg>
        <pc:picChg chg="add del mod">
          <ac:chgData name="セイ ヨウ" userId="763805c10ad28a2a" providerId="LiveId" clId="{A1FEA497-0FA8-4ADC-9E0E-342ED30A8FE6}" dt="2023-10-20T04:11:07.896" v="8348" actId="478"/>
          <ac:picMkLst>
            <pc:docMk/>
            <pc:sldMk cId="4155174704" sldId="414"/>
            <ac:picMk id="15" creationId="{9A661880-C44F-531B-E605-51626A004280}"/>
          </ac:picMkLst>
        </pc:picChg>
        <pc:picChg chg="add mod">
          <ac:chgData name="セイ ヨウ" userId="763805c10ad28a2a" providerId="LiveId" clId="{A1FEA497-0FA8-4ADC-9E0E-342ED30A8FE6}" dt="2023-10-20T05:54:01.582" v="11770" actId="1076"/>
          <ac:picMkLst>
            <pc:docMk/>
            <pc:sldMk cId="4155174704" sldId="414"/>
            <ac:picMk id="17" creationId="{6C17AF9D-EF88-8455-5125-8ECEF99DF97C}"/>
          </ac:picMkLst>
        </pc:picChg>
        <pc:picChg chg="add mod modCrop">
          <ac:chgData name="セイ ヨウ" userId="763805c10ad28a2a" providerId="LiveId" clId="{A1FEA497-0FA8-4ADC-9E0E-342ED30A8FE6}" dt="2023-10-20T05:54:02.493" v="11771" actId="1076"/>
          <ac:picMkLst>
            <pc:docMk/>
            <pc:sldMk cId="4155174704" sldId="414"/>
            <ac:picMk id="19" creationId="{D32130DB-11B2-E2CF-F0AA-955A00379681}"/>
          </ac:picMkLst>
        </pc:picChg>
        <pc:picChg chg="add del mod">
          <ac:chgData name="セイ ヨウ" userId="763805c10ad28a2a" providerId="LiveId" clId="{A1FEA497-0FA8-4ADC-9E0E-342ED30A8FE6}" dt="2023-10-20T05:48:04.581" v="11693" actId="478"/>
          <ac:picMkLst>
            <pc:docMk/>
            <pc:sldMk cId="4155174704" sldId="414"/>
            <ac:picMk id="21" creationId="{88C89078-3546-E8B5-C9C7-585F2DB95CD5}"/>
          </ac:picMkLst>
        </pc:picChg>
        <pc:picChg chg="add mod">
          <ac:chgData name="セイ ヨウ" userId="763805c10ad28a2a" providerId="LiveId" clId="{A1FEA497-0FA8-4ADC-9E0E-342ED30A8FE6}" dt="2023-10-20T05:56:06.898" v="11968" actId="1076"/>
          <ac:picMkLst>
            <pc:docMk/>
            <pc:sldMk cId="4155174704" sldId="414"/>
            <ac:picMk id="22" creationId="{B45B61F0-0C7B-BD79-7473-B9264043A956}"/>
          </ac:picMkLst>
        </pc:picChg>
        <pc:picChg chg="add mod modCrop">
          <ac:chgData name="セイ ヨウ" userId="763805c10ad28a2a" providerId="LiveId" clId="{A1FEA497-0FA8-4ADC-9E0E-342ED30A8FE6}" dt="2023-10-20T05:53:57.138" v="11767" actId="1076"/>
          <ac:picMkLst>
            <pc:docMk/>
            <pc:sldMk cId="4155174704" sldId="414"/>
            <ac:picMk id="24" creationId="{DFEE7C0F-8CA8-CDBB-2F1D-2973534A4F86}"/>
          </ac:picMkLst>
        </pc:picChg>
        <pc:picChg chg="add mod">
          <ac:chgData name="セイ ヨウ" userId="763805c10ad28a2a" providerId="LiveId" clId="{A1FEA497-0FA8-4ADC-9E0E-342ED30A8FE6}" dt="2023-10-20T05:53:56.207" v="11766" actId="14100"/>
          <ac:picMkLst>
            <pc:docMk/>
            <pc:sldMk cId="4155174704" sldId="414"/>
            <ac:picMk id="26" creationId="{D6828C65-87AD-E238-60A7-86845600328C}"/>
          </ac:picMkLst>
        </pc:picChg>
        <pc:picChg chg="add mod modCrop">
          <ac:chgData name="セイ ヨウ" userId="763805c10ad28a2a" providerId="LiveId" clId="{A1FEA497-0FA8-4ADC-9E0E-342ED30A8FE6}" dt="2023-10-20T05:56:34.811" v="11981" actId="1076"/>
          <ac:picMkLst>
            <pc:docMk/>
            <pc:sldMk cId="4155174704" sldId="414"/>
            <ac:picMk id="28" creationId="{B41920D1-3DDE-F9FB-4F30-2F4B1F54225A}"/>
          </ac:picMkLst>
        </pc:picChg>
        <pc:picChg chg="add mod modCrop">
          <ac:chgData name="セイ ヨウ" userId="763805c10ad28a2a" providerId="LiveId" clId="{A1FEA497-0FA8-4ADC-9E0E-342ED30A8FE6}" dt="2023-10-20T05:56:33.206" v="11979" actId="1076"/>
          <ac:picMkLst>
            <pc:docMk/>
            <pc:sldMk cId="4155174704" sldId="414"/>
            <ac:picMk id="30" creationId="{D4B2EC4C-95E1-9A5D-8E98-DD6F7B540722}"/>
          </ac:picMkLst>
        </pc:picChg>
        <pc:picChg chg="add del mod">
          <ac:chgData name="セイ ヨウ" userId="763805c10ad28a2a" providerId="LiveId" clId="{A1FEA497-0FA8-4ADC-9E0E-342ED30A8FE6}" dt="2023-10-20T05:52:31.135" v="11752" actId="478"/>
          <ac:picMkLst>
            <pc:docMk/>
            <pc:sldMk cId="4155174704" sldId="414"/>
            <ac:picMk id="31" creationId="{A777036E-8FC4-5A9B-FF32-F67483096D07}"/>
          </ac:picMkLst>
        </pc:picChg>
        <pc:picChg chg="add mod">
          <ac:chgData name="セイ ヨウ" userId="763805c10ad28a2a" providerId="LiveId" clId="{A1FEA497-0FA8-4ADC-9E0E-342ED30A8FE6}" dt="2023-10-20T05:53:58.918" v="11768" actId="1076"/>
          <ac:picMkLst>
            <pc:docMk/>
            <pc:sldMk cId="4155174704" sldId="414"/>
            <ac:picMk id="32" creationId="{4FEB8E4E-D1D0-0792-3EF3-8E4253E5FFA9}"/>
          </ac:picMkLst>
        </pc:picChg>
        <pc:picChg chg="add mod modCrop">
          <ac:chgData name="セイ ヨウ" userId="763805c10ad28a2a" providerId="LiveId" clId="{A1FEA497-0FA8-4ADC-9E0E-342ED30A8FE6}" dt="2023-10-20T05:56:33.881" v="11980" actId="1076"/>
          <ac:picMkLst>
            <pc:docMk/>
            <pc:sldMk cId="4155174704" sldId="414"/>
            <ac:picMk id="34" creationId="{0D2C56AD-4BB0-DAED-F6AC-52A253F066D6}"/>
          </ac:picMkLst>
        </pc:picChg>
        <pc:picChg chg="add mod">
          <ac:chgData name="セイ ヨウ" userId="763805c10ad28a2a" providerId="LiveId" clId="{A1FEA497-0FA8-4ADC-9E0E-342ED30A8FE6}" dt="2023-10-20T05:54:00.055" v="11769" actId="1076"/>
          <ac:picMkLst>
            <pc:docMk/>
            <pc:sldMk cId="4155174704" sldId="414"/>
            <ac:picMk id="36" creationId="{521D0F3A-D157-39AF-EDC0-8AE5BC57589E}"/>
          </ac:picMkLst>
        </pc:picChg>
      </pc:sldChg>
      <pc:sldChg chg="addSp delSp modSp add mod ord">
        <pc:chgData name="セイ ヨウ" userId="763805c10ad28a2a" providerId="LiveId" clId="{A1FEA497-0FA8-4ADC-9E0E-342ED30A8FE6}" dt="2023-10-21T10:34:47.964" v="18856" actId="255"/>
        <pc:sldMkLst>
          <pc:docMk/>
          <pc:sldMk cId="2189242135" sldId="415"/>
        </pc:sldMkLst>
        <pc:spChg chg="mod ord">
          <ac:chgData name="セイ ヨウ" userId="763805c10ad28a2a" providerId="LiveId" clId="{A1FEA497-0FA8-4ADC-9E0E-342ED30A8FE6}" dt="2023-10-21T10:34:47.964" v="18856" actId="255"/>
          <ac:spMkLst>
            <pc:docMk/>
            <pc:sldMk cId="2189242135" sldId="415"/>
            <ac:spMk id="11" creationId="{F239FAB3-4855-C988-0645-626D1ED97D9E}"/>
          </ac:spMkLst>
        </pc:spChg>
        <pc:spChg chg="mod">
          <ac:chgData name="セイ ヨウ" userId="763805c10ad28a2a" providerId="LiveId" clId="{A1FEA497-0FA8-4ADC-9E0E-342ED30A8FE6}" dt="2023-10-20T05:10:11.720" v="10688" actId="1076"/>
          <ac:spMkLst>
            <pc:docMk/>
            <pc:sldMk cId="2189242135" sldId="415"/>
            <ac:spMk id="12" creationId="{8526D67E-6F53-C546-AB0D-6352E3518ECD}"/>
          </ac:spMkLst>
        </pc:spChg>
        <pc:spChg chg="add del mod">
          <ac:chgData name="セイ ヨウ" userId="763805c10ad28a2a" providerId="LiveId" clId="{A1FEA497-0FA8-4ADC-9E0E-342ED30A8FE6}" dt="2023-10-20T05:05:03.615" v="10415" actId="478"/>
          <ac:spMkLst>
            <pc:docMk/>
            <pc:sldMk cId="2189242135" sldId="415"/>
            <ac:spMk id="13" creationId="{6EB7DA0E-6E1B-36B4-C017-BF625EE6400D}"/>
          </ac:spMkLst>
        </pc:spChg>
        <pc:spChg chg="add del mod">
          <ac:chgData name="セイ ヨウ" userId="763805c10ad28a2a" providerId="LiveId" clId="{A1FEA497-0FA8-4ADC-9E0E-342ED30A8FE6}" dt="2023-10-20T05:05:21.553" v="10421" actId="478"/>
          <ac:spMkLst>
            <pc:docMk/>
            <pc:sldMk cId="2189242135" sldId="415"/>
            <ac:spMk id="14" creationId="{E30F5522-A1C8-4AFE-DA48-A8BB76CE59EF}"/>
          </ac:spMkLst>
        </pc:spChg>
        <pc:spChg chg="add mod">
          <ac:chgData name="セイ ヨウ" userId="763805c10ad28a2a" providerId="LiveId" clId="{A1FEA497-0FA8-4ADC-9E0E-342ED30A8FE6}" dt="2023-10-21T10:16:52.700" v="17997" actId="113"/>
          <ac:spMkLst>
            <pc:docMk/>
            <pc:sldMk cId="2189242135" sldId="415"/>
            <ac:spMk id="16" creationId="{B4671309-213D-4B09-07E6-3C04DEA4397D}"/>
          </ac:spMkLst>
        </pc:spChg>
        <pc:spChg chg="add del mod">
          <ac:chgData name="セイ ヨウ" userId="763805c10ad28a2a" providerId="LiveId" clId="{A1FEA497-0FA8-4ADC-9E0E-342ED30A8FE6}" dt="2023-10-20T05:10:39.735" v="10695" actId="478"/>
          <ac:spMkLst>
            <pc:docMk/>
            <pc:sldMk cId="2189242135" sldId="415"/>
            <ac:spMk id="17" creationId="{B2748573-9F65-F363-B3F3-D3ECBC50D851}"/>
          </ac:spMkLst>
        </pc:spChg>
        <pc:spChg chg="add mod">
          <ac:chgData name="セイ ヨウ" userId="763805c10ad28a2a" providerId="LiveId" clId="{A1FEA497-0FA8-4ADC-9E0E-342ED30A8FE6}" dt="2023-10-20T05:10:04.427" v="10686" actId="1076"/>
          <ac:spMkLst>
            <pc:docMk/>
            <pc:sldMk cId="2189242135" sldId="415"/>
            <ac:spMk id="23" creationId="{195AEEE6-AF63-FE09-52AC-6CC26FBA5470}"/>
          </ac:spMkLst>
        </pc:spChg>
        <pc:picChg chg="del">
          <ac:chgData name="セイ ヨウ" userId="763805c10ad28a2a" providerId="LiveId" clId="{A1FEA497-0FA8-4ADC-9E0E-342ED30A8FE6}" dt="2023-10-20T04:11:09.455" v="8349" actId="478"/>
          <ac:picMkLst>
            <pc:docMk/>
            <pc:sldMk cId="2189242135" sldId="415"/>
            <ac:picMk id="3" creationId="{B4248A52-C1E3-2513-67FF-B612D2BC9F88}"/>
          </ac:picMkLst>
        </pc:picChg>
        <pc:picChg chg="add del mod">
          <ac:chgData name="セイ ヨウ" userId="763805c10ad28a2a" providerId="LiveId" clId="{A1FEA497-0FA8-4ADC-9E0E-342ED30A8FE6}" dt="2023-10-20T05:09:03.017" v="10663" actId="478"/>
          <ac:picMkLst>
            <pc:docMk/>
            <pc:sldMk cId="2189242135" sldId="415"/>
            <ac:picMk id="4" creationId="{F3F0505B-EFBC-C1A0-6C9C-AF63C250795E}"/>
          </ac:picMkLst>
        </pc:picChg>
        <pc:picChg chg="add del mod">
          <ac:chgData name="セイ ヨウ" userId="763805c10ad28a2a" providerId="LiveId" clId="{A1FEA497-0FA8-4ADC-9E0E-342ED30A8FE6}" dt="2023-10-20T04:46:42.769" v="8807" actId="478"/>
          <ac:picMkLst>
            <pc:docMk/>
            <pc:sldMk cId="2189242135" sldId="415"/>
            <ac:picMk id="7" creationId="{B2E3F876-346E-FEC3-08A5-465496BE3902}"/>
          </ac:picMkLst>
        </pc:picChg>
        <pc:picChg chg="add del mod">
          <ac:chgData name="セイ ヨウ" userId="763805c10ad28a2a" providerId="LiveId" clId="{A1FEA497-0FA8-4ADC-9E0E-342ED30A8FE6}" dt="2023-10-20T04:46:42.411" v="8806" actId="478"/>
          <ac:picMkLst>
            <pc:docMk/>
            <pc:sldMk cId="2189242135" sldId="415"/>
            <ac:picMk id="10" creationId="{4C03C1E3-48A5-9CE1-2106-B8BBD8D05021}"/>
          </ac:picMkLst>
        </pc:picChg>
        <pc:picChg chg="del mod">
          <ac:chgData name="セイ ヨウ" userId="763805c10ad28a2a" providerId="LiveId" clId="{A1FEA497-0FA8-4ADC-9E0E-342ED30A8FE6}" dt="2023-10-20T04:46:50.193" v="8813" actId="478"/>
          <ac:picMkLst>
            <pc:docMk/>
            <pc:sldMk cId="2189242135" sldId="415"/>
            <ac:picMk id="15" creationId="{9A661880-C44F-531B-E605-51626A004280}"/>
          </ac:picMkLst>
        </pc:picChg>
        <pc:picChg chg="add mod">
          <ac:chgData name="セイ ヨウ" userId="763805c10ad28a2a" providerId="LiveId" clId="{A1FEA497-0FA8-4ADC-9E0E-342ED30A8FE6}" dt="2023-10-20T06:27:02.262" v="13112" actId="14100"/>
          <ac:picMkLst>
            <pc:docMk/>
            <pc:sldMk cId="2189242135" sldId="415"/>
            <ac:picMk id="19" creationId="{4D623156-608F-40BF-4E82-78E838ACA9D3}"/>
          </ac:picMkLst>
        </pc:picChg>
        <pc:picChg chg="add mod">
          <ac:chgData name="セイ ヨウ" userId="763805c10ad28a2a" providerId="LiveId" clId="{A1FEA497-0FA8-4ADC-9E0E-342ED30A8FE6}" dt="2023-10-20T05:12:39.182" v="10900" actId="1076"/>
          <ac:picMkLst>
            <pc:docMk/>
            <pc:sldMk cId="2189242135" sldId="415"/>
            <ac:picMk id="21" creationId="{4CF18533-3ACC-160C-2AC8-3676D071A308}"/>
          </ac:picMkLst>
        </pc:picChg>
      </pc:sldChg>
      <pc:sldChg chg="addSp delSp modSp add mod ord">
        <pc:chgData name="セイ ヨウ" userId="763805c10ad28a2a" providerId="LiveId" clId="{A1FEA497-0FA8-4ADC-9E0E-342ED30A8FE6}" dt="2023-10-21T10:25:28.212" v="18664" actId="1076"/>
        <pc:sldMkLst>
          <pc:docMk/>
          <pc:sldMk cId="1942925552" sldId="416"/>
        </pc:sldMkLst>
        <pc:spChg chg="add mod">
          <ac:chgData name="セイ ヨウ" userId="763805c10ad28a2a" providerId="LiveId" clId="{A1FEA497-0FA8-4ADC-9E0E-342ED30A8FE6}" dt="2023-10-20T05:03:17.728" v="10412" actId="14100"/>
          <ac:spMkLst>
            <pc:docMk/>
            <pc:sldMk cId="1942925552" sldId="416"/>
            <ac:spMk id="2" creationId="{53ABC4A1-7096-4FC0-A93F-4E7B21BECF36}"/>
          </ac:spMkLst>
        </pc:spChg>
        <pc:spChg chg="add mod">
          <ac:chgData name="セイ ヨウ" userId="763805c10ad28a2a" providerId="LiveId" clId="{A1FEA497-0FA8-4ADC-9E0E-342ED30A8FE6}" dt="2023-10-21T10:25:25.059" v="18662" actId="14100"/>
          <ac:spMkLst>
            <pc:docMk/>
            <pc:sldMk cId="1942925552" sldId="416"/>
            <ac:spMk id="3" creationId="{F41135C9-5F8D-891B-1757-7D3220038423}"/>
          </ac:spMkLst>
        </pc:spChg>
        <pc:spChg chg="add mod">
          <ac:chgData name="セイ ヨウ" userId="763805c10ad28a2a" providerId="LiveId" clId="{A1FEA497-0FA8-4ADC-9E0E-342ED30A8FE6}" dt="2023-10-21T10:25:28.212" v="18664" actId="1076"/>
          <ac:spMkLst>
            <pc:docMk/>
            <pc:sldMk cId="1942925552" sldId="416"/>
            <ac:spMk id="4" creationId="{FFCFF8B7-FA7F-2490-2C3A-CE7B558F9C55}"/>
          </ac:spMkLst>
        </pc:spChg>
        <pc:spChg chg="mod">
          <ac:chgData name="セイ ヨウ" userId="763805c10ad28a2a" providerId="LiveId" clId="{A1FEA497-0FA8-4ADC-9E0E-342ED30A8FE6}" dt="2023-10-20T04:48:54.084" v="9040" actId="20577"/>
          <ac:spMkLst>
            <pc:docMk/>
            <pc:sldMk cId="1942925552" sldId="416"/>
            <ac:spMk id="6" creationId="{8F3A1E0A-362B-4880-D1AA-3942F1ABC56B}"/>
          </ac:spMkLst>
        </pc:spChg>
        <pc:spChg chg="mod ord">
          <ac:chgData name="セイ ヨウ" userId="763805c10ad28a2a" providerId="LiveId" clId="{A1FEA497-0FA8-4ADC-9E0E-342ED30A8FE6}" dt="2023-10-20T07:34:39.230" v="13531" actId="1036"/>
          <ac:spMkLst>
            <pc:docMk/>
            <pc:sldMk cId="1942925552" sldId="416"/>
            <ac:spMk id="11" creationId="{F239FAB3-4855-C988-0645-626D1ED97D9E}"/>
          </ac:spMkLst>
        </pc:spChg>
        <pc:spChg chg="del">
          <ac:chgData name="セイ ヨウ" userId="763805c10ad28a2a" providerId="LiveId" clId="{A1FEA497-0FA8-4ADC-9E0E-342ED30A8FE6}" dt="2023-10-20T04:48:58.068" v="9041" actId="478"/>
          <ac:spMkLst>
            <pc:docMk/>
            <pc:sldMk cId="1942925552" sldId="416"/>
            <ac:spMk id="12" creationId="{8526D67E-6F53-C546-AB0D-6352E3518ECD}"/>
          </ac:spMkLst>
        </pc:spChg>
        <pc:spChg chg="add mod">
          <ac:chgData name="セイ ヨウ" userId="763805c10ad28a2a" providerId="LiveId" clId="{A1FEA497-0FA8-4ADC-9E0E-342ED30A8FE6}" dt="2023-10-20T04:55:56.099" v="9487" actId="1076"/>
          <ac:spMkLst>
            <pc:docMk/>
            <pc:sldMk cId="1942925552" sldId="416"/>
            <ac:spMk id="14" creationId="{DD28EF52-1C8F-0379-1536-8CD241687632}"/>
          </ac:spMkLst>
        </pc:spChg>
        <pc:spChg chg="add mod">
          <ac:chgData name="セイ ヨウ" userId="763805c10ad28a2a" providerId="LiveId" clId="{A1FEA497-0FA8-4ADC-9E0E-342ED30A8FE6}" dt="2023-10-20T04:55:53.896" v="9486" actId="1076"/>
          <ac:spMkLst>
            <pc:docMk/>
            <pc:sldMk cId="1942925552" sldId="416"/>
            <ac:spMk id="15" creationId="{C81173F0-5A87-369F-76E9-7F97BDFC7D12}"/>
          </ac:spMkLst>
        </pc:spChg>
        <pc:spChg chg="add mod ord">
          <ac:chgData name="セイ ヨウ" userId="763805c10ad28a2a" providerId="LiveId" clId="{A1FEA497-0FA8-4ADC-9E0E-342ED30A8FE6}" dt="2023-10-20T05:02:42.780" v="10392" actId="1076"/>
          <ac:spMkLst>
            <pc:docMk/>
            <pc:sldMk cId="1942925552" sldId="416"/>
            <ac:spMk id="16" creationId="{9FEA6BE6-B964-88DF-9981-D4372312CEBC}"/>
          </ac:spMkLst>
        </pc:spChg>
        <pc:spChg chg="add del mod">
          <ac:chgData name="セイ ヨウ" userId="763805c10ad28a2a" providerId="LiveId" clId="{A1FEA497-0FA8-4ADC-9E0E-342ED30A8FE6}" dt="2023-10-20T06:05:35.044" v="12798"/>
          <ac:spMkLst>
            <pc:docMk/>
            <pc:sldMk cId="1942925552" sldId="416"/>
            <ac:spMk id="18" creationId="{481B0419-DCBA-8B24-3B72-1FD05F62BD75}"/>
          </ac:spMkLst>
        </pc:spChg>
        <pc:picChg chg="del">
          <ac:chgData name="セイ ヨウ" userId="763805c10ad28a2a" providerId="LiveId" clId="{A1FEA497-0FA8-4ADC-9E0E-342ED30A8FE6}" dt="2023-10-20T04:49:49.770" v="9250" actId="478"/>
          <ac:picMkLst>
            <pc:docMk/>
            <pc:sldMk cId="1942925552" sldId="416"/>
            <ac:picMk id="3" creationId="{B4248A52-C1E3-2513-67FF-B612D2BC9F88}"/>
          </ac:picMkLst>
        </pc:picChg>
        <pc:picChg chg="add del mod">
          <ac:chgData name="セイ ヨウ" userId="763805c10ad28a2a" providerId="LiveId" clId="{A1FEA497-0FA8-4ADC-9E0E-342ED30A8FE6}" dt="2023-10-20T04:51:06.339" v="9281" actId="478"/>
          <ac:picMkLst>
            <pc:docMk/>
            <pc:sldMk cId="1942925552" sldId="416"/>
            <ac:picMk id="5" creationId="{D64AFA85-2822-1088-B358-60368BFAB3EE}"/>
          </ac:picMkLst>
        </pc:picChg>
        <pc:picChg chg="add del mod">
          <ac:chgData name="セイ ヨウ" userId="763805c10ad28a2a" providerId="LiveId" clId="{A1FEA497-0FA8-4ADC-9E0E-342ED30A8FE6}" dt="2023-10-20T04:51:06.833" v="9282" actId="478"/>
          <ac:picMkLst>
            <pc:docMk/>
            <pc:sldMk cId="1942925552" sldId="416"/>
            <ac:picMk id="7" creationId="{97B8AB1A-59AB-85E8-8415-4BFA4DA317F0}"/>
          </ac:picMkLst>
        </pc:picChg>
        <pc:picChg chg="add mod modCrop">
          <ac:chgData name="セイ ヨウ" userId="763805c10ad28a2a" providerId="LiveId" clId="{A1FEA497-0FA8-4ADC-9E0E-342ED30A8FE6}" dt="2023-10-20T06:29:42.365" v="13119" actId="14100"/>
          <ac:picMkLst>
            <pc:docMk/>
            <pc:sldMk cId="1942925552" sldId="416"/>
            <ac:picMk id="10" creationId="{23C58B53-E7F0-F67A-9C81-2755AD33E844}"/>
          </ac:picMkLst>
        </pc:picChg>
        <pc:picChg chg="add mod modCrop">
          <ac:chgData name="セイ ヨウ" userId="763805c10ad28a2a" providerId="LiveId" clId="{A1FEA497-0FA8-4ADC-9E0E-342ED30A8FE6}" dt="2023-10-20T04:55:36.862" v="9482" actId="1076"/>
          <ac:picMkLst>
            <pc:docMk/>
            <pc:sldMk cId="1942925552" sldId="416"/>
            <ac:picMk id="13" creationId="{2AA08309-FE6D-2D70-2A41-455267E6068F}"/>
          </ac:picMkLst>
        </pc:picChg>
        <pc:picChg chg="del">
          <ac:chgData name="セイ ヨウ" userId="763805c10ad28a2a" providerId="LiveId" clId="{A1FEA497-0FA8-4ADC-9E0E-342ED30A8FE6}" dt="2023-10-20T04:49:49.314" v="9249" actId="478"/>
          <ac:picMkLst>
            <pc:docMk/>
            <pc:sldMk cId="1942925552" sldId="416"/>
            <ac:picMk id="17" creationId="{6C17AF9D-EF88-8455-5125-8ECEF99DF97C}"/>
          </ac:picMkLst>
        </pc:picChg>
        <pc:picChg chg="del">
          <ac:chgData name="セイ ヨウ" userId="763805c10ad28a2a" providerId="LiveId" clId="{A1FEA497-0FA8-4ADC-9E0E-342ED30A8FE6}" dt="2023-10-20T04:49:50.290" v="9251" actId="478"/>
          <ac:picMkLst>
            <pc:docMk/>
            <pc:sldMk cId="1942925552" sldId="416"/>
            <ac:picMk id="19" creationId="{D32130DB-11B2-E2CF-F0AA-955A00379681}"/>
          </ac:picMkLst>
        </pc:picChg>
        <pc:picChg chg="del">
          <ac:chgData name="セイ ヨウ" userId="763805c10ad28a2a" providerId="LiveId" clId="{A1FEA497-0FA8-4ADC-9E0E-342ED30A8FE6}" dt="2023-10-20T04:49:50.641" v="9252" actId="478"/>
          <ac:picMkLst>
            <pc:docMk/>
            <pc:sldMk cId="1942925552" sldId="416"/>
            <ac:picMk id="21" creationId="{88C89078-3546-E8B5-C9C7-585F2DB95CD5}"/>
          </ac:picMkLst>
        </pc:picChg>
        <pc:picChg chg="del">
          <ac:chgData name="セイ ヨウ" userId="763805c10ad28a2a" providerId="LiveId" clId="{A1FEA497-0FA8-4ADC-9E0E-342ED30A8FE6}" dt="2023-10-20T04:49:51.143" v="9253" actId="478"/>
          <ac:picMkLst>
            <pc:docMk/>
            <pc:sldMk cId="1942925552" sldId="416"/>
            <ac:picMk id="22" creationId="{B45B61F0-0C7B-BD79-7473-B9264043A956}"/>
          </ac:picMkLst>
        </pc:picChg>
      </pc:sldChg>
      <pc:sldChg chg="delSp modSp add del mod">
        <pc:chgData name="セイ ヨウ" userId="763805c10ad28a2a" providerId="LiveId" clId="{A1FEA497-0FA8-4ADC-9E0E-342ED30A8FE6}" dt="2023-10-20T04:56:38.357" v="9492" actId="47"/>
        <pc:sldMkLst>
          <pc:docMk/>
          <pc:sldMk cId="581506857" sldId="417"/>
        </pc:sldMkLst>
        <pc:spChg chg="del">
          <ac:chgData name="セイ ヨウ" userId="763805c10ad28a2a" providerId="LiveId" clId="{A1FEA497-0FA8-4ADC-9E0E-342ED30A8FE6}" dt="2023-10-20T04:52:09.688" v="9314" actId="478"/>
          <ac:spMkLst>
            <pc:docMk/>
            <pc:sldMk cId="581506857" sldId="417"/>
            <ac:spMk id="2" creationId="{53ABC4A1-7096-4FC0-A93F-4E7B21BECF36}"/>
          </ac:spMkLst>
        </pc:spChg>
        <pc:picChg chg="mod">
          <ac:chgData name="セイ ヨウ" userId="763805c10ad28a2a" providerId="LiveId" clId="{A1FEA497-0FA8-4ADC-9E0E-342ED30A8FE6}" dt="2023-10-20T04:52:02.334" v="9312" actId="1076"/>
          <ac:picMkLst>
            <pc:docMk/>
            <pc:sldMk cId="581506857" sldId="417"/>
            <ac:picMk id="5" creationId="{D64AFA85-2822-1088-B358-60368BFAB3EE}"/>
          </ac:picMkLst>
        </pc:picChg>
        <pc:picChg chg="mod">
          <ac:chgData name="セイ ヨウ" userId="763805c10ad28a2a" providerId="LiveId" clId="{A1FEA497-0FA8-4ADC-9E0E-342ED30A8FE6}" dt="2023-10-20T04:52:04.440" v="9313" actId="1076"/>
          <ac:picMkLst>
            <pc:docMk/>
            <pc:sldMk cId="581506857" sldId="417"/>
            <ac:picMk id="7" creationId="{97B8AB1A-59AB-85E8-8415-4BFA4DA317F0}"/>
          </ac:picMkLst>
        </pc:picChg>
      </pc:sldChg>
      <pc:sldChg chg="addSp delSp modSp add mod">
        <pc:chgData name="セイ ヨウ" userId="763805c10ad28a2a" providerId="LiveId" clId="{A1FEA497-0FA8-4ADC-9E0E-342ED30A8FE6}" dt="2023-10-21T10:25:35.958" v="18667" actId="14100"/>
        <pc:sldMkLst>
          <pc:docMk/>
          <pc:sldMk cId="594018791" sldId="418"/>
        </pc:sldMkLst>
        <pc:spChg chg="mod">
          <ac:chgData name="セイ ヨウ" userId="763805c10ad28a2a" providerId="LiveId" clId="{A1FEA497-0FA8-4ADC-9E0E-342ED30A8FE6}" dt="2023-10-20T06:05:17.784" v="12792" actId="20577"/>
          <ac:spMkLst>
            <pc:docMk/>
            <pc:sldMk cId="594018791" sldId="418"/>
            <ac:spMk id="2" creationId="{53ABC4A1-7096-4FC0-A93F-4E7B21BECF36}"/>
          </ac:spMkLst>
        </pc:spChg>
        <pc:spChg chg="add mod">
          <ac:chgData name="セイ ヨウ" userId="763805c10ad28a2a" providerId="LiveId" clId="{A1FEA497-0FA8-4ADC-9E0E-342ED30A8FE6}" dt="2023-10-21T10:25:35.958" v="18667" actId="14100"/>
          <ac:spMkLst>
            <pc:docMk/>
            <pc:sldMk cId="594018791" sldId="418"/>
            <ac:spMk id="4" creationId="{CA4FF49C-8B8C-B6EC-CA3D-93F6E0C95197}"/>
          </ac:spMkLst>
        </pc:spChg>
        <pc:spChg chg="add mod">
          <ac:chgData name="セイ ヨウ" userId="763805c10ad28a2a" providerId="LiveId" clId="{A1FEA497-0FA8-4ADC-9E0E-342ED30A8FE6}" dt="2023-10-20T04:53:08.691" v="9333" actId="1076"/>
          <ac:spMkLst>
            <pc:docMk/>
            <pc:sldMk cId="594018791" sldId="418"/>
            <ac:spMk id="8" creationId="{E8F8B310-8378-C510-8607-C5BC50261112}"/>
          </ac:spMkLst>
        </pc:spChg>
        <pc:spChg chg="add mod">
          <ac:chgData name="セイ ヨウ" userId="763805c10ad28a2a" providerId="LiveId" clId="{A1FEA497-0FA8-4ADC-9E0E-342ED30A8FE6}" dt="2023-10-20T04:56:15.183" v="9490" actId="1076"/>
          <ac:spMkLst>
            <pc:docMk/>
            <pc:sldMk cId="594018791" sldId="418"/>
            <ac:spMk id="10" creationId="{E49FECFC-9B24-677E-C886-7F20499213D1}"/>
          </ac:spMkLst>
        </pc:spChg>
        <pc:spChg chg="del mod ord">
          <ac:chgData name="セイ ヨウ" userId="763805c10ad28a2a" providerId="LiveId" clId="{A1FEA497-0FA8-4ADC-9E0E-342ED30A8FE6}" dt="2023-10-20T04:53:22.532" v="9338" actId="478"/>
          <ac:spMkLst>
            <pc:docMk/>
            <pc:sldMk cId="594018791" sldId="418"/>
            <ac:spMk id="11" creationId="{F239FAB3-4855-C988-0645-626D1ED97D9E}"/>
          </ac:spMkLst>
        </pc:spChg>
        <pc:spChg chg="add mod">
          <ac:chgData name="セイ ヨウ" userId="763805c10ad28a2a" providerId="LiveId" clId="{A1FEA497-0FA8-4ADC-9E0E-342ED30A8FE6}" dt="2023-10-20T04:56:30.896" v="9491" actId="1076"/>
          <ac:spMkLst>
            <pc:docMk/>
            <pc:sldMk cId="594018791" sldId="418"/>
            <ac:spMk id="12" creationId="{B3C313A4-95DC-4D58-8478-284257A18E5D}"/>
          </ac:spMkLst>
        </pc:spChg>
        <pc:spChg chg="add del mod">
          <ac:chgData name="セイ ヨウ" userId="763805c10ad28a2a" providerId="LiveId" clId="{A1FEA497-0FA8-4ADC-9E0E-342ED30A8FE6}" dt="2023-10-20T06:05:33.226" v="12796"/>
          <ac:spMkLst>
            <pc:docMk/>
            <pc:sldMk cId="594018791" sldId="418"/>
            <ac:spMk id="13" creationId="{D7F04455-8753-5926-F9CA-FC05C83F0660}"/>
          </ac:spMkLst>
        </pc:spChg>
        <pc:spChg chg="add mod">
          <ac:chgData name="セイ ヨウ" userId="763805c10ad28a2a" providerId="LiveId" clId="{A1FEA497-0FA8-4ADC-9E0E-342ED30A8FE6}" dt="2023-10-20T06:30:28.103" v="13123" actId="14100"/>
          <ac:spMkLst>
            <pc:docMk/>
            <pc:sldMk cId="594018791" sldId="418"/>
            <ac:spMk id="14" creationId="{9D67E0C3-663C-D087-1908-87A54D6199ED}"/>
          </ac:spMkLst>
        </pc:spChg>
        <pc:spChg chg="add mod">
          <ac:chgData name="セイ ヨウ" userId="763805c10ad28a2a" providerId="LiveId" clId="{A1FEA497-0FA8-4ADC-9E0E-342ED30A8FE6}" dt="2023-10-20T06:30:31.236" v="13125" actId="1076"/>
          <ac:spMkLst>
            <pc:docMk/>
            <pc:sldMk cId="594018791" sldId="418"/>
            <ac:spMk id="15" creationId="{4AC7CC24-1B42-C739-6C92-22DD0EC6CFE2}"/>
          </ac:spMkLst>
        </pc:spChg>
        <pc:spChg chg="add del mod">
          <ac:chgData name="セイ ヨウ" userId="763805c10ad28a2a" providerId="LiveId" clId="{A1FEA497-0FA8-4ADC-9E0E-342ED30A8FE6}" dt="2023-10-20T06:30:34.788" v="13127" actId="478"/>
          <ac:spMkLst>
            <pc:docMk/>
            <pc:sldMk cId="594018791" sldId="418"/>
            <ac:spMk id="16" creationId="{77AD36FA-BAFB-99C3-1216-1316BE1EED78}"/>
          </ac:spMkLst>
        </pc:spChg>
        <pc:picChg chg="add mod">
          <ac:chgData name="セイ ヨウ" userId="763805c10ad28a2a" providerId="LiveId" clId="{A1FEA497-0FA8-4ADC-9E0E-342ED30A8FE6}" dt="2023-10-20T04:53:24.923" v="9339" actId="1076"/>
          <ac:picMkLst>
            <pc:docMk/>
            <pc:sldMk cId="594018791" sldId="418"/>
            <ac:picMk id="3" creationId="{86884C6B-F417-1213-B78A-6B4740681225}"/>
          </ac:picMkLst>
        </pc:picChg>
        <pc:picChg chg="add del mod">
          <ac:chgData name="セイ ヨウ" userId="763805c10ad28a2a" providerId="LiveId" clId="{A1FEA497-0FA8-4ADC-9E0E-342ED30A8FE6}" dt="2023-10-20T04:52:30.451" v="9322" actId="478"/>
          <ac:picMkLst>
            <pc:docMk/>
            <pc:sldMk cId="594018791" sldId="418"/>
            <ac:picMk id="4" creationId="{6A5073E2-1970-3D0B-BDAB-0D24D15FA9D6}"/>
          </ac:picMkLst>
        </pc:picChg>
        <pc:picChg chg="add mod modCrop">
          <ac:chgData name="セイ ヨウ" userId="763805c10ad28a2a" providerId="LiveId" clId="{A1FEA497-0FA8-4ADC-9E0E-342ED30A8FE6}" dt="2023-10-20T04:53:26.021" v="9340" actId="1076"/>
          <ac:picMkLst>
            <pc:docMk/>
            <pc:sldMk cId="594018791" sldId="418"/>
            <ac:picMk id="7" creationId="{7FC66E4E-4E4D-D2DD-EED2-C2467D75699C}"/>
          </ac:picMkLst>
        </pc:picChg>
      </pc:sldChg>
      <pc:sldChg chg="addSp delSp modSp add mod">
        <pc:chgData name="セイ ヨウ" userId="763805c10ad28a2a" providerId="LiveId" clId="{A1FEA497-0FA8-4ADC-9E0E-342ED30A8FE6}" dt="2023-10-21T10:25:55.115" v="18674" actId="20577"/>
        <pc:sldMkLst>
          <pc:docMk/>
          <pc:sldMk cId="3940510078" sldId="419"/>
        </pc:sldMkLst>
        <pc:spChg chg="add del mod">
          <ac:chgData name="セイ ヨウ" userId="763805c10ad28a2a" providerId="LiveId" clId="{A1FEA497-0FA8-4ADC-9E0E-342ED30A8FE6}" dt="2023-10-21T10:25:55.115" v="18674" actId="20577"/>
          <ac:spMkLst>
            <pc:docMk/>
            <pc:sldMk cId="3940510078" sldId="419"/>
            <ac:spMk id="2" creationId="{53ABC4A1-7096-4FC0-A93F-4E7B21BECF36}"/>
          </ac:spMkLst>
        </pc:spChg>
        <pc:spChg chg="mod">
          <ac:chgData name="セイ ヨウ" userId="763805c10ad28a2a" providerId="LiveId" clId="{A1FEA497-0FA8-4ADC-9E0E-342ED30A8FE6}" dt="2023-10-20T06:05:49.431" v="12818" actId="20577"/>
          <ac:spMkLst>
            <pc:docMk/>
            <pc:sldMk cId="3940510078" sldId="419"/>
            <ac:spMk id="6" creationId="{8F3A1E0A-362B-4880-D1AA-3942F1ABC56B}"/>
          </ac:spMkLst>
        </pc:spChg>
        <pc:spChg chg="del">
          <ac:chgData name="セイ ヨウ" userId="763805c10ad28a2a" providerId="LiveId" clId="{A1FEA497-0FA8-4ADC-9E0E-342ED30A8FE6}" dt="2023-10-20T04:58:13.406" v="9842" actId="478"/>
          <ac:spMkLst>
            <pc:docMk/>
            <pc:sldMk cId="3940510078" sldId="419"/>
            <ac:spMk id="8" creationId="{E8F8B310-8378-C510-8607-C5BC50261112}"/>
          </ac:spMkLst>
        </pc:spChg>
        <pc:spChg chg="del">
          <ac:chgData name="セイ ヨウ" userId="763805c10ad28a2a" providerId="LiveId" clId="{A1FEA497-0FA8-4ADC-9E0E-342ED30A8FE6}" dt="2023-10-20T04:58:12.240" v="9840" actId="478"/>
          <ac:spMkLst>
            <pc:docMk/>
            <pc:sldMk cId="3940510078" sldId="419"/>
            <ac:spMk id="10" creationId="{E49FECFC-9B24-677E-C886-7F20499213D1}"/>
          </ac:spMkLst>
        </pc:spChg>
        <pc:spChg chg="del">
          <ac:chgData name="セイ ヨウ" userId="763805c10ad28a2a" providerId="LiveId" clId="{A1FEA497-0FA8-4ADC-9E0E-342ED30A8FE6}" dt="2023-10-20T04:58:12.954" v="9841" actId="478"/>
          <ac:spMkLst>
            <pc:docMk/>
            <pc:sldMk cId="3940510078" sldId="419"/>
            <ac:spMk id="12" creationId="{B3C313A4-95DC-4D58-8478-284257A18E5D}"/>
          </ac:spMkLst>
        </pc:spChg>
        <pc:spChg chg="add del mod">
          <ac:chgData name="セイ ヨウ" userId="763805c10ad28a2a" providerId="LiveId" clId="{A1FEA497-0FA8-4ADC-9E0E-342ED30A8FE6}" dt="2023-10-20T05:01:05.331" v="10306" actId="21"/>
          <ac:spMkLst>
            <pc:docMk/>
            <pc:sldMk cId="3940510078" sldId="419"/>
            <ac:spMk id="14" creationId="{E6D43312-362E-7A74-8AA7-B3D662A0580A}"/>
          </ac:spMkLst>
        </pc:spChg>
        <pc:spChg chg="add mod">
          <ac:chgData name="セイ ヨウ" userId="763805c10ad28a2a" providerId="LiveId" clId="{A1FEA497-0FA8-4ADC-9E0E-342ED30A8FE6}" dt="2023-10-20T05:01:05.555" v="10307"/>
          <ac:spMkLst>
            <pc:docMk/>
            <pc:sldMk cId="3940510078" sldId="419"/>
            <ac:spMk id="15" creationId="{A93D1ACB-82C3-DA9E-7A76-83A9B4BF23A5}"/>
          </ac:spMkLst>
        </pc:spChg>
        <pc:spChg chg="add mod">
          <ac:chgData name="セイ ヨウ" userId="763805c10ad28a2a" providerId="LiveId" clId="{A1FEA497-0FA8-4ADC-9E0E-342ED30A8FE6}" dt="2023-10-20T06:32:10.092" v="13131" actId="1076"/>
          <ac:spMkLst>
            <pc:docMk/>
            <pc:sldMk cId="3940510078" sldId="419"/>
            <ac:spMk id="16" creationId="{988A64F8-CF9B-655E-978E-39BB52F1392E}"/>
          </ac:spMkLst>
        </pc:spChg>
        <pc:picChg chg="del">
          <ac:chgData name="セイ ヨウ" userId="763805c10ad28a2a" providerId="LiveId" clId="{A1FEA497-0FA8-4ADC-9E0E-342ED30A8FE6}" dt="2023-10-20T04:58:11.579" v="9839" actId="478"/>
          <ac:picMkLst>
            <pc:docMk/>
            <pc:sldMk cId="3940510078" sldId="419"/>
            <ac:picMk id="3" creationId="{86884C6B-F417-1213-B78A-6B4740681225}"/>
          </ac:picMkLst>
        </pc:picChg>
        <pc:picChg chg="add mod">
          <ac:chgData name="セイ ヨウ" userId="763805c10ad28a2a" providerId="LiveId" clId="{A1FEA497-0FA8-4ADC-9E0E-342ED30A8FE6}" dt="2023-10-20T05:00:34.668" v="10164" actId="1076"/>
          <ac:picMkLst>
            <pc:docMk/>
            <pc:sldMk cId="3940510078" sldId="419"/>
            <ac:picMk id="5" creationId="{0C40FA60-EAEE-B06C-77ED-A844E92B702D}"/>
          </ac:picMkLst>
        </pc:picChg>
        <pc:picChg chg="del">
          <ac:chgData name="セイ ヨウ" userId="763805c10ad28a2a" providerId="LiveId" clId="{A1FEA497-0FA8-4ADC-9E0E-342ED30A8FE6}" dt="2023-10-20T04:58:13.785" v="9843" actId="478"/>
          <ac:picMkLst>
            <pc:docMk/>
            <pc:sldMk cId="3940510078" sldId="419"/>
            <ac:picMk id="7" creationId="{7FC66E4E-4E4D-D2DD-EED2-C2467D75699C}"/>
          </ac:picMkLst>
        </pc:picChg>
        <pc:picChg chg="add mod">
          <ac:chgData name="セイ ヨウ" userId="763805c10ad28a2a" providerId="LiveId" clId="{A1FEA497-0FA8-4ADC-9E0E-342ED30A8FE6}" dt="2023-10-20T06:32:08.401" v="13130" actId="1076"/>
          <ac:picMkLst>
            <pc:docMk/>
            <pc:sldMk cId="3940510078" sldId="419"/>
            <ac:picMk id="13" creationId="{97C2222B-9CD3-9A3C-21A9-6C1174AF6F78}"/>
          </ac:picMkLst>
        </pc:picChg>
      </pc:sldChg>
      <pc:sldChg chg="addSp delSp modSp add mod ord">
        <pc:chgData name="セイ ヨウ" userId="763805c10ad28a2a" providerId="LiveId" clId="{A1FEA497-0FA8-4ADC-9E0E-342ED30A8FE6}" dt="2023-10-21T11:27:38.284" v="19039"/>
        <pc:sldMkLst>
          <pc:docMk/>
          <pc:sldMk cId="999144825" sldId="420"/>
        </pc:sldMkLst>
        <pc:spChg chg="add mod">
          <ac:chgData name="セイ ヨウ" userId="763805c10ad28a2a" providerId="LiveId" clId="{A1FEA497-0FA8-4ADC-9E0E-342ED30A8FE6}" dt="2023-10-20T07:52:50.153" v="13575" actId="20577"/>
          <ac:spMkLst>
            <pc:docMk/>
            <pc:sldMk cId="999144825" sldId="420"/>
            <ac:spMk id="2" creationId="{BF427FB4-EA88-CBEE-B378-EF5F56E4D6F4}"/>
          </ac:spMkLst>
        </pc:spChg>
        <pc:spChg chg="del">
          <ac:chgData name="セイ ヨウ" userId="763805c10ad28a2a" providerId="LiveId" clId="{A1FEA497-0FA8-4ADC-9E0E-342ED30A8FE6}" dt="2023-10-20T07:52:42.477" v="13544" actId="478"/>
          <ac:spMkLst>
            <pc:docMk/>
            <pc:sldMk cId="999144825" sldId="420"/>
            <ac:spMk id="3" creationId="{2428F963-A289-6BAB-48D0-016C378BBB83}"/>
          </ac:spMkLst>
        </pc:spChg>
        <pc:spChg chg="add del">
          <ac:chgData name="セイ ヨウ" userId="763805c10ad28a2a" providerId="LiveId" clId="{A1FEA497-0FA8-4ADC-9E0E-342ED30A8FE6}" dt="2023-10-20T10:07:55.463" v="13638" actId="22"/>
          <ac:spMkLst>
            <pc:docMk/>
            <pc:sldMk cId="999144825" sldId="420"/>
            <ac:spMk id="4" creationId="{78F4693B-CBE0-E7A4-87A8-87B0037DD32E}"/>
          </ac:spMkLst>
        </pc:spChg>
        <pc:spChg chg="add mod">
          <ac:chgData name="セイ ヨウ" userId="763805c10ad28a2a" providerId="LiveId" clId="{A1FEA497-0FA8-4ADC-9E0E-342ED30A8FE6}" dt="2023-10-20T10:09:53.309" v="13737" actId="1076"/>
          <ac:spMkLst>
            <pc:docMk/>
            <pc:sldMk cId="999144825" sldId="420"/>
            <ac:spMk id="5" creationId="{35779ED7-C939-D62F-6DDB-9DF2F3CE44DE}"/>
          </ac:spMkLst>
        </pc:spChg>
        <pc:spChg chg="add del mod">
          <ac:chgData name="セイ ヨウ" userId="763805c10ad28a2a" providerId="LiveId" clId="{A1FEA497-0FA8-4ADC-9E0E-342ED30A8FE6}" dt="2023-10-20T07:55:10.092" v="13593" actId="478"/>
          <ac:spMkLst>
            <pc:docMk/>
            <pc:sldMk cId="999144825" sldId="420"/>
            <ac:spMk id="7" creationId="{5AE3557E-CCE6-4A29-908C-3B6DA6B4634D}"/>
          </ac:spMkLst>
        </pc:spChg>
        <pc:spChg chg="add mod">
          <ac:chgData name="セイ ヨウ" userId="763805c10ad28a2a" providerId="LiveId" clId="{A1FEA497-0FA8-4ADC-9E0E-342ED30A8FE6}" dt="2023-10-20T10:09:56.562" v="13739" actId="20577"/>
          <ac:spMkLst>
            <pc:docMk/>
            <pc:sldMk cId="999144825" sldId="420"/>
            <ac:spMk id="7" creationId="{C941B737-65E9-8D19-1CD8-D2A530AAB07D}"/>
          </ac:spMkLst>
        </pc:spChg>
        <pc:spChg chg="del mod">
          <ac:chgData name="セイ ヨウ" userId="763805c10ad28a2a" providerId="LiveId" clId="{A1FEA497-0FA8-4ADC-9E0E-342ED30A8FE6}" dt="2023-10-20T07:52:55.488" v="13577" actId="478"/>
          <ac:spMkLst>
            <pc:docMk/>
            <pc:sldMk cId="999144825" sldId="420"/>
            <ac:spMk id="9" creationId="{8CA7BD4B-136A-B6C0-ADA6-88D8819AB26E}"/>
          </ac:spMkLst>
        </pc:spChg>
        <pc:spChg chg="add del mod">
          <ac:chgData name="セイ ヨウ" userId="763805c10ad28a2a" providerId="LiveId" clId="{A1FEA497-0FA8-4ADC-9E0E-342ED30A8FE6}" dt="2023-10-20T07:55:11.435" v="13594" actId="478"/>
          <ac:spMkLst>
            <pc:docMk/>
            <pc:sldMk cId="999144825" sldId="420"/>
            <ac:spMk id="10" creationId="{84E32432-7E54-7123-51F3-760E268344A8}"/>
          </ac:spMkLst>
        </pc:spChg>
        <pc:spChg chg="add del mod">
          <ac:chgData name="セイ ヨウ" userId="763805c10ad28a2a" providerId="LiveId" clId="{A1FEA497-0FA8-4ADC-9E0E-342ED30A8FE6}" dt="2023-10-20T07:56:00.014" v="13603" actId="478"/>
          <ac:spMkLst>
            <pc:docMk/>
            <pc:sldMk cId="999144825" sldId="420"/>
            <ac:spMk id="12" creationId="{70CB104A-6816-9E71-0DDF-D663BAA67509}"/>
          </ac:spMkLst>
        </pc:spChg>
        <pc:spChg chg="add del mod">
          <ac:chgData name="セイ ヨウ" userId="763805c10ad28a2a" providerId="LiveId" clId="{A1FEA497-0FA8-4ADC-9E0E-342ED30A8FE6}" dt="2023-10-20T07:55:58.902" v="13602" actId="478"/>
          <ac:spMkLst>
            <pc:docMk/>
            <pc:sldMk cId="999144825" sldId="420"/>
            <ac:spMk id="14" creationId="{06DE63C7-3D3C-E5CC-B32F-82BF9303D18C}"/>
          </ac:spMkLst>
        </pc:spChg>
      </pc:sldChg>
      <pc:sldChg chg="addSp delSp modSp add mod">
        <pc:chgData name="セイ ヨウ" userId="763805c10ad28a2a" providerId="LiveId" clId="{A1FEA497-0FA8-4ADC-9E0E-342ED30A8FE6}" dt="2023-10-21T10:30:19.756" v="18704" actId="1076"/>
        <pc:sldMkLst>
          <pc:docMk/>
          <pc:sldMk cId="2978938177" sldId="421"/>
        </pc:sldMkLst>
        <pc:spChg chg="add mod">
          <ac:chgData name="セイ ヨウ" userId="763805c10ad28a2a" providerId="LiveId" clId="{A1FEA497-0FA8-4ADC-9E0E-342ED30A8FE6}" dt="2023-10-21T07:11:17.082" v="15425"/>
          <ac:spMkLst>
            <pc:docMk/>
            <pc:sldMk cId="2978938177" sldId="421"/>
            <ac:spMk id="2" creationId="{6F621D1A-FD1B-EEAA-9878-13F6D7FD76B6}"/>
          </ac:spMkLst>
        </pc:spChg>
        <pc:spChg chg="del mod">
          <ac:chgData name="セイ ヨウ" userId="763805c10ad28a2a" providerId="LiveId" clId="{A1FEA497-0FA8-4ADC-9E0E-342ED30A8FE6}" dt="2023-10-21T06:31:31.361" v="13899" actId="478"/>
          <ac:spMkLst>
            <pc:docMk/>
            <pc:sldMk cId="2978938177" sldId="421"/>
            <ac:spMk id="10" creationId="{F55BAD9D-3692-A5D9-7A2E-F3271A9E478C}"/>
          </ac:spMkLst>
        </pc:spChg>
        <pc:spChg chg="add mod ord">
          <ac:chgData name="セイ ヨウ" userId="763805c10ad28a2a" providerId="LiveId" clId="{A1FEA497-0FA8-4ADC-9E0E-342ED30A8FE6}" dt="2023-10-21T06:46:09.692" v="14535" actId="14100"/>
          <ac:spMkLst>
            <pc:docMk/>
            <pc:sldMk cId="2978938177" sldId="421"/>
            <ac:spMk id="11" creationId="{2490D3A6-81B9-E0F5-6500-2E316BC5F32E}"/>
          </ac:spMkLst>
        </pc:spChg>
        <pc:spChg chg="del mod">
          <ac:chgData name="セイ ヨウ" userId="763805c10ad28a2a" providerId="LiveId" clId="{A1FEA497-0FA8-4ADC-9E0E-342ED30A8FE6}" dt="2023-10-21T06:31:35.623" v="13905" actId="478"/>
          <ac:spMkLst>
            <pc:docMk/>
            <pc:sldMk cId="2978938177" sldId="421"/>
            <ac:spMk id="12" creationId="{5A9A24AE-CE1C-B459-EB60-F7BBD573ACA7}"/>
          </ac:spMkLst>
        </pc:spChg>
        <pc:spChg chg="add mod">
          <ac:chgData name="セイ ヨウ" userId="763805c10ad28a2a" providerId="LiveId" clId="{A1FEA497-0FA8-4ADC-9E0E-342ED30A8FE6}" dt="2023-10-21T06:40:27.665" v="14233" actId="14100"/>
          <ac:spMkLst>
            <pc:docMk/>
            <pc:sldMk cId="2978938177" sldId="421"/>
            <ac:spMk id="14" creationId="{CC7DE611-E58E-55D5-3BD0-6B353B26E72A}"/>
          </ac:spMkLst>
        </pc:spChg>
        <pc:spChg chg="del mod">
          <ac:chgData name="セイ ヨウ" userId="763805c10ad28a2a" providerId="LiveId" clId="{A1FEA497-0FA8-4ADC-9E0E-342ED30A8FE6}" dt="2023-10-21T06:31:33.318" v="13902" actId="478"/>
          <ac:spMkLst>
            <pc:docMk/>
            <pc:sldMk cId="2978938177" sldId="421"/>
            <ac:spMk id="15" creationId="{59DC435F-6120-3B56-0EE8-4F84C6FFF838}"/>
          </ac:spMkLst>
        </pc:spChg>
        <pc:spChg chg="del mod">
          <ac:chgData name="セイ ヨウ" userId="763805c10ad28a2a" providerId="LiveId" clId="{A1FEA497-0FA8-4ADC-9E0E-342ED30A8FE6}" dt="2023-10-21T06:31:31.361" v="13899" actId="478"/>
          <ac:spMkLst>
            <pc:docMk/>
            <pc:sldMk cId="2978938177" sldId="421"/>
            <ac:spMk id="17" creationId="{2136C97D-72E7-AD14-ED92-D09F0DC832B7}"/>
          </ac:spMkLst>
        </pc:spChg>
        <pc:spChg chg="add mod ord">
          <ac:chgData name="セイ ヨウ" userId="763805c10ad28a2a" providerId="LiveId" clId="{A1FEA497-0FA8-4ADC-9E0E-342ED30A8FE6}" dt="2023-10-21T06:42:25.548" v="14352" actId="20577"/>
          <ac:spMkLst>
            <pc:docMk/>
            <pc:sldMk cId="2978938177" sldId="421"/>
            <ac:spMk id="18" creationId="{D4081AF0-DB25-D54A-84AE-A02C27FA3D95}"/>
          </ac:spMkLst>
        </pc:spChg>
        <pc:spChg chg="mod">
          <ac:chgData name="セイ ヨウ" userId="763805c10ad28a2a" providerId="LiveId" clId="{A1FEA497-0FA8-4ADC-9E0E-342ED30A8FE6}" dt="2023-10-21T10:30:19.756" v="18704" actId="1076"/>
          <ac:spMkLst>
            <pc:docMk/>
            <pc:sldMk cId="2978938177" sldId="421"/>
            <ac:spMk id="20" creationId="{1ED9B2A7-91CB-E412-9F17-B6648B7EEEB1}"/>
          </ac:spMkLst>
        </pc:spChg>
        <pc:spChg chg="add mod">
          <ac:chgData name="セイ ヨウ" userId="763805c10ad28a2a" providerId="LiveId" clId="{A1FEA497-0FA8-4ADC-9E0E-342ED30A8FE6}" dt="2023-10-21T10:29:47.386" v="18697" actId="1582"/>
          <ac:spMkLst>
            <pc:docMk/>
            <pc:sldMk cId="2978938177" sldId="421"/>
            <ac:spMk id="21" creationId="{C4C0C2F4-F7DD-156D-C022-3B272CFCD142}"/>
          </ac:spMkLst>
        </pc:spChg>
        <pc:spChg chg="add del mod">
          <ac:chgData name="セイ ヨウ" userId="763805c10ad28a2a" providerId="LiveId" clId="{A1FEA497-0FA8-4ADC-9E0E-342ED30A8FE6}" dt="2023-10-21T10:29:54.529" v="18698" actId="478"/>
          <ac:spMkLst>
            <pc:docMk/>
            <pc:sldMk cId="2978938177" sldId="421"/>
            <ac:spMk id="22" creationId="{8031CD64-DDFC-7A3D-2D14-59209E865B28}"/>
          </ac:spMkLst>
        </pc:spChg>
        <pc:spChg chg="add mod">
          <ac:chgData name="セイ ヨウ" userId="763805c10ad28a2a" providerId="LiveId" clId="{A1FEA497-0FA8-4ADC-9E0E-342ED30A8FE6}" dt="2023-10-21T10:30:11.751" v="18703" actId="14100"/>
          <ac:spMkLst>
            <pc:docMk/>
            <pc:sldMk cId="2978938177" sldId="421"/>
            <ac:spMk id="23" creationId="{D46F7693-6A3C-A1AA-7E74-CC745A51FF4A}"/>
          </ac:spMkLst>
        </pc:spChg>
        <pc:spChg chg="add mod">
          <ac:chgData name="セイ ヨウ" userId="763805c10ad28a2a" providerId="LiveId" clId="{A1FEA497-0FA8-4ADC-9E0E-342ED30A8FE6}" dt="2023-10-21T10:13:10.015" v="17934" actId="14100"/>
          <ac:spMkLst>
            <pc:docMk/>
            <pc:sldMk cId="2978938177" sldId="421"/>
            <ac:spMk id="24" creationId="{3809FAB0-FE4D-2B45-6112-8D2ECDF10F40}"/>
          </ac:spMkLst>
        </pc:spChg>
        <pc:spChg chg="add mod">
          <ac:chgData name="セイ ヨウ" userId="763805c10ad28a2a" providerId="LiveId" clId="{A1FEA497-0FA8-4ADC-9E0E-342ED30A8FE6}" dt="2023-10-21T10:13:13.017" v="17935" actId="14100"/>
          <ac:spMkLst>
            <pc:docMk/>
            <pc:sldMk cId="2978938177" sldId="421"/>
            <ac:spMk id="25" creationId="{69AB145E-51C1-5D6B-B9C5-B4FCED3F81D3}"/>
          </ac:spMkLst>
        </pc:spChg>
        <pc:spChg chg="add mod">
          <ac:chgData name="セイ ヨウ" userId="763805c10ad28a2a" providerId="LiveId" clId="{A1FEA497-0FA8-4ADC-9E0E-342ED30A8FE6}" dt="2023-10-21T07:11:32.553" v="15429" actId="6549"/>
          <ac:spMkLst>
            <pc:docMk/>
            <pc:sldMk cId="2978938177" sldId="421"/>
            <ac:spMk id="26" creationId="{182FAEEA-50CF-BC4D-3375-24D13885D3A1}"/>
          </ac:spMkLst>
        </pc:spChg>
        <pc:spChg chg="add mod">
          <ac:chgData name="セイ ヨウ" userId="763805c10ad28a2a" providerId="LiveId" clId="{A1FEA497-0FA8-4ADC-9E0E-342ED30A8FE6}" dt="2023-10-21T07:11:41.011" v="15431" actId="20577"/>
          <ac:spMkLst>
            <pc:docMk/>
            <pc:sldMk cId="2978938177" sldId="421"/>
            <ac:spMk id="27" creationId="{CEC20F65-D70F-D291-7B6B-69EC42C71529}"/>
          </ac:spMkLst>
        </pc:spChg>
        <pc:spChg chg="add mod">
          <ac:chgData name="セイ ヨウ" userId="763805c10ad28a2a" providerId="LiveId" clId="{A1FEA497-0FA8-4ADC-9E0E-342ED30A8FE6}" dt="2023-10-21T10:30:02.090" v="18701" actId="14100"/>
          <ac:spMkLst>
            <pc:docMk/>
            <pc:sldMk cId="2978938177" sldId="421"/>
            <ac:spMk id="28" creationId="{B1A9085D-90C3-90D7-0E8B-25E0D304E91A}"/>
          </ac:spMkLst>
        </pc:spChg>
        <pc:graphicFrameChg chg="add del mod">
          <ac:chgData name="セイ ヨウ" userId="763805c10ad28a2a" providerId="LiveId" clId="{A1FEA497-0FA8-4ADC-9E0E-342ED30A8FE6}" dt="2023-10-21T06:34:50.819" v="13978"/>
          <ac:graphicFrameMkLst>
            <pc:docMk/>
            <pc:sldMk cId="2978938177" sldId="421"/>
            <ac:graphicFrameMk id="3" creationId="{B1B13054-D2D2-B9DF-B23E-5BC58E4B112C}"/>
          </ac:graphicFrameMkLst>
        </pc:graphicFrameChg>
        <pc:graphicFrameChg chg="add del mod modGraphic">
          <ac:chgData name="セイ ヨウ" userId="763805c10ad28a2a" providerId="LiveId" clId="{A1FEA497-0FA8-4ADC-9E0E-342ED30A8FE6}" dt="2023-10-21T06:34:55.608" v="13982"/>
          <ac:graphicFrameMkLst>
            <pc:docMk/>
            <pc:sldMk cId="2978938177" sldId="421"/>
            <ac:graphicFrameMk id="5" creationId="{7F627652-FE78-C5BD-3038-7478EECEC26A}"/>
          </ac:graphicFrameMkLst>
        </pc:graphicFrameChg>
        <pc:graphicFrameChg chg="add del mod">
          <ac:chgData name="セイ ヨウ" userId="763805c10ad28a2a" providerId="LiveId" clId="{A1FEA497-0FA8-4ADC-9E0E-342ED30A8FE6}" dt="2023-10-21T06:35:02.304" v="13984"/>
          <ac:graphicFrameMkLst>
            <pc:docMk/>
            <pc:sldMk cId="2978938177" sldId="421"/>
            <ac:graphicFrameMk id="7" creationId="{06BCE951-CFED-30BE-5F81-4894317E8037}"/>
          </ac:graphicFrameMkLst>
        </pc:graphicFrameChg>
        <pc:picChg chg="del mod">
          <ac:chgData name="セイ ヨウ" userId="763805c10ad28a2a" providerId="LiveId" clId="{A1FEA497-0FA8-4ADC-9E0E-342ED30A8FE6}" dt="2023-10-21T06:31:31.361" v="13899" actId="478"/>
          <ac:picMkLst>
            <pc:docMk/>
            <pc:sldMk cId="2978938177" sldId="421"/>
            <ac:picMk id="4" creationId="{2D4AEC49-8372-FD21-268E-2CFB6A836C9E}"/>
          </ac:picMkLst>
        </pc:picChg>
        <pc:picChg chg="del mod">
          <ac:chgData name="セイ ヨウ" userId="763805c10ad28a2a" providerId="LiveId" clId="{A1FEA497-0FA8-4ADC-9E0E-342ED30A8FE6}" dt="2023-10-21T06:31:31.361" v="13899" actId="478"/>
          <ac:picMkLst>
            <pc:docMk/>
            <pc:sldMk cId="2978938177" sldId="421"/>
            <ac:picMk id="8" creationId="{47D54CB1-E65F-F14F-419A-EF98EB4A4AE7}"/>
          </ac:picMkLst>
        </pc:picChg>
        <pc:picChg chg="del mod">
          <ac:chgData name="セイ ヨウ" userId="763805c10ad28a2a" providerId="LiveId" clId="{A1FEA497-0FA8-4ADC-9E0E-342ED30A8FE6}" dt="2023-10-21T06:31:31.361" v="13899" actId="478"/>
          <ac:picMkLst>
            <pc:docMk/>
            <pc:sldMk cId="2978938177" sldId="421"/>
            <ac:picMk id="13" creationId="{E0DFA308-5D27-9A6B-5961-151BE8EBDEB3}"/>
          </ac:picMkLst>
        </pc:picChg>
        <pc:picChg chg="del">
          <ac:chgData name="セイ ヨウ" userId="763805c10ad28a2a" providerId="LiveId" clId="{A1FEA497-0FA8-4ADC-9E0E-342ED30A8FE6}" dt="2023-10-21T06:31:31.916" v="13900" actId="478"/>
          <ac:picMkLst>
            <pc:docMk/>
            <pc:sldMk cId="2978938177" sldId="421"/>
            <ac:picMk id="16" creationId="{943B970F-5815-322A-6DF0-D2A65C4DDC31}"/>
          </ac:picMkLst>
        </pc:picChg>
        <pc:picChg chg="del">
          <ac:chgData name="セイ ヨウ" userId="763805c10ad28a2a" providerId="LiveId" clId="{A1FEA497-0FA8-4ADC-9E0E-342ED30A8FE6}" dt="2023-10-21T06:31:33.826" v="13903" actId="478"/>
          <ac:picMkLst>
            <pc:docMk/>
            <pc:sldMk cId="2978938177" sldId="421"/>
            <ac:picMk id="19" creationId="{6321BBB3-9A46-0BDE-4560-836CFA1D29C7}"/>
          </ac:picMkLst>
        </pc:picChg>
      </pc:sldChg>
      <pc:sldChg chg="addSp delSp modSp add mod">
        <pc:chgData name="セイ ヨウ" userId="763805c10ad28a2a" providerId="LiveId" clId="{A1FEA497-0FA8-4ADC-9E0E-342ED30A8FE6}" dt="2023-10-21T10:20:36.818" v="18255" actId="6549"/>
        <pc:sldMkLst>
          <pc:docMk/>
          <pc:sldMk cId="985887166" sldId="422"/>
        </pc:sldMkLst>
        <pc:spChg chg="mod">
          <ac:chgData name="セイ ヨウ" userId="763805c10ad28a2a" providerId="LiveId" clId="{A1FEA497-0FA8-4ADC-9E0E-342ED30A8FE6}" dt="2023-10-21T07:53:13.214" v="17617" actId="20577"/>
          <ac:spMkLst>
            <pc:docMk/>
            <pc:sldMk cId="985887166" sldId="422"/>
            <ac:spMk id="6" creationId="{8F3A1E0A-362B-4880-D1AA-3942F1ABC56B}"/>
          </ac:spMkLst>
        </pc:spChg>
        <pc:spChg chg="del mod">
          <ac:chgData name="セイ ヨウ" userId="763805c10ad28a2a" providerId="LiveId" clId="{A1FEA497-0FA8-4ADC-9E0E-342ED30A8FE6}" dt="2023-10-21T07:50:33.078" v="17390" actId="478"/>
          <ac:spMkLst>
            <pc:docMk/>
            <pc:sldMk cId="985887166" sldId="422"/>
            <ac:spMk id="9" creationId="{8CA7BD4B-136A-B6C0-ADA6-88D8819AB26E}"/>
          </ac:spMkLst>
        </pc:spChg>
        <pc:spChg chg="mod">
          <ac:chgData name="セイ ヨウ" userId="763805c10ad28a2a" providerId="LiveId" clId="{A1FEA497-0FA8-4ADC-9E0E-342ED30A8FE6}" dt="2023-10-21T10:20:36.818" v="18255" actId="6549"/>
          <ac:spMkLst>
            <pc:docMk/>
            <pc:sldMk cId="985887166" sldId="422"/>
            <ac:spMk id="11" creationId="{F239FAB3-4855-C988-0645-626D1ED97D9E}"/>
          </ac:spMkLst>
        </pc:spChg>
        <pc:graphicFrameChg chg="add del mod ord modGraphic">
          <ac:chgData name="セイ ヨウ" userId="763805c10ad28a2a" providerId="LiveId" clId="{A1FEA497-0FA8-4ADC-9E0E-342ED30A8FE6}" dt="2023-10-21T07:33:19.432" v="15534" actId="478"/>
          <ac:graphicFrameMkLst>
            <pc:docMk/>
            <pc:sldMk cId="985887166" sldId="422"/>
            <ac:graphicFrameMk id="10" creationId="{57631537-F0C6-E0FF-36A4-D4A665EA952C}"/>
          </ac:graphicFrameMkLst>
        </pc:graphicFrameChg>
        <pc:picChg chg="add del mod">
          <ac:chgData name="セイ ヨウ" userId="763805c10ad28a2a" providerId="LiveId" clId="{A1FEA497-0FA8-4ADC-9E0E-342ED30A8FE6}" dt="2023-10-21T07:35:08.594" v="15778" actId="478"/>
          <ac:picMkLst>
            <pc:docMk/>
            <pc:sldMk cId="985887166" sldId="422"/>
            <ac:picMk id="3" creationId="{3E76D02A-E975-5490-62CD-604FB246F404}"/>
          </ac:picMkLst>
        </pc:picChg>
        <pc:picChg chg="add del mod">
          <ac:chgData name="セイ ヨウ" userId="763805c10ad28a2a" providerId="LiveId" clId="{A1FEA497-0FA8-4ADC-9E0E-342ED30A8FE6}" dt="2023-10-21T07:35:03.594" v="15776" actId="478"/>
          <ac:picMkLst>
            <pc:docMk/>
            <pc:sldMk cId="985887166" sldId="422"/>
            <ac:picMk id="5" creationId="{81D8D53F-D4F4-DF03-C0F9-A7130BEE74F2}"/>
          </ac:picMkLst>
        </pc:picChg>
        <pc:picChg chg="add del mod">
          <ac:chgData name="セイ ヨウ" userId="763805c10ad28a2a" providerId="LiveId" clId="{A1FEA497-0FA8-4ADC-9E0E-342ED30A8FE6}" dt="2023-10-21T07:40:35.520" v="16616" actId="21"/>
          <ac:picMkLst>
            <pc:docMk/>
            <pc:sldMk cId="985887166" sldId="422"/>
            <ac:picMk id="8" creationId="{E54DBE60-5BDD-80E4-2FD7-7EB74832B782}"/>
          </ac:picMkLst>
        </pc:picChg>
        <pc:picChg chg="add del mod modCrop">
          <ac:chgData name="セイ ヨウ" userId="763805c10ad28a2a" providerId="LiveId" clId="{A1FEA497-0FA8-4ADC-9E0E-342ED30A8FE6}" dt="2023-10-21T07:40:35.520" v="16616" actId="21"/>
          <ac:picMkLst>
            <pc:docMk/>
            <pc:sldMk cId="985887166" sldId="422"/>
            <ac:picMk id="12" creationId="{DA546FE9-6935-231F-8CEF-785BF2AEC88A}"/>
          </ac:picMkLst>
        </pc:picChg>
        <pc:picChg chg="add del mod">
          <ac:chgData name="セイ ヨウ" userId="763805c10ad28a2a" providerId="LiveId" clId="{A1FEA497-0FA8-4ADC-9E0E-342ED30A8FE6}" dt="2023-10-21T07:40:35.520" v="16616" actId="21"/>
          <ac:picMkLst>
            <pc:docMk/>
            <pc:sldMk cId="985887166" sldId="422"/>
            <ac:picMk id="14" creationId="{8C223998-C0DF-28D5-051D-742062D3C2B0}"/>
          </ac:picMkLst>
        </pc:picChg>
        <pc:picChg chg="del">
          <ac:chgData name="セイ ヨウ" userId="763805c10ad28a2a" providerId="LiveId" clId="{A1FEA497-0FA8-4ADC-9E0E-342ED30A8FE6}" dt="2023-10-21T07:27:59.478" v="15437" actId="478"/>
          <ac:picMkLst>
            <pc:docMk/>
            <pc:sldMk cId="985887166" sldId="422"/>
            <ac:picMk id="17" creationId="{6C17AF9D-EF88-8455-5125-8ECEF99DF97C}"/>
          </ac:picMkLst>
        </pc:picChg>
        <pc:picChg chg="del">
          <ac:chgData name="セイ ヨウ" userId="763805c10ad28a2a" providerId="LiveId" clId="{A1FEA497-0FA8-4ADC-9E0E-342ED30A8FE6}" dt="2023-10-21T07:28:00.040" v="15438" actId="478"/>
          <ac:picMkLst>
            <pc:docMk/>
            <pc:sldMk cId="985887166" sldId="422"/>
            <ac:picMk id="19" creationId="{D32130DB-11B2-E2CF-F0AA-955A00379681}"/>
          </ac:picMkLst>
        </pc:picChg>
        <pc:picChg chg="del">
          <ac:chgData name="セイ ヨウ" userId="763805c10ad28a2a" providerId="LiveId" clId="{A1FEA497-0FA8-4ADC-9E0E-342ED30A8FE6}" dt="2023-10-21T07:28:01.772" v="15439" actId="478"/>
          <ac:picMkLst>
            <pc:docMk/>
            <pc:sldMk cId="985887166" sldId="422"/>
            <ac:picMk id="22" creationId="{B45B61F0-0C7B-BD79-7473-B9264043A956}"/>
          </ac:picMkLst>
        </pc:picChg>
        <pc:picChg chg="del">
          <ac:chgData name="セイ ヨウ" userId="763805c10ad28a2a" providerId="LiveId" clId="{A1FEA497-0FA8-4ADC-9E0E-342ED30A8FE6}" dt="2023-10-21T07:27:58.402" v="15434" actId="478"/>
          <ac:picMkLst>
            <pc:docMk/>
            <pc:sldMk cId="985887166" sldId="422"/>
            <ac:picMk id="24" creationId="{DFEE7C0F-8CA8-CDBB-2F1D-2973534A4F86}"/>
          </ac:picMkLst>
        </pc:picChg>
        <pc:picChg chg="del">
          <ac:chgData name="セイ ヨウ" userId="763805c10ad28a2a" providerId="LiveId" clId="{A1FEA497-0FA8-4ADC-9E0E-342ED30A8FE6}" dt="2023-10-21T07:27:57.972" v="15433" actId="478"/>
          <ac:picMkLst>
            <pc:docMk/>
            <pc:sldMk cId="985887166" sldId="422"/>
            <ac:picMk id="26" creationId="{D6828C65-87AD-E238-60A7-86845600328C}"/>
          </ac:picMkLst>
        </pc:picChg>
        <pc:picChg chg="del">
          <ac:chgData name="セイ ヨウ" userId="763805c10ad28a2a" providerId="LiveId" clId="{A1FEA497-0FA8-4ADC-9E0E-342ED30A8FE6}" dt="2023-10-21T07:28:01.772" v="15439" actId="478"/>
          <ac:picMkLst>
            <pc:docMk/>
            <pc:sldMk cId="985887166" sldId="422"/>
            <ac:picMk id="28" creationId="{B41920D1-3DDE-F9FB-4F30-2F4B1F54225A}"/>
          </ac:picMkLst>
        </pc:picChg>
        <pc:picChg chg="del">
          <ac:chgData name="セイ ヨウ" userId="763805c10ad28a2a" providerId="LiveId" clId="{A1FEA497-0FA8-4ADC-9E0E-342ED30A8FE6}" dt="2023-10-21T07:28:01.772" v="15439" actId="478"/>
          <ac:picMkLst>
            <pc:docMk/>
            <pc:sldMk cId="985887166" sldId="422"/>
            <ac:picMk id="30" creationId="{D4B2EC4C-95E1-9A5D-8E98-DD6F7B540722}"/>
          </ac:picMkLst>
        </pc:picChg>
        <pc:picChg chg="del">
          <ac:chgData name="セイ ヨウ" userId="763805c10ad28a2a" providerId="LiveId" clId="{A1FEA497-0FA8-4ADC-9E0E-342ED30A8FE6}" dt="2023-10-21T07:27:58.748" v="15435" actId="478"/>
          <ac:picMkLst>
            <pc:docMk/>
            <pc:sldMk cId="985887166" sldId="422"/>
            <ac:picMk id="32" creationId="{4FEB8E4E-D1D0-0792-3EF3-8E4253E5FFA9}"/>
          </ac:picMkLst>
        </pc:picChg>
        <pc:picChg chg="del">
          <ac:chgData name="セイ ヨウ" userId="763805c10ad28a2a" providerId="LiveId" clId="{A1FEA497-0FA8-4ADC-9E0E-342ED30A8FE6}" dt="2023-10-21T07:28:01.772" v="15439" actId="478"/>
          <ac:picMkLst>
            <pc:docMk/>
            <pc:sldMk cId="985887166" sldId="422"/>
            <ac:picMk id="34" creationId="{0D2C56AD-4BB0-DAED-F6AC-52A253F066D6}"/>
          </ac:picMkLst>
        </pc:picChg>
        <pc:picChg chg="del">
          <ac:chgData name="セイ ヨウ" userId="763805c10ad28a2a" providerId="LiveId" clId="{A1FEA497-0FA8-4ADC-9E0E-342ED30A8FE6}" dt="2023-10-21T07:27:59.110" v="15436" actId="478"/>
          <ac:picMkLst>
            <pc:docMk/>
            <pc:sldMk cId="985887166" sldId="422"/>
            <ac:picMk id="36" creationId="{521D0F3A-D157-39AF-EDC0-8AE5BC57589E}"/>
          </ac:picMkLst>
        </pc:picChg>
      </pc:sldChg>
      <pc:sldChg chg="addSp delSp modSp add mod ord">
        <pc:chgData name="セイ ヨウ" userId="763805c10ad28a2a" providerId="LiveId" clId="{A1FEA497-0FA8-4ADC-9E0E-342ED30A8FE6}" dt="2023-10-24T13:49:09.348" v="19043" actId="1076"/>
        <pc:sldMkLst>
          <pc:docMk/>
          <pc:sldMk cId="1630608353" sldId="423"/>
        </pc:sldMkLst>
        <pc:spChg chg="mod">
          <ac:chgData name="セイ ヨウ" userId="763805c10ad28a2a" providerId="LiveId" clId="{A1FEA497-0FA8-4ADC-9E0E-342ED30A8FE6}" dt="2023-10-21T07:53:20.623" v="17618"/>
          <ac:spMkLst>
            <pc:docMk/>
            <pc:sldMk cId="1630608353" sldId="423"/>
            <ac:spMk id="6" creationId="{8F3A1E0A-362B-4880-D1AA-3942F1ABC56B}"/>
          </ac:spMkLst>
        </pc:spChg>
        <pc:spChg chg="add del mod ord">
          <ac:chgData name="セイ ヨウ" userId="763805c10ad28a2a" providerId="LiveId" clId="{A1FEA497-0FA8-4ADC-9E0E-342ED30A8FE6}" dt="2023-10-21T10:35:36.121" v="18897" actId="123"/>
          <ac:spMkLst>
            <pc:docMk/>
            <pc:sldMk cId="1630608353" sldId="423"/>
            <ac:spMk id="11" creationId="{F239FAB3-4855-C988-0645-626D1ED97D9E}"/>
          </ac:spMkLst>
        </pc:spChg>
        <pc:spChg chg="add mod">
          <ac:chgData name="セイ ヨウ" userId="763805c10ad28a2a" providerId="LiveId" clId="{A1FEA497-0FA8-4ADC-9E0E-342ED30A8FE6}" dt="2023-10-21T10:35:49.392" v="18902" actId="14100"/>
          <ac:spMkLst>
            <pc:docMk/>
            <pc:sldMk cId="1630608353" sldId="423"/>
            <ac:spMk id="17" creationId="{57A6F14E-D0B9-739E-AB95-EC1D982CC2A6}"/>
          </ac:spMkLst>
        </pc:spChg>
        <pc:spChg chg="add mod">
          <ac:chgData name="セイ ヨウ" userId="763805c10ad28a2a" providerId="LiveId" clId="{A1FEA497-0FA8-4ADC-9E0E-342ED30A8FE6}" dt="2023-10-24T13:48:31.112" v="19041" actId="1076"/>
          <ac:spMkLst>
            <pc:docMk/>
            <pc:sldMk cId="1630608353" sldId="423"/>
            <ac:spMk id="18" creationId="{914771AE-ADA8-6109-74BF-A263640F30BB}"/>
          </ac:spMkLst>
        </pc:spChg>
        <pc:graphicFrameChg chg="del">
          <ac:chgData name="セイ ヨウ" userId="763805c10ad28a2a" providerId="LiveId" clId="{A1FEA497-0FA8-4ADC-9E0E-342ED30A8FE6}" dt="2023-10-21T07:40:38.957" v="16618" actId="478"/>
          <ac:graphicFrameMkLst>
            <pc:docMk/>
            <pc:sldMk cId="1630608353" sldId="423"/>
            <ac:graphicFrameMk id="10" creationId="{57631537-F0C6-E0FF-36A4-D4A665EA952C}"/>
          </ac:graphicFrameMkLst>
        </pc:graphicFrameChg>
        <pc:picChg chg="add del mod">
          <ac:chgData name="セイ ヨウ" userId="763805c10ad28a2a" providerId="LiveId" clId="{A1FEA497-0FA8-4ADC-9E0E-342ED30A8FE6}" dt="2023-10-21T07:41:35.796" v="16647" actId="478"/>
          <ac:picMkLst>
            <pc:docMk/>
            <pc:sldMk cId="1630608353" sldId="423"/>
            <ac:picMk id="2" creationId="{F47FB72D-0FD2-FAC2-8D48-A5BB820F9F80}"/>
          </ac:picMkLst>
        </pc:picChg>
        <pc:picChg chg="add del mod modCrop">
          <ac:chgData name="セイ ヨウ" userId="763805c10ad28a2a" providerId="LiveId" clId="{A1FEA497-0FA8-4ADC-9E0E-342ED30A8FE6}" dt="2023-10-21T07:43:25.647" v="16687" actId="14100"/>
          <ac:picMkLst>
            <pc:docMk/>
            <pc:sldMk cId="1630608353" sldId="423"/>
            <ac:picMk id="3" creationId="{3E76D02A-E975-5490-62CD-604FB246F404}"/>
          </ac:picMkLst>
        </pc:picChg>
        <pc:picChg chg="add mod modCrop">
          <ac:chgData name="セイ ヨウ" userId="763805c10ad28a2a" providerId="LiveId" clId="{A1FEA497-0FA8-4ADC-9E0E-342ED30A8FE6}" dt="2023-10-24T13:49:09.348" v="19043" actId="1076"/>
          <ac:picMkLst>
            <pc:docMk/>
            <pc:sldMk cId="1630608353" sldId="423"/>
            <ac:picMk id="4" creationId="{1DE47199-6975-9B14-9925-1E33E587B9B8}"/>
          </ac:picMkLst>
        </pc:picChg>
        <pc:picChg chg="add del mod ord modCrop">
          <ac:chgData name="セイ ヨウ" userId="763805c10ad28a2a" providerId="LiveId" clId="{A1FEA497-0FA8-4ADC-9E0E-342ED30A8FE6}" dt="2023-10-21T07:47:51.558" v="17189" actId="1076"/>
          <ac:picMkLst>
            <pc:docMk/>
            <pc:sldMk cId="1630608353" sldId="423"/>
            <ac:picMk id="5" creationId="{81D8D53F-D4F4-DF03-C0F9-A7130BEE74F2}"/>
          </ac:picMkLst>
        </pc:picChg>
        <pc:picChg chg="add mod">
          <ac:chgData name="セイ ヨウ" userId="763805c10ad28a2a" providerId="LiveId" clId="{A1FEA497-0FA8-4ADC-9E0E-342ED30A8FE6}" dt="2023-10-21T07:55:31.107" v="17782" actId="1076"/>
          <ac:picMkLst>
            <pc:docMk/>
            <pc:sldMk cId="1630608353" sldId="423"/>
            <ac:picMk id="7" creationId="{50F52505-D254-A26F-895E-6593F392B5E8}"/>
          </ac:picMkLst>
        </pc:picChg>
        <pc:picChg chg="mod">
          <ac:chgData name="セイ ヨウ" userId="763805c10ad28a2a" providerId="LiveId" clId="{A1FEA497-0FA8-4ADC-9E0E-342ED30A8FE6}" dt="2023-10-21T07:47:48.898" v="17188" actId="1076"/>
          <ac:picMkLst>
            <pc:docMk/>
            <pc:sldMk cId="1630608353" sldId="423"/>
            <ac:picMk id="8" creationId="{E54DBE60-5BDD-80E4-2FD7-7EB74832B782}"/>
          </ac:picMkLst>
        </pc:picChg>
        <pc:picChg chg="add del mod">
          <ac:chgData name="セイ ヨウ" userId="763805c10ad28a2a" providerId="LiveId" clId="{A1FEA497-0FA8-4ADC-9E0E-342ED30A8FE6}" dt="2023-10-21T07:41:57.339" v="16654" actId="478"/>
          <ac:picMkLst>
            <pc:docMk/>
            <pc:sldMk cId="1630608353" sldId="423"/>
            <ac:picMk id="12" creationId="{E319674C-1AF2-A578-CB80-2D0CBB05B548}"/>
          </ac:picMkLst>
        </pc:picChg>
        <pc:picChg chg="add del mod">
          <ac:chgData name="セイ ヨウ" userId="763805c10ad28a2a" providerId="LiveId" clId="{A1FEA497-0FA8-4ADC-9E0E-342ED30A8FE6}" dt="2023-10-21T07:43:00.397" v="16671" actId="478"/>
          <ac:picMkLst>
            <pc:docMk/>
            <pc:sldMk cId="1630608353" sldId="423"/>
            <ac:picMk id="14" creationId="{A282231D-E387-BEF5-9DAB-66F9C01AA299}"/>
          </ac:picMkLst>
        </pc:picChg>
        <pc:picChg chg="add mod modCrop">
          <ac:chgData name="セイ ヨウ" userId="763805c10ad28a2a" providerId="LiveId" clId="{A1FEA497-0FA8-4ADC-9E0E-342ED30A8FE6}" dt="2023-10-21T08:00:13.443" v="17885" actId="1076"/>
          <ac:picMkLst>
            <pc:docMk/>
            <pc:sldMk cId="1630608353" sldId="423"/>
            <ac:picMk id="16" creationId="{F80BC2EE-1DA9-85CB-EF37-5B88C98807AA}"/>
          </ac:picMkLst>
        </pc:picChg>
      </pc:sldChg>
      <pc:sldChg chg="add del">
        <pc:chgData name="セイ ヨウ" userId="763805c10ad28a2a" providerId="LiveId" clId="{A1FEA497-0FA8-4ADC-9E0E-342ED30A8FE6}" dt="2023-10-21T07:28:03.792" v="15441"/>
        <pc:sldMkLst>
          <pc:docMk/>
          <pc:sldMk cId="3579086526" sldId="423"/>
        </pc:sldMkLst>
      </pc:sldChg>
      <pc:sldChg chg="delSp add del mod">
        <pc:chgData name="セイ ヨウ" userId="763805c10ad28a2a" providerId="LiveId" clId="{A1FEA497-0FA8-4ADC-9E0E-342ED30A8FE6}" dt="2023-10-21T07:52:56.677" v="17587" actId="47"/>
        <pc:sldMkLst>
          <pc:docMk/>
          <pc:sldMk cId="632658604" sldId="424"/>
        </pc:sldMkLst>
        <pc:spChg chg="del">
          <ac:chgData name="セイ ヨウ" userId="763805c10ad28a2a" providerId="LiveId" clId="{A1FEA497-0FA8-4ADC-9E0E-342ED30A8FE6}" dt="2023-10-21T07:52:54.582" v="17586" actId="478"/>
          <ac:spMkLst>
            <pc:docMk/>
            <pc:sldMk cId="632658604" sldId="424"/>
            <ac:spMk id="11" creationId="{F239FAB3-4855-C988-0645-626D1ED97D9E}"/>
          </ac:spMkLst>
        </pc:spChg>
        <pc:graphicFrameChg chg="del">
          <ac:chgData name="セイ ヨウ" userId="763805c10ad28a2a" providerId="LiveId" clId="{A1FEA497-0FA8-4ADC-9E0E-342ED30A8FE6}" dt="2023-10-21T07:52:53.514" v="17585" actId="478"/>
          <ac:graphicFrameMkLst>
            <pc:docMk/>
            <pc:sldMk cId="632658604" sldId="424"/>
            <ac:graphicFrameMk id="10" creationId="{57631537-F0C6-E0FF-36A4-D4A665EA952C}"/>
          </ac:graphicFrameMkLst>
        </pc:graphicFrameChg>
        <pc:picChg chg="del">
          <ac:chgData name="セイ ヨウ" userId="763805c10ad28a2a" providerId="LiveId" clId="{A1FEA497-0FA8-4ADC-9E0E-342ED30A8FE6}" dt="2023-10-21T07:42:00.114" v="16655" actId="478"/>
          <ac:picMkLst>
            <pc:docMk/>
            <pc:sldMk cId="632658604" sldId="424"/>
            <ac:picMk id="3" creationId="{3E76D02A-E975-5490-62CD-604FB246F404}"/>
          </ac:picMkLst>
        </pc:picChg>
        <pc:picChg chg="del">
          <ac:chgData name="セイ ヨウ" userId="763805c10ad28a2a" providerId="LiveId" clId="{A1FEA497-0FA8-4ADC-9E0E-342ED30A8FE6}" dt="2023-10-21T07:42:00.516" v="16656" actId="478"/>
          <ac:picMkLst>
            <pc:docMk/>
            <pc:sldMk cId="632658604" sldId="424"/>
            <ac:picMk id="5" creationId="{81D8D53F-D4F4-DF03-C0F9-A7130BEE74F2}"/>
          </ac:picMkLst>
        </pc:picChg>
        <pc:picChg chg="del">
          <ac:chgData name="セイ ヨウ" userId="763805c10ad28a2a" providerId="LiveId" clId="{A1FEA497-0FA8-4ADC-9E0E-342ED30A8FE6}" dt="2023-10-21T07:42:01.200" v="16657" actId="478"/>
          <ac:picMkLst>
            <pc:docMk/>
            <pc:sldMk cId="632658604" sldId="424"/>
            <ac:picMk id="8" creationId="{E54DBE60-5BDD-80E4-2FD7-7EB74832B782}"/>
          </ac:picMkLst>
        </pc:picChg>
      </pc:sldChg>
    </pc:docChg>
  </pc:docChgLst>
  <pc:docChgLst>
    <pc:chgData name="ヨウセイ" userId="5a888fac-6edf-44e7-a4d9-9d61d31ce2f0" providerId="ADAL" clId="{222F60C4-1205-436B-B6A9-0BFF4EFC4C3A}"/>
    <pc:docChg chg="undo redo custSel addSld delSld modSld sldOrd">
      <pc:chgData name="ヨウセイ" userId="5a888fac-6edf-44e7-a4d9-9d61d31ce2f0" providerId="ADAL" clId="{222F60C4-1205-436B-B6A9-0BFF4EFC4C3A}" dt="2024-05-25T05:43:16.632" v="9828" actId="20577"/>
      <pc:docMkLst>
        <pc:docMk/>
      </pc:docMkLst>
      <pc:sldChg chg="addSp delSp modSp mod">
        <pc:chgData name="ヨウセイ" userId="5a888fac-6edf-44e7-a4d9-9d61d31ce2f0" providerId="ADAL" clId="{222F60C4-1205-436B-B6A9-0BFF4EFC4C3A}" dt="2024-05-23T03:37:21.893" v="9773" actId="22"/>
        <pc:sldMkLst>
          <pc:docMk/>
          <pc:sldMk cId="2774215964" sldId="256"/>
        </pc:sldMkLst>
        <pc:spChg chg="mod">
          <ac:chgData name="ヨウセイ" userId="5a888fac-6edf-44e7-a4d9-9d61d31ce2f0" providerId="ADAL" clId="{222F60C4-1205-436B-B6A9-0BFF4EFC4C3A}" dt="2024-05-23T00:52:12.629" v="575" actId="6549"/>
          <ac:spMkLst>
            <pc:docMk/>
            <pc:sldMk cId="2774215964" sldId="256"/>
            <ac:spMk id="2" creationId="{C14D8D03-C25D-0CC1-274B-F982EA725B87}"/>
          </ac:spMkLst>
        </pc:spChg>
        <pc:spChg chg="mod">
          <ac:chgData name="ヨウセイ" userId="5a888fac-6edf-44e7-a4d9-9d61d31ce2f0" providerId="ADAL" clId="{222F60C4-1205-436B-B6A9-0BFF4EFC4C3A}" dt="2024-05-23T00:24:06.694" v="11" actId="20577"/>
          <ac:spMkLst>
            <pc:docMk/>
            <pc:sldMk cId="2774215964" sldId="256"/>
            <ac:spMk id="3" creationId="{2E35ED33-4976-2313-DD6F-7F51F5C5DDC4}"/>
          </ac:spMkLst>
        </pc:spChg>
        <pc:spChg chg="add del">
          <ac:chgData name="ヨウセイ" userId="5a888fac-6edf-44e7-a4d9-9d61d31ce2f0" providerId="ADAL" clId="{222F60C4-1205-436B-B6A9-0BFF4EFC4C3A}" dt="2024-05-23T03:37:21.893" v="9773" actId="22"/>
          <ac:spMkLst>
            <pc:docMk/>
            <pc:sldMk cId="2774215964" sldId="256"/>
            <ac:spMk id="5" creationId="{1B1C8EA9-1E1E-3A48-109F-BEC9B5CA66D4}"/>
          </ac:spMkLst>
        </pc:spChg>
      </pc:sldChg>
      <pc:sldChg chg="addSp delSp modSp mod">
        <pc:chgData name="ヨウセイ" userId="5a888fac-6edf-44e7-a4d9-9d61d31ce2f0" providerId="ADAL" clId="{222F60C4-1205-436B-B6A9-0BFF4EFC4C3A}" dt="2024-05-25T05:43:16.632" v="9828" actId="20577"/>
        <pc:sldMkLst>
          <pc:docMk/>
          <pc:sldMk cId="2055850687" sldId="271"/>
        </pc:sldMkLst>
        <pc:spChg chg="mod">
          <ac:chgData name="ヨウセイ" userId="5a888fac-6edf-44e7-a4d9-9d61d31ce2f0" providerId="ADAL" clId="{222F60C4-1205-436B-B6A9-0BFF4EFC4C3A}" dt="2024-05-23T00:25:52.616" v="33" actId="14100"/>
          <ac:spMkLst>
            <pc:docMk/>
            <pc:sldMk cId="2055850687" sldId="271"/>
            <ac:spMk id="3" creationId="{C5D2216D-D942-DD57-E02E-93734C56B63F}"/>
          </ac:spMkLst>
        </pc:spChg>
        <pc:spChg chg="add mod">
          <ac:chgData name="ヨウセイ" userId="5a888fac-6edf-44e7-a4d9-9d61d31ce2f0" providerId="ADAL" clId="{222F60C4-1205-436B-B6A9-0BFF4EFC4C3A}" dt="2024-05-23T00:25:53.277" v="34"/>
          <ac:spMkLst>
            <pc:docMk/>
            <pc:sldMk cId="2055850687" sldId="271"/>
            <ac:spMk id="8" creationId="{A1016F41-6448-49C3-EB14-0476B31D8B1A}"/>
          </ac:spMkLst>
        </pc:spChg>
        <pc:spChg chg="add mod">
          <ac:chgData name="ヨウセイ" userId="5a888fac-6edf-44e7-a4d9-9d61d31ce2f0" providerId="ADAL" clId="{222F60C4-1205-436B-B6A9-0BFF4EFC4C3A}" dt="2024-05-23T03:38:57.938" v="9792" actId="207"/>
          <ac:spMkLst>
            <pc:docMk/>
            <pc:sldMk cId="2055850687" sldId="271"/>
            <ac:spMk id="10" creationId="{BD70CF5E-88B9-FB68-11DC-C46A63C0621D}"/>
          </ac:spMkLst>
        </pc:spChg>
        <pc:spChg chg="add del mod">
          <ac:chgData name="ヨウセイ" userId="5a888fac-6edf-44e7-a4d9-9d61d31ce2f0" providerId="ADAL" clId="{222F60C4-1205-436B-B6A9-0BFF4EFC4C3A}" dt="2024-05-23T03:38:21.458" v="9787" actId="478"/>
          <ac:spMkLst>
            <pc:docMk/>
            <pc:sldMk cId="2055850687" sldId="271"/>
            <ac:spMk id="12" creationId="{161DC3B2-6ECD-F2DC-D1CC-2A47DC4AB9C2}"/>
          </ac:spMkLst>
        </pc:spChg>
        <pc:spChg chg="mod">
          <ac:chgData name="ヨウセイ" userId="5a888fac-6edf-44e7-a4d9-9d61d31ce2f0" providerId="ADAL" clId="{222F60C4-1205-436B-B6A9-0BFF4EFC4C3A}" dt="2024-05-25T05:43:16.632" v="9828" actId="20577"/>
          <ac:spMkLst>
            <pc:docMk/>
            <pc:sldMk cId="2055850687" sldId="271"/>
            <ac:spMk id="26" creationId="{07072279-832D-439C-BFFC-029F2473A1DE}"/>
          </ac:spMkLst>
        </pc:spChg>
        <pc:picChg chg="add mod modCrop">
          <ac:chgData name="ヨウセイ" userId="5a888fac-6edf-44e7-a4d9-9d61d31ce2f0" providerId="ADAL" clId="{222F60C4-1205-436B-B6A9-0BFF4EFC4C3A}" dt="2024-05-23T00:28:40.399" v="69" actId="14100"/>
          <ac:picMkLst>
            <pc:docMk/>
            <pc:sldMk cId="2055850687" sldId="271"/>
            <ac:picMk id="7" creationId="{DC66C182-D240-A977-FAFD-502B197BCB32}"/>
          </ac:picMkLst>
        </pc:picChg>
      </pc:sldChg>
      <pc:sldChg chg="modSp mod">
        <pc:chgData name="ヨウセイ" userId="5a888fac-6edf-44e7-a4d9-9d61d31ce2f0" providerId="ADAL" clId="{222F60C4-1205-436B-B6A9-0BFF4EFC4C3A}" dt="2024-05-23T03:41:57.772" v="9826" actId="20577"/>
        <pc:sldMkLst>
          <pc:docMk/>
          <pc:sldMk cId="1374958427" sldId="273"/>
        </pc:sldMkLst>
        <pc:spChg chg="mod">
          <ac:chgData name="ヨウセイ" userId="5a888fac-6edf-44e7-a4d9-9d61d31ce2f0" providerId="ADAL" clId="{222F60C4-1205-436B-B6A9-0BFF4EFC4C3A}" dt="2024-05-23T03:41:57.772" v="9826" actId="20577"/>
          <ac:spMkLst>
            <pc:docMk/>
            <pc:sldMk cId="1374958427" sldId="273"/>
            <ac:spMk id="9" creationId="{8CA7BD4B-136A-B6C0-ADA6-88D8819AB26E}"/>
          </ac:spMkLst>
        </pc:spChg>
      </pc:sldChg>
      <pc:sldChg chg="modSp mod">
        <pc:chgData name="ヨウセイ" userId="5a888fac-6edf-44e7-a4d9-9d61d31ce2f0" providerId="ADAL" clId="{222F60C4-1205-436B-B6A9-0BFF4EFC4C3A}" dt="2024-05-23T00:53:26.272" v="597" actId="14100"/>
        <pc:sldMkLst>
          <pc:docMk/>
          <pc:sldMk cId="1095758465" sldId="360"/>
        </pc:sldMkLst>
        <pc:spChg chg="mod">
          <ac:chgData name="ヨウセイ" userId="5a888fac-6edf-44e7-a4d9-9d61d31ce2f0" providerId="ADAL" clId="{222F60C4-1205-436B-B6A9-0BFF4EFC4C3A}" dt="2024-05-23T00:53:26.272" v="597" actId="14100"/>
          <ac:spMkLst>
            <pc:docMk/>
            <pc:sldMk cId="1095758465" sldId="360"/>
            <ac:spMk id="6" creationId="{8F3A1E0A-362B-4880-D1AA-3942F1ABC56B}"/>
          </ac:spMkLst>
        </pc:spChg>
        <pc:spChg chg="mod">
          <ac:chgData name="ヨウセイ" userId="5a888fac-6edf-44e7-a4d9-9d61d31ce2f0" providerId="ADAL" clId="{222F60C4-1205-436B-B6A9-0BFF4EFC4C3A}" dt="2024-05-23T00:50:10.412" v="503" actId="14100"/>
          <ac:spMkLst>
            <pc:docMk/>
            <pc:sldMk cId="1095758465" sldId="360"/>
            <ac:spMk id="7" creationId="{1579C771-9B47-D113-E671-81125ED56CBC}"/>
          </ac:spMkLst>
        </pc:spChg>
      </pc:sldChg>
      <pc:sldChg chg="del">
        <pc:chgData name="ヨウセイ" userId="5a888fac-6edf-44e7-a4d9-9d61d31ce2f0" providerId="ADAL" clId="{222F60C4-1205-436B-B6A9-0BFF4EFC4C3A}" dt="2024-05-23T03:27:55.022" v="9458" actId="47"/>
        <pc:sldMkLst>
          <pc:docMk/>
          <pc:sldMk cId="999144825" sldId="420"/>
        </pc:sldMkLst>
      </pc:sldChg>
      <pc:sldChg chg="addSp delSp modSp mod">
        <pc:chgData name="ヨウセイ" userId="5a888fac-6edf-44e7-a4d9-9d61d31ce2f0" providerId="ADAL" clId="{222F60C4-1205-436B-B6A9-0BFF4EFC4C3A}" dt="2024-05-23T00:57:49.890" v="1283" actId="207"/>
        <pc:sldMkLst>
          <pc:docMk/>
          <pc:sldMk cId="1542234497" sldId="2147482167"/>
        </pc:sldMkLst>
        <pc:spChg chg="del">
          <ac:chgData name="ヨウセイ" userId="5a888fac-6edf-44e7-a4d9-9d61d31ce2f0" providerId="ADAL" clId="{222F60C4-1205-436B-B6A9-0BFF4EFC4C3A}" dt="2024-05-23T00:50:19.722" v="505" actId="478"/>
          <ac:spMkLst>
            <pc:docMk/>
            <pc:sldMk cId="1542234497" sldId="2147482167"/>
            <ac:spMk id="4" creationId="{7638D454-703C-FB33-2969-C8771960410E}"/>
          </ac:spMkLst>
        </pc:spChg>
        <pc:spChg chg="mod">
          <ac:chgData name="ヨウセイ" userId="5a888fac-6edf-44e7-a4d9-9d61d31ce2f0" providerId="ADAL" clId="{222F60C4-1205-436B-B6A9-0BFF4EFC4C3A}" dt="2024-05-23T00:53:37.887" v="599" actId="14100"/>
          <ac:spMkLst>
            <pc:docMk/>
            <pc:sldMk cId="1542234497" sldId="2147482167"/>
            <ac:spMk id="6" creationId="{8F3A1E0A-362B-4880-D1AA-3942F1ABC56B}"/>
          </ac:spMkLst>
        </pc:spChg>
        <pc:spChg chg="add mod">
          <ac:chgData name="ヨウセイ" userId="5a888fac-6edf-44e7-a4d9-9d61d31ce2f0" providerId="ADAL" clId="{222F60C4-1205-436B-B6A9-0BFF4EFC4C3A}" dt="2024-05-23T00:54:21.650" v="823" actId="20577"/>
          <ac:spMkLst>
            <pc:docMk/>
            <pc:sldMk cId="1542234497" sldId="2147482167"/>
            <ac:spMk id="7" creationId="{CD0009E7-63E2-81C7-D0DB-B3FE22F631EC}"/>
          </ac:spMkLst>
        </pc:spChg>
        <pc:spChg chg="add mod">
          <ac:chgData name="ヨウセイ" userId="5a888fac-6edf-44e7-a4d9-9d61d31ce2f0" providerId="ADAL" clId="{222F60C4-1205-436B-B6A9-0BFF4EFC4C3A}" dt="2024-05-23T00:57:49.890" v="1283" actId="207"/>
          <ac:spMkLst>
            <pc:docMk/>
            <pc:sldMk cId="1542234497" sldId="2147482167"/>
            <ac:spMk id="8" creationId="{3212BB6D-AA03-80F5-3ED1-15771C49E071}"/>
          </ac:spMkLst>
        </pc:spChg>
        <pc:spChg chg="mod">
          <ac:chgData name="ヨウセイ" userId="5a888fac-6edf-44e7-a4d9-9d61d31ce2f0" providerId="ADAL" clId="{222F60C4-1205-436B-B6A9-0BFF4EFC4C3A}" dt="2024-05-23T00:50:21.548" v="506" actId="6549"/>
          <ac:spMkLst>
            <pc:docMk/>
            <pc:sldMk cId="1542234497" sldId="2147482167"/>
            <ac:spMk id="10" creationId="{267C574E-6EC1-33B1-10DB-3CA1B809B835}"/>
          </ac:spMkLst>
        </pc:spChg>
        <pc:picChg chg="add mod">
          <ac:chgData name="ヨウセイ" userId="5a888fac-6edf-44e7-a4d9-9d61d31ce2f0" providerId="ADAL" clId="{222F60C4-1205-436B-B6A9-0BFF4EFC4C3A}" dt="2024-05-23T00:51:11.293" v="517" actId="1076"/>
          <ac:picMkLst>
            <pc:docMk/>
            <pc:sldMk cId="1542234497" sldId="2147482167"/>
            <ac:picMk id="5" creationId="{56D19122-F027-701F-2EF9-F73474877C7D}"/>
          </ac:picMkLst>
        </pc:picChg>
        <pc:picChg chg="del">
          <ac:chgData name="ヨウセイ" userId="5a888fac-6edf-44e7-a4d9-9d61d31ce2f0" providerId="ADAL" clId="{222F60C4-1205-436B-B6A9-0BFF4EFC4C3A}" dt="2024-05-23T00:50:18.081" v="504" actId="478"/>
          <ac:picMkLst>
            <pc:docMk/>
            <pc:sldMk cId="1542234497" sldId="2147482167"/>
            <ac:picMk id="1026" creationId="{1AFB47B2-AFD9-A1DC-776F-5CFFF28A2657}"/>
          </ac:picMkLst>
        </pc:picChg>
      </pc:sldChg>
      <pc:sldChg chg="del">
        <pc:chgData name="ヨウセイ" userId="5a888fac-6edf-44e7-a4d9-9d61d31ce2f0" providerId="ADAL" clId="{222F60C4-1205-436B-B6A9-0BFF4EFC4C3A}" dt="2024-05-23T02:06:47.928" v="4870" actId="47"/>
        <pc:sldMkLst>
          <pc:docMk/>
          <pc:sldMk cId="2843160038" sldId="2147482172"/>
        </pc:sldMkLst>
      </pc:sldChg>
      <pc:sldChg chg="modSp mod">
        <pc:chgData name="ヨウセイ" userId="5a888fac-6edf-44e7-a4d9-9d61d31ce2f0" providerId="ADAL" clId="{222F60C4-1205-436B-B6A9-0BFF4EFC4C3A}" dt="2024-05-23T03:32:14.660" v="9718" actId="20577"/>
        <pc:sldMkLst>
          <pc:docMk/>
          <pc:sldMk cId="3215519782" sldId="2147482285"/>
        </pc:sldMkLst>
        <pc:spChg chg="mod">
          <ac:chgData name="ヨウセイ" userId="5a888fac-6edf-44e7-a4d9-9d61d31ce2f0" providerId="ADAL" clId="{222F60C4-1205-436B-B6A9-0BFF4EFC4C3A}" dt="2024-05-23T03:32:14.660" v="9718" actId="20577"/>
          <ac:spMkLst>
            <pc:docMk/>
            <pc:sldMk cId="3215519782" sldId="2147482285"/>
            <ac:spMk id="9" creationId="{8CA7BD4B-136A-B6C0-ADA6-88D8819AB26E}"/>
          </ac:spMkLst>
        </pc:spChg>
      </pc:sldChg>
      <pc:sldChg chg="del">
        <pc:chgData name="ヨウセイ" userId="5a888fac-6edf-44e7-a4d9-9d61d31ce2f0" providerId="ADAL" clId="{222F60C4-1205-436B-B6A9-0BFF4EFC4C3A}" dt="2024-05-23T03:27:54.005" v="9457" actId="47"/>
        <pc:sldMkLst>
          <pc:docMk/>
          <pc:sldMk cId="525155994" sldId="2147482286"/>
        </pc:sldMkLst>
      </pc:sldChg>
      <pc:sldChg chg="del">
        <pc:chgData name="ヨウセイ" userId="5a888fac-6edf-44e7-a4d9-9d61d31ce2f0" providerId="ADAL" clId="{222F60C4-1205-436B-B6A9-0BFF4EFC4C3A}" dt="2024-05-23T03:27:56.372" v="9459" actId="47"/>
        <pc:sldMkLst>
          <pc:docMk/>
          <pc:sldMk cId="1467490155" sldId="2147482287"/>
        </pc:sldMkLst>
      </pc:sldChg>
      <pc:sldChg chg="del">
        <pc:chgData name="ヨウセイ" userId="5a888fac-6edf-44e7-a4d9-9d61d31ce2f0" providerId="ADAL" clId="{222F60C4-1205-436B-B6A9-0BFF4EFC4C3A}" dt="2024-05-23T03:28:11.288" v="9465" actId="47"/>
        <pc:sldMkLst>
          <pc:docMk/>
          <pc:sldMk cId="1593585928" sldId="2147482289"/>
        </pc:sldMkLst>
      </pc:sldChg>
      <pc:sldChg chg="del">
        <pc:chgData name="ヨウセイ" userId="5a888fac-6edf-44e7-a4d9-9d61d31ce2f0" providerId="ADAL" clId="{222F60C4-1205-436B-B6A9-0BFF4EFC4C3A}" dt="2024-05-23T03:28:05.268" v="9461" actId="47"/>
        <pc:sldMkLst>
          <pc:docMk/>
          <pc:sldMk cId="1078416864" sldId="2147482290"/>
        </pc:sldMkLst>
      </pc:sldChg>
      <pc:sldChg chg="del">
        <pc:chgData name="ヨウセイ" userId="5a888fac-6edf-44e7-a4d9-9d61d31ce2f0" providerId="ADAL" clId="{222F60C4-1205-436B-B6A9-0BFF4EFC4C3A}" dt="2024-05-23T03:28:06.566" v="9462" actId="47"/>
        <pc:sldMkLst>
          <pc:docMk/>
          <pc:sldMk cId="1240862759" sldId="2147482291"/>
        </pc:sldMkLst>
      </pc:sldChg>
      <pc:sldChg chg="del">
        <pc:chgData name="ヨウセイ" userId="5a888fac-6edf-44e7-a4d9-9d61d31ce2f0" providerId="ADAL" clId="{222F60C4-1205-436B-B6A9-0BFF4EFC4C3A}" dt="2024-05-23T03:28:07.322" v="9463" actId="47"/>
        <pc:sldMkLst>
          <pc:docMk/>
          <pc:sldMk cId="455011435" sldId="2147482292"/>
        </pc:sldMkLst>
      </pc:sldChg>
      <pc:sldChg chg="del">
        <pc:chgData name="ヨウセイ" userId="5a888fac-6edf-44e7-a4d9-9d61d31ce2f0" providerId="ADAL" clId="{222F60C4-1205-436B-B6A9-0BFF4EFC4C3A}" dt="2024-05-23T03:28:09.550" v="9464" actId="47"/>
        <pc:sldMkLst>
          <pc:docMk/>
          <pc:sldMk cId="665936240" sldId="2147482293"/>
        </pc:sldMkLst>
      </pc:sldChg>
      <pc:sldChg chg="del">
        <pc:chgData name="ヨウセイ" userId="5a888fac-6edf-44e7-a4d9-9d61d31ce2f0" providerId="ADAL" clId="{222F60C4-1205-436B-B6A9-0BFF4EFC4C3A}" dt="2024-05-23T00:58:09.541" v="1287" actId="47"/>
        <pc:sldMkLst>
          <pc:docMk/>
          <pc:sldMk cId="737145409" sldId="2147482302"/>
        </pc:sldMkLst>
      </pc:sldChg>
      <pc:sldChg chg="del">
        <pc:chgData name="ヨウセイ" userId="5a888fac-6edf-44e7-a4d9-9d61d31ce2f0" providerId="ADAL" clId="{222F60C4-1205-436B-B6A9-0BFF4EFC4C3A}" dt="2024-05-23T01:28:25.762" v="2664" actId="47"/>
        <pc:sldMkLst>
          <pc:docMk/>
          <pc:sldMk cId="1534552955" sldId="2147482303"/>
        </pc:sldMkLst>
      </pc:sldChg>
      <pc:sldChg chg="del">
        <pc:chgData name="ヨウセイ" userId="5a888fac-6edf-44e7-a4d9-9d61d31ce2f0" providerId="ADAL" clId="{222F60C4-1205-436B-B6A9-0BFF4EFC4C3A}" dt="2024-05-23T02:05:11.076" v="4844" actId="47"/>
        <pc:sldMkLst>
          <pc:docMk/>
          <pc:sldMk cId="3849703274" sldId="2147482304"/>
        </pc:sldMkLst>
      </pc:sldChg>
      <pc:sldChg chg="del">
        <pc:chgData name="ヨウセイ" userId="5a888fac-6edf-44e7-a4d9-9d61d31ce2f0" providerId="ADAL" clId="{222F60C4-1205-436B-B6A9-0BFF4EFC4C3A}" dt="2024-05-23T01:29:23.871" v="2675" actId="47"/>
        <pc:sldMkLst>
          <pc:docMk/>
          <pc:sldMk cId="3286143480" sldId="2147482305"/>
        </pc:sldMkLst>
      </pc:sldChg>
      <pc:sldChg chg="del">
        <pc:chgData name="ヨウセイ" userId="5a888fac-6edf-44e7-a4d9-9d61d31ce2f0" providerId="ADAL" clId="{222F60C4-1205-436B-B6A9-0BFF4EFC4C3A}" dt="2024-05-23T01:29:33.320" v="2679" actId="47"/>
        <pc:sldMkLst>
          <pc:docMk/>
          <pc:sldMk cId="1166928931" sldId="2147482306"/>
        </pc:sldMkLst>
      </pc:sldChg>
      <pc:sldChg chg="addSp modSp del">
        <pc:chgData name="ヨウセイ" userId="5a888fac-6edf-44e7-a4d9-9d61d31ce2f0" providerId="ADAL" clId="{222F60C4-1205-436B-B6A9-0BFF4EFC4C3A}" dt="2024-05-23T01:50:39.363" v="3716" actId="47"/>
        <pc:sldMkLst>
          <pc:docMk/>
          <pc:sldMk cId="510727287" sldId="2147482307"/>
        </pc:sldMkLst>
        <pc:picChg chg="add mod">
          <ac:chgData name="ヨウセイ" userId="5a888fac-6edf-44e7-a4d9-9d61d31ce2f0" providerId="ADAL" clId="{222F60C4-1205-436B-B6A9-0BFF4EFC4C3A}" dt="2024-05-23T01:00:11.731" v="1311"/>
          <ac:picMkLst>
            <pc:docMk/>
            <pc:sldMk cId="510727287" sldId="2147482307"/>
            <ac:picMk id="2" creationId="{642A709E-5BBC-7A87-1C51-2FEE355C0DF6}"/>
          </ac:picMkLst>
        </pc:picChg>
      </pc:sldChg>
      <pc:sldChg chg="del ord">
        <pc:chgData name="ヨウセイ" userId="5a888fac-6edf-44e7-a4d9-9d61d31ce2f0" providerId="ADAL" clId="{222F60C4-1205-436B-B6A9-0BFF4EFC4C3A}" dt="2024-05-23T02:07:23.279" v="4875" actId="47"/>
        <pc:sldMkLst>
          <pc:docMk/>
          <pc:sldMk cId="1382270786" sldId="2147482308"/>
        </pc:sldMkLst>
      </pc:sldChg>
      <pc:sldChg chg="del">
        <pc:chgData name="ヨウセイ" userId="5a888fac-6edf-44e7-a4d9-9d61d31ce2f0" providerId="ADAL" clId="{222F60C4-1205-436B-B6A9-0BFF4EFC4C3A}" dt="2024-05-23T02:07:25.235" v="4877" actId="47"/>
        <pc:sldMkLst>
          <pc:docMk/>
          <pc:sldMk cId="775005993" sldId="2147482309"/>
        </pc:sldMkLst>
      </pc:sldChg>
      <pc:sldChg chg="del">
        <pc:chgData name="ヨウセイ" userId="5a888fac-6edf-44e7-a4d9-9d61d31ce2f0" providerId="ADAL" clId="{222F60C4-1205-436B-B6A9-0BFF4EFC4C3A}" dt="2024-05-23T02:45:39.587" v="7047" actId="47"/>
        <pc:sldMkLst>
          <pc:docMk/>
          <pc:sldMk cId="2260844413" sldId="2147482310"/>
        </pc:sldMkLst>
      </pc:sldChg>
      <pc:sldChg chg="del">
        <pc:chgData name="ヨウセイ" userId="5a888fac-6edf-44e7-a4d9-9d61d31ce2f0" providerId="ADAL" clId="{222F60C4-1205-436B-B6A9-0BFF4EFC4C3A}" dt="2024-05-23T02:45:41.065" v="7048" actId="47"/>
        <pc:sldMkLst>
          <pc:docMk/>
          <pc:sldMk cId="1265766796" sldId="2147482311"/>
        </pc:sldMkLst>
      </pc:sldChg>
      <pc:sldChg chg="del">
        <pc:chgData name="ヨウセイ" userId="5a888fac-6edf-44e7-a4d9-9d61d31ce2f0" providerId="ADAL" clId="{222F60C4-1205-436B-B6A9-0BFF4EFC4C3A}" dt="2024-05-23T02:45:42.298" v="7049" actId="47"/>
        <pc:sldMkLst>
          <pc:docMk/>
          <pc:sldMk cId="1861994724" sldId="2147482312"/>
        </pc:sldMkLst>
      </pc:sldChg>
      <pc:sldChg chg="del">
        <pc:chgData name="ヨウセイ" userId="5a888fac-6edf-44e7-a4d9-9d61d31ce2f0" providerId="ADAL" clId="{222F60C4-1205-436B-B6A9-0BFF4EFC4C3A}" dt="2024-05-23T02:45:42.972" v="7050" actId="47"/>
        <pc:sldMkLst>
          <pc:docMk/>
          <pc:sldMk cId="3426474181" sldId="2147482315"/>
        </pc:sldMkLst>
      </pc:sldChg>
      <pc:sldChg chg="del">
        <pc:chgData name="ヨウセイ" userId="5a888fac-6edf-44e7-a4d9-9d61d31ce2f0" providerId="ADAL" clId="{222F60C4-1205-436B-B6A9-0BFF4EFC4C3A}" dt="2024-05-23T02:45:44.057" v="7052" actId="47"/>
        <pc:sldMkLst>
          <pc:docMk/>
          <pc:sldMk cId="4212116208" sldId="2147482316"/>
        </pc:sldMkLst>
      </pc:sldChg>
      <pc:sldChg chg="del">
        <pc:chgData name="ヨウセイ" userId="5a888fac-6edf-44e7-a4d9-9d61d31ce2f0" providerId="ADAL" clId="{222F60C4-1205-436B-B6A9-0BFF4EFC4C3A}" dt="2024-05-23T02:45:43.531" v="7051" actId="47"/>
        <pc:sldMkLst>
          <pc:docMk/>
          <pc:sldMk cId="1268359394" sldId="2147482317"/>
        </pc:sldMkLst>
      </pc:sldChg>
      <pc:sldChg chg="del">
        <pc:chgData name="ヨウセイ" userId="5a888fac-6edf-44e7-a4d9-9d61d31ce2f0" providerId="ADAL" clId="{222F60C4-1205-436B-B6A9-0BFF4EFC4C3A}" dt="2024-05-23T02:45:44.345" v="7053" actId="47"/>
        <pc:sldMkLst>
          <pc:docMk/>
          <pc:sldMk cId="3191258246" sldId="2147482318"/>
        </pc:sldMkLst>
      </pc:sldChg>
      <pc:sldChg chg="del">
        <pc:chgData name="ヨウセイ" userId="5a888fac-6edf-44e7-a4d9-9d61d31ce2f0" providerId="ADAL" clId="{222F60C4-1205-436B-B6A9-0BFF4EFC4C3A}" dt="2024-05-23T02:45:44.802" v="7054" actId="47"/>
        <pc:sldMkLst>
          <pc:docMk/>
          <pc:sldMk cId="45238078" sldId="2147482320"/>
        </pc:sldMkLst>
      </pc:sldChg>
      <pc:sldChg chg="del">
        <pc:chgData name="ヨウセイ" userId="5a888fac-6edf-44e7-a4d9-9d61d31ce2f0" providerId="ADAL" clId="{222F60C4-1205-436B-B6A9-0BFF4EFC4C3A}" dt="2024-05-23T02:45:45.132" v="7055" actId="47"/>
        <pc:sldMkLst>
          <pc:docMk/>
          <pc:sldMk cId="278021956" sldId="2147482321"/>
        </pc:sldMkLst>
      </pc:sldChg>
      <pc:sldChg chg="del">
        <pc:chgData name="ヨウセイ" userId="5a888fac-6edf-44e7-a4d9-9d61d31ce2f0" providerId="ADAL" clId="{222F60C4-1205-436B-B6A9-0BFF4EFC4C3A}" dt="2024-05-23T02:45:45.547" v="7056" actId="47"/>
        <pc:sldMkLst>
          <pc:docMk/>
          <pc:sldMk cId="1882332491" sldId="2147482323"/>
        </pc:sldMkLst>
      </pc:sldChg>
      <pc:sldChg chg="del">
        <pc:chgData name="ヨウセイ" userId="5a888fac-6edf-44e7-a4d9-9d61d31ce2f0" providerId="ADAL" clId="{222F60C4-1205-436B-B6A9-0BFF4EFC4C3A}" dt="2024-05-23T02:45:46.615" v="7058" actId="47"/>
        <pc:sldMkLst>
          <pc:docMk/>
          <pc:sldMk cId="983494096" sldId="2147482324"/>
        </pc:sldMkLst>
      </pc:sldChg>
      <pc:sldChg chg="del">
        <pc:chgData name="ヨウセイ" userId="5a888fac-6edf-44e7-a4d9-9d61d31ce2f0" providerId="ADAL" clId="{222F60C4-1205-436B-B6A9-0BFF4EFC4C3A}" dt="2024-05-23T02:45:46.951" v="7059" actId="47"/>
        <pc:sldMkLst>
          <pc:docMk/>
          <pc:sldMk cId="2033024619" sldId="2147482326"/>
        </pc:sldMkLst>
      </pc:sldChg>
      <pc:sldChg chg="del">
        <pc:chgData name="ヨウセイ" userId="5a888fac-6edf-44e7-a4d9-9d61d31ce2f0" providerId="ADAL" clId="{222F60C4-1205-436B-B6A9-0BFF4EFC4C3A}" dt="2024-05-23T02:45:46.217" v="7057" actId="47"/>
        <pc:sldMkLst>
          <pc:docMk/>
          <pc:sldMk cId="1588356306" sldId="2147482327"/>
        </pc:sldMkLst>
      </pc:sldChg>
      <pc:sldChg chg="del">
        <pc:chgData name="ヨウセイ" userId="5a888fac-6edf-44e7-a4d9-9d61d31ce2f0" providerId="ADAL" clId="{222F60C4-1205-436B-B6A9-0BFF4EFC4C3A}" dt="2024-05-23T02:45:47.222" v="7060" actId="47"/>
        <pc:sldMkLst>
          <pc:docMk/>
          <pc:sldMk cId="1618715562" sldId="2147482329"/>
        </pc:sldMkLst>
      </pc:sldChg>
      <pc:sldChg chg="del">
        <pc:chgData name="ヨウセイ" userId="5a888fac-6edf-44e7-a4d9-9d61d31ce2f0" providerId="ADAL" clId="{222F60C4-1205-436B-B6A9-0BFF4EFC4C3A}" dt="2024-05-23T02:45:47.490" v="7061" actId="47"/>
        <pc:sldMkLst>
          <pc:docMk/>
          <pc:sldMk cId="3776656180" sldId="2147482331"/>
        </pc:sldMkLst>
      </pc:sldChg>
      <pc:sldChg chg="del">
        <pc:chgData name="ヨウセイ" userId="5a888fac-6edf-44e7-a4d9-9d61d31ce2f0" providerId="ADAL" clId="{222F60C4-1205-436B-B6A9-0BFF4EFC4C3A}" dt="2024-05-23T02:45:47.881" v="7062" actId="47"/>
        <pc:sldMkLst>
          <pc:docMk/>
          <pc:sldMk cId="2131736255" sldId="2147482333"/>
        </pc:sldMkLst>
      </pc:sldChg>
      <pc:sldChg chg="del">
        <pc:chgData name="ヨウセイ" userId="5a888fac-6edf-44e7-a4d9-9d61d31ce2f0" providerId="ADAL" clId="{222F60C4-1205-436B-B6A9-0BFF4EFC4C3A}" dt="2024-05-23T02:45:48.189" v="7063" actId="47"/>
        <pc:sldMkLst>
          <pc:docMk/>
          <pc:sldMk cId="1718025746" sldId="2147482334"/>
        </pc:sldMkLst>
      </pc:sldChg>
      <pc:sldChg chg="del">
        <pc:chgData name="ヨウセイ" userId="5a888fac-6edf-44e7-a4d9-9d61d31ce2f0" providerId="ADAL" clId="{222F60C4-1205-436B-B6A9-0BFF4EFC4C3A}" dt="2024-05-23T02:45:48.598" v="7064" actId="47"/>
        <pc:sldMkLst>
          <pc:docMk/>
          <pc:sldMk cId="3097120976" sldId="2147482335"/>
        </pc:sldMkLst>
      </pc:sldChg>
      <pc:sldChg chg="del">
        <pc:chgData name="ヨウセイ" userId="5a888fac-6edf-44e7-a4d9-9d61d31ce2f0" providerId="ADAL" clId="{222F60C4-1205-436B-B6A9-0BFF4EFC4C3A}" dt="2024-05-23T02:45:48.930" v="7065" actId="47"/>
        <pc:sldMkLst>
          <pc:docMk/>
          <pc:sldMk cId="754864867" sldId="2147482336"/>
        </pc:sldMkLst>
      </pc:sldChg>
      <pc:sldChg chg="del">
        <pc:chgData name="ヨウセイ" userId="5a888fac-6edf-44e7-a4d9-9d61d31ce2f0" providerId="ADAL" clId="{222F60C4-1205-436B-B6A9-0BFF4EFC4C3A}" dt="2024-05-23T02:45:49.269" v="7066" actId="47"/>
        <pc:sldMkLst>
          <pc:docMk/>
          <pc:sldMk cId="1406984277" sldId="2147482337"/>
        </pc:sldMkLst>
      </pc:sldChg>
      <pc:sldChg chg="addSp delSp modSp add mod">
        <pc:chgData name="ヨウセイ" userId="5a888fac-6edf-44e7-a4d9-9d61d31ce2f0" providerId="ADAL" clId="{222F60C4-1205-436B-B6A9-0BFF4EFC4C3A}" dt="2024-05-23T00:58:00.800" v="1286" actId="478"/>
        <pc:sldMkLst>
          <pc:docMk/>
          <pc:sldMk cId="4168802247" sldId="2147482338"/>
        </pc:sldMkLst>
        <pc:spChg chg="mod">
          <ac:chgData name="ヨウセイ" userId="5a888fac-6edf-44e7-a4d9-9d61d31ce2f0" providerId="ADAL" clId="{222F60C4-1205-436B-B6A9-0BFF4EFC4C3A}" dt="2024-05-23T00:57:55.213" v="1284" actId="20577"/>
          <ac:spMkLst>
            <pc:docMk/>
            <pc:sldMk cId="4168802247" sldId="2147482338"/>
            <ac:spMk id="7" creationId="{CD0009E7-63E2-81C7-D0DB-B3FE22F631EC}"/>
          </ac:spMkLst>
        </pc:spChg>
        <pc:picChg chg="add del">
          <ac:chgData name="ヨウセイ" userId="5a888fac-6edf-44e7-a4d9-9d61d31ce2f0" providerId="ADAL" clId="{222F60C4-1205-436B-B6A9-0BFF4EFC4C3A}" dt="2024-05-23T00:58:00.800" v="1286" actId="478"/>
          <ac:picMkLst>
            <pc:docMk/>
            <pc:sldMk cId="4168802247" sldId="2147482338"/>
            <ac:picMk id="5" creationId="{56D19122-F027-701F-2EF9-F73474877C7D}"/>
          </ac:picMkLst>
        </pc:picChg>
      </pc:sldChg>
      <pc:sldChg chg="addSp delSp modSp add mod">
        <pc:chgData name="ヨウセイ" userId="5a888fac-6edf-44e7-a4d9-9d61d31ce2f0" providerId="ADAL" clId="{222F60C4-1205-436B-B6A9-0BFF4EFC4C3A}" dt="2024-05-23T01:11:16.765" v="2078" actId="6549"/>
        <pc:sldMkLst>
          <pc:docMk/>
          <pc:sldMk cId="3232341507" sldId="2147482339"/>
        </pc:sldMkLst>
        <pc:spChg chg="del">
          <ac:chgData name="ヨウセイ" userId="5a888fac-6edf-44e7-a4d9-9d61d31ce2f0" providerId="ADAL" clId="{222F60C4-1205-436B-B6A9-0BFF4EFC4C3A}" dt="2024-05-23T00:58:40.694" v="1289" actId="478"/>
          <ac:spMkLst>
            <pc:docMk/>
            <pc:sldMk cId="3232341507" sldId="2147482339"/>
            <ac:spMk id="7" creationId="{CD0009E7-63E2-81C7-D0DB-B3FE22F631EC}"/>
          </ac:spMkLst>
        </pc:spChg>
        <pc:spChg chg="add del">
          <ac:chgData name="ヨウセイ" userId="5a888fac-6edf-44e7-a4d9-9d61d31ce2f0" providerId="ADAL" clId="{222F60C4-1205-436B-B6A9-0BFF4EFC4C3A}" dt="2024-05-23T00:59:02.495" v="1298" actId="22"/>
          <ac:spMkLst>
            <pc:docMk/>
            <pc:sldMk cId="3232341507" sldId="2147482339"/>
            <ac:spMk id="12" creationId="{A597D903-DD8C-2D66-55F2-9F9DB52F3FB9}"/>
          </ac:spMkLst>
        </pc:spChg>
        <pc:spChg chg="add mod">
          <ac:chgData name="ヨウセイ" userId="5a888fac-6edf-44e7-a4d9-9d61d31ce2f0" providerId="ADAL" clId="{222F60C4-1205-436B-B6A9-0BFF4EFC4C3A}" dt="2024-05-23T01:11:16.765" v="2078" actId="6549"/>
          <ac:spMkLst>
            <pc:docMk/>
            <pc:sldMk cId="3232341507" sldId="2147482339"/>
            <ac:spMk id="14" creationId="{D0EC807D-CB8F-C434-8AEB-397556177F02}"/>
          </ac:spMkLst>
        </pc:spChg>
        <pc:spChg chg="add mod">
          <ac:chgData name="ヨウセイ" userId="5a888fac-6edf-44e7-a4d9-9d61d31ce2f0" providerId="ADAL" clId="{222F60C4-1205-436B-B6A9-0BFF4EFC4C3A}" dt="2024-05-23T01:00:44.025" v="1319" actId="164"/>
          <ac:spMkLst>
            <pc:docMk/>
            <pc:sldMk cId="3232341507" sldId="2147482339"/>
            <ac:spMk id="17" creationId="{85277B73-7D28-55B8-BEEF-22418799CF92}"/>
          </ac:spMkLst>
        </pc:spChg>
        <pc:grpChg chg="add mod">
          <ac:chgData name="ヨウセイ" userId="5a888fac-6edf-44e7-a4d9-9d61d31ce2f0" providerId="ADAL" clId="{222F60C4-1205-436B-B6A9-0BFF4EFC4C3A}" dt="2024-05-23T01:02:36.455" v="1551" actId="1076"/>
          <ac:grpSpMkLst>
            <pc:docMk/>
            <pc:sldMk cId="3232341507" sldId="2147482339"/>
            <ac:grpSpMk id="18" creationId="{0F6244EF-9674-C934-ECA7-D3C6BC2F8733}"/>
          </ac:grpSpMkLst>
        </pc:grpChg>
        <pc:picChg chg="add del mod">
          <ac:chgData name="ヨウセイ" userId="5a888fac-6edf-44e7-a4d9-9d61d31ce2f0" providerId="ADAL" clId="{222F60C4-1205-436B-B6A9-0BFF4EFC4C3A}" dt="2024-05-23T00:58:56.010" v="1295" actId="478"/>
          <ac:picMkLst>
            <pc:docMk/>
            <pc:sldMk cId="3232341507" sldId="2147482339"/>
            <ac:picMk id="4" creationId="{2E97DB60-2E0E-6188-72A4-A5ABD53BBE35}"/>
          </ac:picMkLst>
        </pc:picChg>
        <pc:picChg chg="del">
          <ac:chgData name="ヨウセイ" userId="5a888fac-6edf-44e7-a4d9-9d61d31ce2f0" providerId="ADAL" clId="{222F60C4-1205-436B-B6A9-0BFF4EFC4C3A}" dt="2024-05-23T00:58:41.676" v="1290" actId="478"/>
          <ac:picMkLst>
            <pc:docMk/>
            <pc:sldMk cId="3232341507" sldId="2147482339"/>
            <ac:picMk id="5" creationId="{56D19122-F027-701F-2EF9-F73474877C7D}"/>
          </ac:picMkLst>
        </pc:picChg>
        <pc:picChg chg="add del mod">
          <ac:chgData name="ヨウセイ" userId="5a888fac-6edf-44e7-a4d9-9d61d31ce2f0" providerId="ADAL" clId="{222F60C4-1205-436B-B6A9-0BFF4EFC4C3A}" dt="2024-05-23T01:00:36.318" v="1318" actId="478"/>
          <ac:picMkLst>
            <pc:docMk/>
            <pc:sldMk cId="3232341507" sldId="2147482339"/>
            <ac:picMk id="9" creationId="{491E6501-ED84-B766-DD85-75F3577435B3}"/>
          </ac:picMkLst>
        </pc:picChg>
        <pc:picChg chg="add mod">
          <ac:chgData name="ヨウセイ" userId="5a888fac-6edf-44e7-a4d9-9d61d31ce2f0" providerId="ADAL" clId="{222F60C4-1205-436B-B6A9-0BFF4EFC4C3A}" dt="2024-05-23T01:00:44.025" v="1319" actId="164"/>
          <ac:picMkLst>
            <pc:docMk/>
            <pc:sldMk cId="3232341507" sldId="2147482339"/>
            <ac:picMk id="16" creationId="{3AAD38C2-A375-A2C3-DCEF-BA588A0F39CE}"/>
          </ac:picMkLst>
        </pc:picChg>
      </pc:sldChg>
      <pc:sldChg chg="addSp delSp modSp add mod">
        <pc:chgData name="ヨウセイ" userId="5a888fac-6edf-44e7-a4d9-9d61d31ce2f0" providerId="ADAL" clId="{222F60C4-1205-436B-B6A9-0BFF4EFC4C3A}" dt="2024-05-23T01:11:39.111" v="2088" actId="14100"/>
        <pc:sldMkLst>
          <pc:docMk/>
          <pc:sldMk cId="808726235" sldId="2147482340"/>
        </pc:sldMkLst>
        <pc:spChg chg="add mod">
          <ac:chgData name="ヨウセイ" userId="5a888fac-6edf-44e7-a4d9-9d61d31ce2f0" providerId="ADAL" clId="{222F60C4-1205-436B-B6A9-0BFF4EFC4C3A}" dt="2024-05-23T01:06:21.702" v="1985" actId="1076"/>
          <ac:spMkLst>
            <pc:docMk/>
            <pc:sldMk cId="808726235" sldId="2147482340"/>
            <ac:spMk id="5" creationId="{C120DF1B-DB14-8EB4-4482-CAEFB4288970}"/>
          </ac:spMkLst>
        </pc:spChg>
        <pc:spChg chg="mod">
          <ac:chgData name="ヨウセイ" userId="5a888fac-6edf-44e7-a4d9-9d61d31ce2f0" providerId="ADAL" clId="{222F60C4-1205-436B-B6A9-0BFF4EFC4C3A}" dt="2024-05-23T01:11:39.111" v="2088" actId="14100"/>
          <ac:spMkLst>
            <pc:docMk/>
            <pc:sldMk cId="808726235" sldId="2147482340"/>
            <ac:spMk id="14" creationId="{D0EC807D-CB8F-C434-8AEB-397556177F02}"/>
          </ac:spMkLst>
        </pc:spChg>
        <pc:spChg chg="del topLvl">
          <ac:chgData name="ヨウセイ" userId="5a888fac-6edf-44e7-a4d9-9d61d31ce2f0" providerId="ADAL" clId="{222F60C4-1205-436B-B6A9-0BFF4EFC4C3A}" dt="2024-05-23T01:04:01.024" v="1801" actId="478"/>
          <ac:spMkLst>
            <pc:docMk/>
            <pc:sldMk cId="808726235" sldId="2147482340"/>
            <ac:spMk id="17" creationId="{85277B73-7D28-55B8-BEEF-22418799CF92}"/>
          </ac:spMkLst>
        </pc:spChg>
        <pc:grpChg chg="del">
          <ac:chgData name="ヨウセイ" userId="5a888fac-6edf-44e7-a4d9-9d61d31ce2f0" providerId="ADAL" clId="{222F60C4-1205-436B-B6A9-0BFF4EFC4C3A}" dt="2024-05-23T01:03:58.344" v="1799" actId="478"/>
          <ac:grpSpMkLst>
            <pc:docMk/>
            <pc:sldMk cId="808726235" sldId="2147482340"/>
            <ac:grpSpMk id="18" creationId="{0F6244EF-9674-C934-ECA7-D3C6BC2F8733}"/>
          </ac:grpSpMkLst>
        </pc:grpChg>
        <pc:picChg chg="add mod">
          <ac:chgData name="ヨウセイ" userId="5a888fac-6edf-44e7-a4d9-9d61d31ce2f0" providerId="ADAL" clId="{222F60C4-1205-436B-B6A9-0BFF4EFC4C3A}" dt="2024-05-23T01:04:45.673" v="1839" actId="1076"/>
          <ac:picMkLst>
            <pc:docMk/>
            <pc:sldMk cId="808726235" sldId="2147482340"/>
            <ac:picMk id="4" creationId="{223840B3-AC7B-047B-3B0D-18C49A876CA1}"/>
          </ac:picMkLst>
        </pc:picChg>
        <pc:picChg chg="del topLvl">
          <ac:chgData name="ヨウセイ" userId="5a888fac-6edf-44e7-a4d9-9d61d31ce2f0" providerId="ADAL" clId="{222F60C4-1205-436B-B6A9-0BFF4EFC4C3A}" dt="2024-05-23T01:03:58.344" v="1799" actId="478"/>
          <ac:picMkLst>
            <pc:docMk/>
            <pc:sldMk cId="808726235" sldId="2147482340"/>
            <ac:picMk id="16" creationId="{3AAD38C2-A375-A2C3-DCEF-BA588A0F39CE}"/>
          </ac:picMkLst>
        </pc:picChg>
      </pc:sldChg>
      <pc:sldChg chg="addSp delSp modSp add mod">
        <pc:chgData name="ヨウセイ" userId="5a888fac-6edf-44e7-a4d9-9d61d31ce2f0" providerId="ADAL" clId="{222F60C4-1205-436B-B6A9-0BFF4EFC4C3A}" dt="2024-05-23T01:27:42.366" v="2654" actId="14100"/>
        <pc:sldMkLst>
          <pc:docMk/>
          <pc:sldMk cId="1691795225" sldId="2147482341"/>
        </pc:sldMkLst>
        <pc:spChg chg="del mod">
          <ac:chgData name="ヨウセイ" userId="5a888fac-6edf-44e7-a4d9-9d61d31ce2f0" providerId="ADAL" clId="{222F60C4-1205-436B-B6A9-0BFF4EFC4C3A}" dt="2024-05-23T01:08:06.747" v="2018" actId="478"/>
          <ac:spMkLst>
            <pc:docMk/>
            <pc:sldMk cId="1691795225" sldId="2147482341"/>
            <ac:spMk id="5" creationId="{C120DF1B-DB14-8EB4-4482-CAEFB4288970}"/>
          </ac:spMkLst>
        </pc:spChg>
        <pc:spChg chg="add del mod">
          <ac:chgData name="ヨウセイ" userId="5a888fac-6edf-44e7-a4d9-9d61d31ce2f0" providerId="ADAL" clId="{222F60C4-1205-436B-B6A9-0BFF4EFC4C3A}" dt="2024-05-23T01:07:54.615" v="2011" actId="478"/>
          <ac:spMkLst>
            <pc:docMk/>
            <pc:sldMk cId="1691795225" sldId="2147482341"/>
            <ac:spMk id="9" creationId="{9861E85F-EED1-8A38-9E07-43B8BC0BC9FA}"/>
          </ac:spMkLst>
        </pc:spChg>
        <pc:spChg chg="add mod">
          <ac:chgData name="ヨウセイ" userId="5a888fac-6edf-44e7-a4d9-9d61d31ce2f0" providerId="ADAL" clId="{222F60C4-1205-436B-B6A9-0BFF4EFC4C3A}" dt="2024-05-23T01:09:44.472" v="2054" actId="14100"/>
          <ac:spMkLst>
            <pc:docMk/>
            <pc:sldMk cId="1691795225" sldId="2147482341"/>
            <ac:spMk id="13" creationId="{86F077CF-27E4-6F8E-63C0-F5A9A3F2D3BF}"/>
          </ac:spMkLst>
        </pc:spChg>
        <pc:spChg chg="mod">
          <ac:chgData name="ヨウセイ" userId="5a888fac-6edf-44e7-a4d9-9d61d31ce2f0" providerId="ADAL" clId="{222F60C4-1205-436B-B6A9-0BFF4EFC4C3A}" dt="2024-05-23T01:08:04.226" v="2016" actId="20577"/>
          <ac:spMkLst>
            <pc:docMk/>
            <pc:sldMk cId="1691795225" sldId="2147482341"/>
            <ac:spMk id="14" creationId="{D0EC807D-CB8F-C434-8AEB-397556177F02}"/>
          </ac:spMkLst>
        </pc:spChg>
        <pc:spChg chg="add mod">
          <ac:chgData name="ヨウセイ" userId="5a888fac-6edf-44e7-a4d9-9d61d31ce2f0" providerId="ADAL" clId="{222F60C4-1205-436B-B6A9-0BFF4EFC4C3A}" dt="2024-05-23T01:09:51.650" v="2058" actId="14100"/>
          <ac:spMkLst>
            <pc:docMk/>
            <pc:sldMk cId="1691795225" sldId="2147482341"/>
            <ac:spMk id="15" creationId="{B10BBF93-59CC-8008-7EB9-A0BF6FB13FBB}"/>
          </ac:spMkLst>
        </pc:spChg>
        <pc:spChg chg="add mod">
          <ac:chgData name="ヨウセイ" userId="5a888fac-6edf-44e7-a4d9-9d61d31ce2f0" providerId="ADAL" clId="{222F60C4-1205-436B-B6A9-0BFF4EFC4C3A}" dt="2024-05-23T01:27:42.366" v="2654" actId="14100"/>
          <ac:spMkLst>
            <pc:docMk/>
            <pc:sldMk cId="1691795225" sldId="2147482341"/>
            <ac:spMk id="16" creationId="{A682FF06-C06E-EAFC-CCD4-4F769943EBD8}"/>
          </ac:spMkLst>
        </pc:spChg>
        <pc:picChg chg="del">
          <ac:chgData name="ヨウセイ" userId="5a888fac-6edf-44e7-a4d9-9d61d31ce2f0" providerId="ADAL" clId="{222F60C4-1205-436B-B6A9-0BFF4EFC4C3A}" dt="2024-05-23T01:06:43.993" v="1987" actId="478"/>
          <ac:picMkLst>
            <pc:docMk/>
            <pc:sldMk cId="1691795225" sldId="2147482341"/>
            <ac:picMk id="4" creationId="{223840B3-AC7B-047B-3B0D-18C49A876CA1}"/>
          </ac:picMkLst>
        </pc:picChg>
        <pc:picChg chg="add mod modCrop">
          <ac:chgData name="ヨウセイ" userId="5a888fac-6edf-44e7-a4d9-9d61d31ce2f0" providerId="ADAL" clId="{222F60C4-1205-436B-B6A9-0BFF4EFC4C3A}" dt="2024-05-23T01:09:28.983" v="2050" actId="1076"/>
          <ac:picMkLst>
            <pc:docMk/>
            <pc:sldMk cId="1691795225" sldId="2147482341"/>
            <ac:picMk id="7" creationId="{72F9CB4D-BB8C-4682-F1F4-AF4033C9C4C0}"/>
          </ac:picMkLst>
        </pc:picChg>
        <pc:picChg chg="add mod modCrop">
          <ac:chgData name="ヨウセイ" userId="5a888fac-6edf-44e7-a4d9-9d61d31ce2f0" providerId="ADAL" clId="{222F60C4-1205-436B-B6A9-0BFF4EFC4C3A}" dt="2024-05-23T01:09:19.801" v="2048" actId="208"/>
          <ac:picMkLst>
            <pc:docMk/>
            <pc:sldMk cId="1691795225" sldId="2147482341"/>
            <ac:picMk id="11" creationId="{9E11D605-63BF-5342-B090-EF745E0FEF09}"/>
          </ac:picMkLst>
        </pc:picChg>
        <pc:picChg chg="add mod modCrop">
          <ac:chgData name="ヨウセイ" userId="5a888fac-6edf-44e7-a4d9-9d61d31ce2f0" providerId="ADAL" clId="{222F60C4-1205-436B-B6A9-0BFF4EFC4C3A}" dt="2024-05-23T01:09:32.177" v="2051" actId="1076"/>
          <ac:picMkLst>
            <pc:docMk/>
            <pc:sldMk cId="1691795225" sldId="2147482341"/>
            <ac:picMk id="12" creationId="{05E7EDCB-4199-618C-B938-91AD30A141BE}"/>
          </ac:picMkLst>
        </pc:picChg>
      </pc:sldChg>
      <pc:sldChg chg="addSp delSp modSp add mod">
        <pc:chgData name="ヨウセイ" userId="5a888fac-6edf-44e7-a4d9-9d61d31ce2f0" providerId="ADAL" clId="{222F60C4-1205-436B-B6A9-0BFF4EFC4C3A}" dt="2024-05-23T01:38:08.313" v="3117" actId="20577"/>
        <pc:sldMkLst>
          <pc:docMk/>
          <pc:sldMk cId="2326743609" sldId="2147482342"/>
        </pc:sldMkLst>
        <pc:spChg chg="add mod">
          <ac:chgData name="ヨウセイ" userId="5a888fac-6edf-44e7-a4d9-9d61d31ce2f0" providerId="ADAL" clId="{222F60C4-1205-436B-B6A9-0BFF4EFC4C3A}" dt="2024-05-23T01:22:25.821" v="2500" actId="6549"/>
          <ac:spMkLst>
            <pc:docMk/>
            <pc:sldMk cId="2326743609" sldId="2147482342"/>
            <ac:spMk id="2" creationId="{617BC459-DC95-46A8-1E3D-57FB00818B8E}"/>
          </ac:spMkLst>
        </pc:spChg>
        <pc:spChg chg="add del mod">
          <ac:chgData name="ヨウセイ" userId="5a888fac-6edf-44e7-a4d9-9d61d31ce2f0" providerId="ADAL" clId="{222F60C4-1205-436B-B6A9-0BFF4EFC4C3A}" dt="2024-05-23T01:13:26.381" v="2231" actId="21"/>
          <ac:spMkLst>
            <pc:docMk/>
            <pc:sldMk cId="2326743609" sldId="2147482342"/>
            <ac:spMk id="9" creationId="{D91BC6C5-7397-9556-0B76-08B9E11D0785}"/>
          </ac:spMkLst>
        </pc:spChg>
        <pc:spChg chg="del">
          <ac:chgData name="ヨウセイ" userId="5a888fac-6edf-44e7-a4d9-9d61d31ce2f0" providerId="ADAL" clId="{222F60C4-1205-436B-B6A9-0BFF4EFC4C3A}" dt="2024-05-23T01:12:13.929" v="2095" actId="478"/>
          <ac:spMkLst>
            <pc:docMk/>
            <pc:sldMk cId="2326743609" sldId="2147482342"/>
            <ac:spMk id="13" creationId="{86F077CF-27E4-6F8E-63C0-F5A9A3F2D3BF}"/>
          </ac:spMkLst>
        </pc:spChg>
        <pc:spChg chg="mod">
          <ac:chgData name="ヨウセイ" userId="5a888fac-6edf-44e7-a4d9-9d61d31ce2f0" providerId="ADAL" clId="{222F60C4-1205-436B-B6A9-0BFF4EFC4C3A}" dt="2024-05-23T01:38:08.313" v="3117" actId="20577"/>
          <ac:spMkLst>
            <pc:docMk/>
            <pc:sldMk cId="2326743609" sldId="2147482342"/>
            <ac:spMk id="14" creationId="{D0EC807D-CB8F-C434-8AEB-397556177F02}"/>
          </ac:spMkLst>
        </pc:spChg>
        <pc:spChg chg="del">
          <ac:chgData name="ヨウセイ" userId="5a888fac-6edf-44e7-a4d9-9d61d31ce2f0" providerId="ADAL" clId="{222F60C4-1205-436B-B6A9-0BFF4EFC4C3A}" dt="2024-05-23T01:12:14.831" v="2096" actId="478"/>
          <ac:spMkLst>
            <pc:docMk/>
            <pc:sldMk cId="2326743609" sldId="2147482342"/>
            <ac:spMk id="15" creationId="{B10BBF93-59CC-8008-7EB9-A0BF6FB13FBB}"/>
          </ac:spMkLst>
        </pc:spChg>
        <pc:spChg chg="del">
          <ac:chgData name="ヨウセイ" userId="5a888fac-6edf-44e7-a4d9-9d61d31ce2f0" providerId="ADAL" clId="{222F60C4-1205-436B-B6A9-0BFF4EFC4C3A}" dt="2024-05-23T01:12:26.553" v="2101" actId="478"/>
          <ac:spMkLst>
            <pc:docMk/>
            <pc:sldMk cId="2326743609" sldId="2147482342"/>
            <ac:spMk id="16" creationId="{A682FF06-C06E-EAFC-CCD4-4F769943EBD8}"/>
          </ac:spMkLst>
        </pc:spChg>
        <pc:spChg chg="add mod">
          <ac:chgData name="ヨウセイ" userId="5a888fac-6edf-44e7-a4d9-9d61d31ce2f0" providerId="ADAL" clId="{222F60C4-1205-436B-B6A9-0BFF4EFC4C3A}" dt="2024-05-23T01:13:26.832" v="2232"/>
          <ac:spMkLst>
            <pc:docMk/>
            <pc:sldMk cId="2326743609" sldId="2147482342"/>
            <ac:spMk id="17" creationId="{D91BC6C5-7397-9556-0B76-08B9E11D0785}"/>
          </ac:spMkLst>
        </pc:spChg>
        <pc:spChg chg="add del mod">
          <ac:chgData name="ヨウセイ" userId="5a888fac-6edf-44e7-a4d9-9d61d31ce2f0" providerId="ADAL" clId="{222F60C4-1205-436B-B6A9-0BFF4EFC4C3A}" dt="2024-05-23T01:13:48.036" v="2244"/>
          <ac:spMkLst>
            <pc:docMk/>
            <pc:sldMk cId="2326743609" sldId="2147482342"/>
            <ac:spMk id="19" creationId="{384AFFD2-EF3E-AC63-98D1-64BF909CB75C}"/>
          </ac:spMkLst>
        </pc:spChg>
        <pc:spChg chg="add del mod">
          <ac:chgData name="ヨウセイ" userId="5a888fac-6edf-44e7-a4d9-9d61d31ce2f0" providerId="ADAL" clId="{222F60C4-1205-436B-B6A9-0BFF4EFC4C3A}" dt="2024-05-23T01:14:12.146" v="2251" actId="21"/>
          <ac:spMkLst>
            <pc:docMk/>
            <pc:sldMk cId="2326743609" sldId="2147482342"/>
            <ac:spMk id="21" creationId="{C1B71E3F-A586-8B8C-C032-FF4D6AC0F5B7}"/>
          </ac:spMkLst>
        </pc:spChg>
        <pc:spChg chg="add del mod">
          <ac:chgData name="ヨウセイ" userId="5a888fac-6edf-44e7-a4d9-9d61d31ce2f0" providerId="ADAL" clId="{222F60C4-1205-436B-B6A9-0BFF4EFC4C3A}" dt="2024-05-23T01:15:11.690" v="2381"/>
          <ac:spMkLst>
            <pc:docMk/>
            <pc:sldMk cId="2326743609" sldId="2147482342"/>
            <ac:spMk id="24" creationId="{C1B71E3F-A586-8B8C-C032-FF4D6AC0F5B7}"/>
          </ac:spMkLst>
        </pc:spChg>
        <pc:spChg chg="add del mod">
          <ac:chgData name="ヨウセイ" userId="5a888fac-6edf-44e7-a4d9-9d61d31ce2f0" providerId="ADAL" clId="{222F60C4-1205-436B-B6A9-0BFF4EFC4C3A}" dt="2024-05-23T01:16:14.356" v="2416"/>
          <ac:spMkLst>
            <pc:docMk/>
            <pc:sldMk cId="2326743609" sldId="2147482342"/>
            <ac:spMk id="27" creationId="{D5D1DFBB-FFA5-8706-B05E-EE3612E20F08}"/>
          </ac:spMkLst>
        </pc:spChg>
        <pc:spChg chg="add mod">
          <ac:chgData name="ヨウセイ" userId="5a888fac-6edf-44e7-a4d9-9d61d31ce2f0" providerId="ADAL" clId="{222F60C4-1205-436B-B6A9-0BFF4EFC4C3A}" dt="2024-05-23T01:22:14.348" v="2473" actId="20577"/>
          <ac:spMkLst>
            <pc:docMk/>
            <pc:sldMk cId="2326743609" sldId="2147482342"/>
            <ac:spMk id="28" creationId="{99F7BE7E-DFDE-D3E4-7689-E4FC2D5F35C9}"/>
          </ac:spMkLst>
        </pc:spChg>
        <pc:spChg chg="add mod">
          <ac:chgData name="ヨウセイ" userId="5a888fac-6edf-44e7-a4d9-9d61d31ce2f0" providerId="ADAL" clId="{222F60C4-1205-436B-B6A9-0BFF4EFC4C3A}" dt="2024-05-23T01:21:48.026" v="2436" actId="14100"/>
          <ac:spMkLst>
            <pc:docMk/>
            <pc:sldMk cId="2326743609" sldId="2147482342"/>
            <ac:spMk id="33" creationId="{76A105E3-8C10-2FA2-56F7-213560597C9A}"/>
          </ac:spMkLst>
        </pc:spChg>
        <pc:spChg chg="add mod">
          <ac:chgData name="ヨウセイ" userId="5a888fac-6edf-44e7-a4d9-9d61d31ce2f0" providerId="ADAL" clId="{222F60C4-1205-436B-B6A9-0BFF4EFC4C3A}" dt="2024-05-23T01:21:50.694" v="2438" actId="1076"/>
          <ac:spMkLst>
            <pc:docMk/>
            <pc:sldMk cId="2326743609" sldId="2147482342"/>
            <ac:spMk id="34" creationId="{C7E0F96F-CFC9-72C1-8A7A-190129A6887B}"/>
          </ac:spMkLst>
        </pc:spChg>
        <pc:picChg chg="add mod modCrop">
          <ac:chgData name="ヨウセイ" userId="5a888fac-6edf-44e7-a4d9-9d61d31ce2f0" providerId="ADAL" clId="{222F60C4-1205-436B-B6A9-0BFF4EFC4C3A}" dt="2024-05-23T01:20:40.480" v="2419" actId="732"/>
          <ac:picMkLst>
            <pc:docMk/>
            <pc:sldMk cId="2326743609" sldId="2147482342"/>
            <ac:picMk id="5" creationId="{CAAD5F3A-F65B-D08C-E6D4-B9B4654EE8D4}"/>
          </ac:picMkLst>
        </pc:picChg>
        <pc:picChg chg="del">
          <ac:chgData name="ヨウセイ" userId="5a888fac-6edf-44e7-a4d9-9d61d31ce2f0" providerId="ADAL" clId="{222F60C4-1205-436B-B6A9-0BFF4EFC4C3A}" dt="2024-05-23T01:12:11.931" v="2093" actId="478"/>
          <ac:picMkLst>
            <pc:docMk/>
            <pc:sldMk cId="2326743609" sldId="2147482342"/>
            <ac:picMk id="7" creationId="{72F9CB4D-BB8C-4682-F1F4-AF4033C9C4C0}"/>
          </ac:picMkLst>
        </pc:picChg>
        <pc:picChg chg="del">
          <ac:chgData name="ヨウセイ" userId="5a888fac-6edf-44e7-a4d9-9d61d31ce2f0" providerId="ADAL" clId="{222F60C4-1205-436B-B6A9-0BFF4EFC4C3A}" dt="2024-05-23T01:12:12.693" v="2094" actId="478"/>
          <ac:picMkLst>
            <pc:docMk/>
            <pc:sldMk cId="2326743609" sldId="2147482342"/>
            <ac:picMk id="11" creationId="{9E11D605-63BF-5342-B090-EF745E0FEF09}"/>
          </ac:picMkLst>
        </pc:picChg>
        <pc:picChg chg="del">
          <ac:chgData name="ヨウセイ" userId="5a888fac-6edf-44e7-a4d9-9d61d31ce2f0" providerId="ADAL" clId="{222F60C4-1205-436B-B6A9-0BFF4EFC4C3A}" dt="2024-05-23T01:12:11.931" v="2093" actId="478"/>
          <ac:picMkLst>
            <pc:docMk/>
            <pc:sldMk cId="2326743609" sldId="2147482342"/>
            <ac:picMk id="12" creationId="{05E7EDCB-4199-618C-B938-91AD30A141BE}"/>
          </ac:picMkLst>
        </pc:picChg>
        <pc:picChg chg="add">
          <ac:chgData name="ヨウセイ" userId="5a888fac-6edf-44e7-a4d9-9d61d31ce2f0" providerId="ADAL" clId="{222F60C4-1205-436B-B6A9-0BFF4EFC4C3A}" dt="2024-05-23T01:13:28.629" v="2233"/>
          <ac:picMkLst>
            <pc:docMk/>
            <pc:sldMk cId="2326743609" sldId="2147482342"/>
            <ac:picMk id="18" creationId="{35E42A5E-643F-2B1F-6091-105F2306655E}"/>
          </ac:picMkLst>
        </pc:picChg>
        <pc:picChg chg="add del mod">
          <ac:chgData name="ヨウセイ" userId="5a888fac-6edf-44e7-a4d9-9d61d31ce2f0" providerId="ADAL" clId="{222F60C4-1205-436B-B6A9-0BFF4EFC4C3A}" dt="2024-05-23T01:14:12.146" v="2251" actId="21"/>
          <ac:picMkLst>
            <pc:docMk/>
            <pc:sldMk cId="2326743609" sldId="2147482342"/>
            <ac:picMk id="23" creationId="{24E23A75-6D5F-D63B-1670-100FDB6B91A2}"/>
          </ac:picMkLst>
        </pc:picChg>
        <pc:picChg chg="add mod modCrop">
          <ac:chgData name="ヨウセイ" userId="5a888fac-6edf-44e7-a4d9-9d61d31ce2f0" providerId="ADAL" clId="{222F60C4-1205-436B-B6A9-0BFF4EFC4C3A}" dt="2024-05-23T01:21:26.310" v="2432" actId="1076"/>
          <ac:picMkLst>
            <pc:docMk/>
            <pc:sldMk cId="2326743609" sldId="2147482342"/>
            <ac:picMk id="25" creationId="{24E23A75-6D5F-D63B-1670-100FDB6B91A2}"/>
          </ac:picMkLst>
        </pc:picChg>
        <pc:picChg chg="add mod">
          <ac:chgData name="ヨウセイ" userId="5a888fac-6edf-44e7-a4d9-9d61d31ce2f0" providerId="ADAL" clId="{222F60C4-1205-436B-B6A9-0BFF4EFC4C3A}" dt="2024-05-23T01:21:26.781" v="2433" actId="1076"/>
          <ac:picMkLst>
            <pc:docMk/>
            <pc:sldMk cId="2326743609" sldId="2147482342"/>
            <ac:picMk id="30" creationId="{39AED37D-6022-B3FD-3DC6-E1AD68B66132}"/>
          </ac:picMkLst>
        </pc:picChg>
        <pc:picChg chg="add mod">
          <ac:chgData name="ヨウセイ" userId="5a888fac-6edf-44e7-a4d9-9d61d31ce2f0" providerId="ADAL" clId="{222F60C4-1205-436B-B6A9-0BFF4EFC4C3A}" dt="2024-05-23T01:21:24.994" v="2431" actId="1076"/>
          <ac:picMkLst>
            <pc:docMk/>
            <pc:sldMk cId="2326743609" sldId="2147482342"/>
            <ac:picMk id="32" creationId="{5ED9ADEF-012E-2386-876C-4E3F83A942E3}"/>
          </ac:picMkLst>
        </pc:picChg>
      </pc:sldChg>
      <pc:sldChg chg="addSp delSp modSp add mod">
        <pc:chgData name="ヨウセイ" userId="5a888fac-6edf-44e7-a4d9-9d61d31ce2f0" providerId="ADAL" clId="{222F60C4-1205-436B-B6A9-0BFF4EFC4C3A}" dt="2024-05-23T01:38:14.996" v="3118"/>
        <pc:sldMkLst>
          <pc:docMk/>
          <pc:sldMk cId="3465392981" sldId="2147482343"/>
        </pc:sldMkLst>
        <pc:spChg chg="mod">
          <ac:chgData name="ヨウセイ" userId="5a888fac-6edf-44e7-a4d9-9d61d31ce2f0" providerId="ADAL" clId="{222F60C4-1205-436B-B6A9-0BFF4EFC4C3A}" dt="2024-05-23T01:23:38.551" v="2518"/>
          <ac:spMkLst>
            <pc:docMk/>
            <pc:sldMk cId="3465392981" sldId="2147482343"/>
            <ac:spMk id="2" creationId="{617BC459-DC95-46A8-1E3D-57FB00818B8E}"/>
          </ac:spMkLst>
        </pc:spChg>
        <pc:spChg chg="add del mod">
          <ac:chgData name="ヨウセイ" userId="5a888fac-6edf-44e7-a4d9-9d61d31ce2f0" providerId="ADAL" clId="{222F60C4-1205-436B-B6A9-0BFF4EFC4C3A}" dt="2024-05-23T01:24:56.379" v="2567"/>
          <ac:spMkLst>
            <pc:docMk/>
            <pc:sldMk cId="3465392981" sldId="2147482343"/>
            <ac:spMk id="9" creationId="{F2E02415-72FE-BA0B-04BD-1F207AD09C1A}"/>
          </ac:spMkLst>
        </pc:spChg>
        <pc:spChg chg="add mod">
          <ac:chgData name="ヨウセイ" userId="5a888fac-6edf-44e7-a4d9-9d61d31ce2f0" providerId="ADAL" clId="{222F60C4-1205-436B-B6A9-0BFF4EFC4C3A}" dt="2024-05-23T01:25:30.323" v="2588" actId="1076"/>
          <ac:spMkLst>
            <pc:docMk/>
            <pc:sldMk cId="3465392981" sldId="2147482343"/>
            <ac:spMk id="11" creationId="{503119F4-46D7-A26C-5399-1FB83379CFD1}"/>
          </ac:spMkLst>
        </pc:spChg>
        <pc:spChg chg="mod">
          <ac:chgData name="ヨウセイ" userId="5a888fac-6edf-44e7-a4d9-9d61d31ce2f0" providerId="ADAL" clId="{222F60C4-1205-436B-B6A9-0BFF4EFC4C3A}" dt="2024-05-23T01:38:14.996" v="3118"/>
          <ac:spMkLst>
            <pc:docMk/>
            <pc:sldMk cId="3465392981" sldId="2147482343"/>
            <ac:spMk id="14" creationId="{D0EC807D-CB8F-C434-8AEB-397556177F02}"/>
          </ac:spMkLst>
        </pc:spChg>
        <pc:spChg chg="del">
          <ac:chgData name="ヨウセイ" userId="5a888fac-6edf-44e7-a4d9-9d61d31ce2f0" providerId="ADAL" clId="{222F60C4-1205-436B-B6A9-0BFF4EFC4C3A}" dt="2024-05-23T01:23:15.501" v="2507" actId="478"/>
          <ac:spMkLst>
            <pc:docMk/>
            <pc:sldMk cId="3465392981" sldId="2147482343"/>
            <ac:spMk id="28" creationId="{99F7BE7E-DFDE-D3E4-7689-E4FC2D5F35C9}"/>
          </ac:spMkLst>
        </pc:spChg>
        <pc:spChg chg="del">
          <ac:chgData name="ヨウセイ" userId="5a888fac-6edf-44e7-a4d9-9d61d31ce2f0" providerId="ADAL" clId="{222F60C4-1205-436B-B6A9-0BFF4EFC4C3A}" dt="2024-05-23T01:23:25.630" v="2513" actId="478"/>
          <ac:spMkLst>
            <pc:docMk/>
            <pc:sldMk cId="3465392981" sldId="2147482343"/>
            <ac:spMk id="33" creationId="{76A105E3-8C10-2FA2-56F7-213560597C9A}"/>
          </ac:spMkLst>
        </pc:spChg>
        <pc:spChg chg="del">
          <ac:chgData name="ヨウセイ" userId="5a888fac-6edf-44e7-a4d9-9d61d31ce2f0" providerId="ADAL" clId="{222F60C4-1205-436B-B6A9-0BFF4EFC4C3A}" dt="2024-05-23T01:23:24.164" v="2512" actId="478"/>
          <ac:spMkLst>
            <pc:docMk/>
            <pc:sldMk cId="3465392981" sldId="2147482343"/>
            <ac:spMk id="34" creationId="{C7E0F96F-CFC9-72C1-8A7A-190129A6887B}"/>
          </ac:spMkLst>
        </pc:spChg>
        <pc:picChg chg="del mod">
          <ac:chgData name="ヨウセイ" userId="5a888fac-6edf-44e7-a4d9-9d61d31ce2f0" providerId="ADAL" clId="{222F60C4-1205-436B-B6A9-0BFF4EFC4C3A}" dt="2024-05-23T01:23:13.456" v="2504" actId="478"/>
          <ac:picMkLst>
            <pc:docMk/>
            <pc:sldMk cId="3465392981" sldId="2147482343"/>
            <ac:picMk id="5" creationId="{CAAD5F3A-F65B-D08C-E6D4-B9B4654EE8D4}"/>
          </ac:picMkLst>
        </pc:picChg>
        <pc:picChg chg="add mod ord modCrop">
          <ac:chgData name="ヨウセイ" userId="5a888fac-6edf-44e7-a4d9-9d61d31ce2f0" providerId="ADAL" clId="{222F60C4-1205-436B-B6A9-0BFF4EFC4C3A}" dt="2024-05-23T01:25:27.209" v="2587" actId="14100"/>
          <ac:picMkLst>
            <pc:docMk/>
            <pc:sldMk cId="3465392981" sldId="2147482343"/>
            <ac:picMk id="7" creationId="{D0B3A470-ACE0-5BF6-249B-09DE2C72A5F2}"/>
          </ac:picMkLst>
        </pc:picChg>
        <pc:picChg chg="del">
          <ac:chgData name="ヨウセイ" userId="5a888fac-6edf-44e7-a4d9-9d61d31ce2f0" providerId="ADAL" clId="{222F60C4-1205-436B-B6A9-0BFF4EFC4C3A}" dt="2024-05-23T01:23:13.880" v="2505" actId="478"/>
          <ac:picMkLst>
            <pc:docMk/>
            <pc:sldMk cId="3465392981" sldId="2147482343"/>
            <ac:picMk id="25" creationId="{24E23A75-6D5F-D63B-1670-100FDB6B91A2}"/>
          </ac:picMkLst>
        </pc:picChg>
        <pc:picChg chg="del">
          <ac:chgData name="ヨウセイ" userId="5a888fac-6edf-44e7-a4d9-9d61d31ce2f0" providerId="ADAL" clId="{222F60C4-1205-436B-B6A9-0BFF4EFC4C3A}" dt="2024-05-23T01:23:12.779" v="2502" actId="478"/>
          <ac:picMkLst>
            <pc:docMk/>
            <pc:sldMk cId="3465392981" sldId="2147482343"/>
            <ac:picMk id="30" creationId="{39AED37D-6022-B3FD-3DC6-E1AD68B66132}"/>
          </ac:picMkLst>
        </pc:picChg>
        <pc:picChg chg="del">
          <ac:chgData name="ヨウセイ" userId="5a888fac-6edf-44e7-a4d9-9d61d31ce2f0" providerId="ADAL" clId="{222F60C4-1205-436B-B6A9-0BFF4EFC4C3A}" dt="2024-05-23T01:23:14.578" v="2506" actId="478"/>
          <ac:picMkLst>
            <pc:docMk/>
            <pc:sldMk cId="3465392981" sldId="2147482343"/>
            <ac:picMk id="32" creationId="{5ED9ADEF-012E-2386-876C-4E3F83A942E3}"/>
          </ac:picMkLst>
        </pc:picChg>
      </pc:sldChg>
      <pc:sldChg chg="addSp delSp modSp add mod">
        <pc:chgData name="ヨウセイ" userId="5a888fac-6edf-44e7-a4d9-9d61d31ce2f0" providerId="ADAL" clId="{222F60C4-1205-436B-B6A9-0BFF4EFC4C3A}" dt="2024-05-23T01:38:21.861" v="3123"/>
        <pc:sldMkLst>
          <pc:docMk/>
          <pc:sldMk cId="1565505090" sldId="2147482344"/>
        </pc:sldMkLst>
        <pc:spChg chg="mod">
          <ac:chgData name="ヨウセイ" userId="5a888fac-6edf-44e7-a4d9-9d61d31ce2f0" providerId="ADAL" clId="{222F60C4-1205-436B-B6A9-0BFF4EFC4C3A}" dt="2024-05-23T01:26:19.894" v="2625" actId="20577"/>
          <ac:spMkLst>
            <pc:docMk/>
            <pc:sldMk cId="1565505090" sldId="2147482344"/>
            <ac:spMk id="2" creationId="{617BC459-DC95-46A8-1E3D-57FB00818B8E}"/>
          </ac:spMkLst>
        </pc:spChg>
        <pc:spChg chg="del">
          <ac:chgData name="ヨウセイ" userId="5a888fac-6edf-44e7-a4d9-9d61d31ce2f0" providerId="ADAL" clId="{222F60C4-1205-436B-B6A9-0BFF4EFC4C3A}" dt="2024-05-23T01:26:38.158" v="2630" actId="478"/>
          <ac:spMkLst>
            <pc:docMk/>
            <pc:sldMk cId="1565505090" sldId="2147482344"/>
            <ac:spMk id="11" creationId="{503119F4-46D7-A26C-5399-1FB83379CFD1}"/>
          </ac:spMkLst>
        </pc:spChg>
        <pc:spChg chg="mod">
          <ac:chgData name="ヨウセイ" userId="5a888fac-6edf-44e7-a4d9-9d61d31ce2f0" providerId="ADAL" clId="{222F60C4-1205-436B-B6A9-0BFF4EFC4C3A}" dt="2024-05-23T01:38:21.861" v="3123"/>
          <ac:spMkLst>
            <pc:docMk/>
            <pc:sldMk cId="1565505090" sldId="2147482344"/>
            <ac:spMk id="14" creationId="{D0EC807D-CB8F-C434-8AEB-397556177F02}"/>
          </ac:spMkLst>
        </pc:spChg>
        <pc:spChg chg="add mod">
          <ac:chgData name="ヨウセイ" userId="5a888fac-6edf-44e7-a4d9-9d61d31ce2f0" providerId="ADAL" clId="{222F60C4-1205-436B-B6A9-0BFF4EFC4C3A}" dt="2024-05-23T01:28:05.012" v="2661" actId="1076"/>
          <ac:spMkLst>
            <pc:docMk/>
            <pc:sldMk cId="1565505090" sldId="2147482344"/>
            <ac:spMk id="16" creationId="{6C9166D8-E443-77FC-D234-F8C918EBDC65}"/>
          </ac:spMkLst>
        </pc:spChg>
        <pc:picChg chg="add del mod">
          <ac:chgData name="ヨウセイ" userId="5a888fac-6edf-44e7-a4d9-9d61d31ce2f0" providerId="ADAL" clId="{222F60C4-1205-436B-B6A9-0BFF4EFC4C3A}" dt="2024-05-23T01:26:45.614" v="2632" actId="478"/>
          <ac:picMkLst>
            <pc:docMk/>
            <pc:sldMk cId="1565505090" sldId="2147482344"/>
            <ac:picMk id="5" creationId="{1B92391F-7F6C-D43A-34E3-93E246F7AA7B}"/>
          </ac:picMkLst>
        </pc:picChg>
        <pc:picChg chg="del">
          <ac:chgData name="ヨウセイ" userId="5a888fac-6edf-44e7-a4d9-9d61d31ce2f0" providerId="ADAL" clId="{222F60C4-1205-436B-B6A9-0BFF4EFC4C3A}" dt="2024-05-23T01:26:33.233" v="2626" actId="478"/>
          <ac:picMkLst>
            <pc:docMk/>
            <pc:sldMk cId="1565505090" sldId="2147482344"/>
            <ac:picMk id="7" creationId="{D0B3A470-ACE0-5BF6-249B-09DE2C72A5F2}"/>
          </ac:picMkLst>
        </pc:picChg>
        <pc:picChg chg="add mod modCrop">
          <ac:chgData name="ヨウセイ" userId="5a888fac-6edf-44e7-a4d9-9d61d31ce2f0" providerId="ADAL" clId="{222F60C4-1205-436B-B6A9-0BFF4EFC4C3A}" dt="2024-05-23T01:28:08.837" v="2662" actId="14100"/>
          <ac:picMkLst>
            <pc:docMk/>
            <pc:sldMk cId="1565505090" sldId="2147482344"/>
            <ac:picMk id="9" creationId="{0E5D4402-9C21-19F9-0239-18B92A9C58CE}"/>
          </ac:picMkLst>
        </pc:picChg>
        <pc:picChg chg="add mod modCrop">
          <ac:chgData name="ヨウセイ" userId="5a888fac-6edf-44e7-a4d9-9d61d31ce2f0" providerId="ADAL" clId="{222F60C4-1205-436B-B6A9-0BFF4EFC4C3A}" dt="2024-05-23T01:28:05.012" v="2661" actId="1076"/>
          <ac:picMkLst>
            <pc:docMk/>
            <pc:sldMk cId="1565505090" sldId="2147482344"/>
            <ac:picMk id="13" creationId="{5594DB32-A1E4-6EE2-0238-56FD5E34A1E9}"/>
          </ac:picMkLst>
        </pc:picChg>
        <pc:picChg chg="add mod modCrop">
          <ac:chgData name="ヨウセイ" userId="5a888fac-6edf-44e7-a4d9-9d61d31ce2f0" providerId="ADAL" clId="{222F60C4-1205-436B-B6A9-0BFF4EFC4C3A}" dt="2024-05-23T01:28:05.012" v="2661" actId="1076"/>
          <ac:picMkLst>
            <pc:docMk/>
            <pc:sldMk cId="1565505090" sldId="2147482344"/>
            <ac:picMk id="15" creationId="{EE0FAF77-EBCE-DFB7-CA38-D4B8B360258A}"/>
          </ac:picMkLst>
        </pc:picChg>
      </pc:sldChg>
      <pc:sldChg chg="add del">
        <pc:chgData name="ヨウセイ" userId="5a888fac-6edf-44e7-a4d9-9d61d31ce2f0" providerId="ADAL" clId="{222F60C4-1205-436B-B6A9-0BFF4EFC4C3A}" dt="2024-05-23T01:28:23.728" v="2663" actId="47"/>
        <pc:sldMkLst>
          <pc:docMk/>
          <pc:sldMk cId="1810979656" sldId="2147482345"/>
        </pc:sldMkLst>
      </pc:sldChg>
      <pc:sldChg chg="addSp delSp modSp add mod ord">
        <pc:chgData name="ヨウセイ" userId="5a888fac-6edf-44e7-a4d9-9d61d31ce2f0" providerId="ADAL" clId="{222F60C4-1205-436B-B6A9-0BFF4EFC4C3A}" dt="2024-05-23T02:05:42.762" v="4848" actId="14100"/>
        <pc:sldMkLst>
          <pc:docMk/>
          <pc:sldMk cId="3603902047" sldId="2147482345"/>
        </pc:sldMkLst>
        <pc:spChg chg="mod">
          <ac:chgData name="ヨウセイ" userId="5a888fac-6edf-44e7-a4d9-9d61d31ce2f0" providerId="ADAL" clId="{222F60C4-1205-436B-B6A9-0BFF4EFC4C3A}" dt="2024-05-23T01:30:12.136" v="2694" actId="6549"/>
          <ac:spMkLst>
            <pc:docMk/>
            <pc:sldMk cId="3603902047" sldId="2147482345"/>
            <ac:spMk id="6" creationId="{8F3A1E0A-362B-4880-D1AA-3942F1ABC56B}"/>
          </ac:spMkLst>
        </pc:spChg>
        <pc:spChg chg="mod">
          <ac:chgData name="ヨウセイ" userId="5a888fac-6edf-44e7-a4d9-9d61d31ce2f0" providerId="ADAL" clId="{222F60C4-1205-436B-B6A9-0BFF4EFC4C3A}" dt="2024-05-23T01:29:17.548" v="2674"/>
          <ac:spMkLst>
            <pc:docMk/>
            <pc:sldMk cId="3603902047" sldId="2147482345"/>
            <ac:spMk id="7" creationId="{1579C771-9B47-D113-E671-81125ED56CBC}"/>
          </ac:spMkLst>
        </pc:spChg>
        <pc:picChg chg="del">
          <ac:chgData name="ヨウセイ" userId="5a888fac-6edf-44e7-a4d9-9d61d31ce2f0" providerId="ADAL" clId="{222F60C4-1205-436B-B6A9-0BFF4EFC4C3A}" dt="2024-05-23T02:05:39.570" v="4846" actId="478"/>
          <ac:picMkLst>
            <pc:docMk/>
            <pc:sldMk cId="3603902047" sldId="2147482345"/>
            <ac:picMk id="3" creationId="{825D1456-67DE-89B2-21DE-6789B0D03591}"/>
          </ac:picMkLst>
        </pc:picChg>
        <pc:picChg chg="add mod">
          <ac:chgData name="ヨウセイ" userId="5a888fac-6edf-44e7-a4d9-9d61d31ce2f0" providerId="ADAL" clId="{222F60C4-1205-436B-B6A9-0BFF4EFC4C3A}" dt="2024-05-23T02:05:42.762" v="4848" actId="14100"/>
          <ac:picMkLst>
            <pc:docMk/>
            <pc:sldMk cId="3603902047" sldId="2147482345"/>
            <ac:picMk id="4" creationId="{B9A054E4-4F75-C2A5-4D57-8C2294F38071}"/>
          </ac:picMkLst>
        </pc:picChg>
      </pc:sldChg>
      <pc:sldChg chg="addSp delSp modSp add mod ord">
        <pc:chgData name="ヨウセイ" userId="5a888fac-6edf-44e7-a4d9-9d61d31ce2f0" providerId="ADAL" clId="{222F60C4-1205-436B-B6A9-0BFF4EFC4C3A}" dt="2024-05-23T02:10:53.630" v="4891" actId="6549"/>
        <pc:sldMkLst>
          <pc:docMk/>
          <pc:sldMk cId="501548529" sldId="2147482346"/>
        </pc:sldMkLst>
        <pc:spChg chg="mod">
          <ac:chgData name="ヨウセイ" userId="5a888fac-6edf-44e7-a4d9-9d61d31ce2f0" providerId="ADAL" clId="{222F60C4-1205-436B-B6A9-0BFF4EFC4C3A}" dt="2024-05-23T01:30:32.909" v="2696" actId="14100"/>
          <ac:spMkLst>
            <pc:docMk/>
            <pc:sldMk cId="501548529" sldId="2147482346"/>
            <ac:spMk id="6" creationId="{8F3A1E0A-362B-4880-D1AA-3942F1ABC56B}"/>
          </ac:spMkLst>
        </pc:spChg>
        <pc:spChg chg="mod">
          <ac:chgData name="ヨウセイ" userId="5a888fac-6edf-44e7-a4d9-9d61d31ce2f0" providerId="ADAL" clId="{222F60C4-1205-436B-B6A9-0BFF4EFC4C3A}" dt="2024-05-23T02:10:53.630" v="4891" actId="6549"/>
          <ac:spMkLst>
            <pc:docMk/>
            <pc:sldMk cId="501548529" sldId="2147482346"/>
            <ac:spMk id="7" creationId="{CD0009E7-63E2-81C7-D0DB-B3FE22F631EC}"/>
          </ac:spMkLst>
        </pc:spChg>
        <pc:spChg chg="mod">
          <ac:chgData name="ヨウセイ" userId="5a888fac-6edf-44e7-a4d9-9d61d31ce2f0" providerId="ADAL" clId="{222F60C4-1205-436B-B6A9-0BFF4EFC4C3A}" dt="2024-05-23T01:37:00.041" v="3090" actId="1076"/>
          <ac:spMkLst>
            <pc:docMk/>
            <pc:sldMk cId="501548529" sldId="2147482346"/>
            <ac:spMk id="8" creationId="{3212BB6D-AA03-80F5-3ED1-15771C49E071}"/>
          </ac:spMkLst>
        </pc:spChg>
        <pc:spChg chg="add mod">
          <ac:chgData name="ヨウセイ" userId="5a888fac-6edf-44e7-a4d9-9d61d31ce2f0" providerId="ADAL" clId="{222F60C4-1205-436B-B6A9-0BFF4EFC4C3A}" dt="2024-05-23T01:32:52.314" v="2728" actId="1076"/>
          <ac:spMkLst>
            <pc:docMk/>
            <pc:sldMk cId="501548529" sldId="2147482346"/>
            <ac:spMk id="11" creationId="{3FF84C11-994F-C2F3-04B1-D2636803EC32}"/>
          </ac:spMkLst>
        </pc:spChg>
        <pc:spChg chg="add mod">
          <ac:chgData name="ヨウセイ" userId="5a888fac-6edf-44e7-a4d9-9d61d31ce2f0" providerId="ADAL" clId="{222F60C4-1205-436B-B6A9-0BFF4EFC4C3A}" dt="2024-05-23T01:33:29.498" v="2761" actId="14100"/>
          <ac:spMkLst>
            <pc:docMk/>
            <pc:sldMk cId="501548529" sldId="2147482346"/>
            <ac:spMk id="13" creationId="{3ED6C876-2DFD-0424-090C-D0911E97B1BB}"/>
          </ac:spMkLst>
        </pc:spChg>
        <pc:picChg chg="add mod">
          <ac:chgData name="ヨウセイ" userId="5a888fac-6edf-44e7-a4d9-9d61d31ce2f0" providerId="ADAL" clId="{222F60C4-1205-436B-B6A9-0BFF4EFC4C3A}" dt="2024-05-23T01:32:49.254" v="2727" actId="14100"/>
          <ac:picMkLst>
            <pc:docMk/>
            <pc:sldMk cId="501548529" sldId="2147482346"/>
            <ac:picMk id="4" creationId="{1903FBC4-63C1-28E0-58E0-EDB3E1DD27E3}"/>
          </ac:picMkLst>
        </pc:picChg>
        <pc:picChg chg="del">
          <ac:chgData name="ヨウセイ" userId="5a888fac-6edf-44e7-a4d9-9d61d31ce2f0" providerId="ADAL" clId="{222F60C4-1205-436B-B6A9-0BFF4EFC4C3A}" dt="2024-05-23T01:30:42.127" v="2697" actId="478"/>
          <ac:picMkLst>
            <pc:docMk/>
            <pc:sldMk cId="501548529" sldId="2147482346"/>
            <ac:picMk id="5" creationId="{56D19122-F027-701F-2EF9-F73474877C7D}"/>
          </ac:picMkLst>
        </pc:picChg>
      </pc:sldChg>
      <pc:sldChg chg="addSp delSp modSp add mod">
        <pc:chgData name="ヨウセイ" userId="5a888fac-6edf-44e7-a4d9-9d61d31ce2f0" providerId="ADAL" clId="{222F60C4-1205-436B-B6A9-0BFF4EFC4C3A}" dt="2024-05-23T01:41:49.561" v="3428" actId="1076"/>
        <pc:sldMkLst>
          <pc:docMk/>
          <pc:sldMk cId="3122435311" sldId="2147482347"/>
        </pc:sldMkLst>
        <pc:spChg chg="del">
          <ac:chgData name="ヨウセイ" userId="5a888fac-6edf-44e7-a4d9-9d61d31ce2f0" providerId="ADAL" clId="{222F60C4-1205-436B-B6A9-0BFF4EFC4C3A}" dt="2024-05-23T01:37:43.354" v="3092" actId="478"/>
          <ac:spMkLst>
            <pc:docMk/>
            <pc:sldMk cId="3122435311" sldId="2147482347"/>
            <ac:spMk id="7" creationId="{CD0009E7-63E2-81C7-D0DB-B3FE22F631EC}"/>
          </ac:spMkLst>
        </pc:spChg>
        <pc:spChg chg="del">
          <ac:chgData name="ヨウセイ" userId="5a888fac-6edf-44e7-a4d9-9d61d31ce2f0" providerId="ADAL" clId="{222F60C4-1205-436B-B6A9-0BFF4EFC4C3A}" dt="2024-05-23T01:37:53.164" v="3099" actId="478"/>
          <ac:spMkLst>
            <pc:docMk/>
            <pc:sldMk cId="3122435311" sldId="2147482347"/>
            <ac:spMk id="8" creationId="{3212BB6D-AA03-80F5-3ED1-15771C49E071}"/>
          </ac:spMkLst>
        </pc:spChg>
        <pc:spChg chg="del">
          <ac:chgData name="ヨウセイ" userId="5a888fac-6edf-44e7-a4d9-9d61d31ce2f0" providerId="ADAL" clId="{222F60C4-1205-436B-B6A9-0BFF4EFC4C3A}" dt="2024-05-23T01:37:47.363" v="3095" actId="478"/>
          <ac:spMkLst>
            <pc:docMk/>
            <pc:sldMk cId="3122435311" sldId="2147482347"/>
            <ac:spMk id="11" creationId="{3FF84C11-994F-C2F3-04B1-D2636803EC32}"/>
          </ac:spMkLst>
        </pc:spChg>
        <pc:spChg chg="add mod">
          <ac:chgData name="ヨウセイ" userId="5a888fac-6edf-44e7-a4d9-9d61d31ce2f0" providerId="ADAL" clId="{222F60C4-1205-436B-B6A9-0BFF4EFC4C3A}" dt="2024-05-23T01:39:06.048" v="3158" actId="20577"/>
          <ac:spMkLst>
            <pc:docMk/>
            <pc:sldMk cId="3122435311" sldId="2147482347"/>
            <ac:spMk id="12" creationId="{0786E956-7780-1E84-6152-7BA59DF97397}"/>
          </ac:spMkLst>
        </pc:spChg>
        <pc:spChg chg="del">
          <ac:chgData name="ヨウセイ" userId="5a888fac-6edf-44e7-a4d9-9d61d31ce2f0" providerId="ADAL" clId="{222F60C4-1205-436B-B6A9-0BFF4EFC4C3A}" dt="2024-05-23T01:37:44.934" v="3094" actId="478"/>
          <ac:spMkLst>
            <pc:docMk/>
            <pc:sldMk cId="3122435311" sldId="2147482347"/>
            <ac:spMk id="13" creationId="{3ED6C876-2DFD-0424-090C-D0911E97B1BB}"/>
          </ac:spMkLst>
        </pc:spChg>
        <pc:spChg chg="add mod">
          <ac:chgData name="ヨウセイ" userId="5a888fac-6edf-44e7-a4d9-9d61d31ce2f0" providerId="ADAL" clId="{222F60C4-1205-436B-B6A9-0BFF4EFC4C3A}" dt="2024-05-23T01:41:11.168" v="3419" actId="20577"/>
          <ac:spMkLst>
            <pc:docMk/>
            <pc:sldMk cId="3122435311" sldId="2147482347"/>
            <ac:spMk id="14" creationId="{D508E845-8502-81D4-8097-57EB324D5961}"/>
          </ac:spMkLst>
        </pc:spChg>
        <pc:picChg chg="del">
          <ac:chgData name="ヨウセイ" userId="5a888fac-6edf-44e7-a4d9-9d61d31ce2f0" providerId="ADAL" clId="{222F60C4-1205-436B-B6A9-0BFF4EFC4C3A}" dt="2024-05-23T01:37:43.783" v="3093" actId="478"/>
          <ac:picMkLst>
            <pc:docMk/>
            <pc:sldMk cId="3122435311" sldId="2147482347"/>
            <ac:picMk id="4" creationId="{1903FBC4-63C1-28E0-58E0-EDB3E1DD27E3}"/>
          </ac:picMkLst>
        </pc:picChg>
        <pc:picChg chg="add del mod">
          <ac:chgData name="ヨウセイ" userId="5a888fac-6edf-44e7-a4d9-9d61d31ce2f0" providerId="ADAL" clId="{222F60C4-1205-436B-B6A9-0BFF4EFC4C3A}" dt="2024-05-23T01:41:25.992" v="3421" actId="478"/>
          <ac:picMkLst>
            <pc:docMk/>
            <pc:sldMk cId="3122435311" sldId="2147482347"/>
            <ac:picMk id="5" creationId="{D864EE72-05EA-7596-6234-515D2FBA928B}"/>
          </ac:picMkLst>
        </pc:picChg>
        <pc:picChg chg="add mod">
          <ac:chgData name="ヨウセイ" userId="5a888fac-6edf-44e7-a4d9-9d61d31ce2f0" providerId="ADAL" clId="{222F60C4-1205-436B-B6A9-0BFF4EFC4C3A}" dt="2024-05-23T01:41:49.561" v="3428" actId="1076"/>
          <ac:picMkLst>
            <pc:docMk/>
            <pc:sldMk cId="3122435311" sldId="2147482347"/>
            <ac:picMk id="16" creationId="{8C2BEB23-4C0F-D7CF-9BEE-507042C551FA}"/>
          </ac:picMkLst>
        </pc:picChg>
      </pc:sldChg>
      <pc:sldChg chg="addSp delSp modSp add mod">
        <pc:chgData name="ヨウセイ" userId="5a888fac-6edf-44e7-a4d9-9d61d31ce2f0" providerId="ADAL" clId="{222F60C4-1205-436B-B6A9-0BFF4EFC4C3A}" dt="2024-05-23T01:56:49.068" v="4339"/>
        <pc:sldMkLst>
          <pc:docMk/>
          <pc:sldMk cId="4126471772" sldId="2147482348"/>
        </pc:sldMkLst>
        <pc:spChg chg="add mod">
          <ac:chgData name="ヨウセイ" userId="5a888fac-6edf-44e7-a4d9-9d61d31ce2f0" providerId="ADAL" clId="{222F60C4-1205-436B-B6A9-0BFF4EFC4C3A}" dt="2024-05-23T01:44:23.967" v="3473" actId="1076"/>
          <ac:spMkLst>
            <pc:docMk/>
            <pc:sldMk cId="4126471772" sldId="2147482348"/>
            <ac:spMk id="7" creationId="{704186AB-7DFB-A62F-14B7-6FA8921D050D}"/>
          </ac:spMkLst>
        </pc:spChg>
        <pc:spChg chg="add mod">
          <ac:chgData name="ヨウセイ" userId="5a888fac-6edf-44e7-a4d9-9d61d31ce2f0" providerId="ADAL" clId="{222F60C4-1205-436B-B6A9-0BFF4EFC4C3A}" dt="2024-05-23T01:44:25.599" v="3474" actId="1076"/>
          <ac:spMkLst>
            <pc:docMk/>
            <pc:sldMk cId="4126471772" sldId="2147482348"/>
            <ac:spMk id="9" creationId="{536BEDFB-6B93-7971-E371-2A308F2835BE}"/>
          </ac:spMkLst>
        </pc:spChg>
        <pc:spChg chg="mod">
          <ac:chgData name="ヨウセイ" userId="5a888fac-6edf-44e7-a4d9-9d61d31ce2f0" providerId="ADAL" clId="{222F60C4-1205-436B-B6A9-0BFF4EFC4C3A}" dt="2024-05-23T01:56:49.068" v="4339"/>
          <ac:spMkLst>
            <pc:docMk/>
            <pc:sldMk cId="4126471772" sldId="2147482348"/>
            <ac:spMk id="12" creationId="{0786E956-7780-1E84-6152-7BA59DF97397}"/>
          </ac:spMkLst>
        </pc:spChg>
        <pc:spChg chg="add mod">
          <ac:chgData name="ヨウセイ" userId="5a888fac-6edf-44e7-a4d9-9d61d31ce2f0" providerId="ADAL" clId="{222F60C4-1205-436B-B6A9-0BFF4EFC4C3A}" dt="2024-05-23T01:44:28.085" v="3475" actId="1076"/>
          <ac:spMkLst>
            <pc:docMk/>
            <pc:sldMk cId="4126471772" sldId="2147482348"/>
            <ac:spMk id="13" creationId="{A3750EE4-4CF7-A0F5-0ED3-6916777D32FF}"/>
          </ac:spMkLst>
        </pc:spChg>
        <pc:spChg chg="del">
          <ac:chgData name="ヨウセイ" userId="5a888fac-6edf-44e7-a4d9-9d61d31ce2f0" providerId="ADAL" clId="{222F60C4-1205-436B-B6A9-0BFF4EFC4C3A}" dt="2024-05-23T01:42:37.227" v="3430" actId="478"/>
          <ac:spMkLst>
            <pc:docMk/>
            <pc:sldMk cId="4126471772" sldId="2147482348"/>
            <ac:spMk id="14" creationId="{D508E845-8502-81D4-8097-57EB324D5961}"/>
          </ac:spMkLst>
        </pc:spChg>
        <pc:picChg chg="add mod modCrop">
          <ac:chgData name="ヨウセイ" userId="5a888fac-6edf-44e7-a4d9-9d61d31ce2f0" providerId="ADAL" clId="{222F60C4-1205-436B-B6A9-0BFF4EFC4C3A}" dt="2024-05-23T01:44:30.866" v="3476" actId="14100"/>
          <ac:picMkLst>
            <pc:docMk/>
            <pc:sldMk cId="4126471772" sldId="2147482348"/>
            <ac:picMk id="4" creationId="{9429C5A8-1B4B-731B-D003-45F5C28AED5E}"/>
          </ac:picMkLst>
        </pc:picChg>
        <pc:picChg chg="del">
          <ac:chgData name="ヨウセイ" userId="5a888fac-6edf-44e7-a4d9-9d61d31ce2f0" providerId="ADAL" clId="{222F60C4-1205-436B-B6A9-0BFF4EFC4C3A}" dt="2024-05-23T01:42:38.171" v="3431" actId="478"/>
          <ac:picMkLst>
            <pc:docMk/>
            <pc:sldMk cId="4126471772" sldId="2147482348"/>
            <ac:picMk id="16" creationId="{8C2BEB23-4C0F-D7CF-9BEE-507042C551FA}"/>
          </ac:picMkLst>
        </pc:picChg>
      </pc:sldChg>
      <pc:sldChg chg="addSp delSp modSp add mod">
        <pc:chgData name="ヨウセイ" userId="5a888fac-6edf-44e7-a4d9-9d61d31ce2f0" providerId="ADAL" clId="{222F60C4-1205-436B-B6A9-0BFF4EFC4C3A}" dt="2024-05-23T01:56:42.207" v="4338" actId="1076"/>
        <pc:sldMkLst>
          <pc:docMk/>
          <pc:sldMk cId="2585415715" sldId="2147482349"/>
        </pc:sldMkLst>
        <pc:spChg chg="del">
          <ac:chgData name="ヨウセイ" userId="5a888fac-6edf-44e7-a4d9-9d61d31ce2f0" providerId="ADAL" clId="{222F60C4-1205-436B-B6A9-0BFF4EFC4C3A}" dt="2024-05-23T01:44:57.270" v="3479" actId="478"/>
          <ac:spMkLst>
            <pc:docMk/>
            <pc:sldMk cId="2585415715" sldId="2147482349"/>
            <ac:spMk id="7" creationId="{704186AB-7DFB-A62F-14B7-6FA8921D050D}"/>
          </ac:spMkLst>
        </pc:spChg>
        <pc:spChg chg="del">
          <ac:chgData name="ヨウセイ" userId="5a888fac-6edf-44e7-a4d9-9d61d31ce2f0" providerId="ADAL" clId="{222F60C4-1205-436B-B6A9-0BFF4EFC4C3A}" dt="2024-05-23T01:44:57.969" v="3480" actId="478"/>
          <ac:spMkLst>
            <pc:docMk/>
            <pc:sldMk cId="2585415715" sldId="2147482349"/>
            <ac:spMk id="9" creationId="{536BEDFB-6B93-7971-E371-2A308F2835BE}"/>
          </ac:spMkLst>
        </pc:spChg>
        <pc:spChg chg="mod">
          <ac:chgData name="ヨウセイ" userId="5a888fac-6edf-44e7-a4d9-9d61d31ce2f0" providerId="ADAL" clId="{222F60C4-1205-436B-B6A9-0BFF4EFC4C3A}" dt="2024-05-23T01:56:42.207" v="4338" actId="1076"/>
          <ac:spMkLst>
            <pc:docMk/>
            <pc:sldMk cId="2585415715" sldId="2147482349"/>
            <ac:spMk id="12" creationId="{0786E956-7780-1E84-6152-7BA59DF97397}"/>
          </ac:spMkLst>
        </pc:spChg>
        <pc:spChg chg="del">
          <ac:chgData name="ヨウセイ" userId="5a888fac-6edf-44e7-a4d9-9d61d31ce2f0" providerId="ADAL" clId="{222F60C4-1205-436B-B6A9-0BFF4EFC4C3A}" dt="2024-05-23T01:44:59.133" v="3481" actId="478"/>
          <ac:spMkLst>
            <pc:docMk/>
            <pc:sldMk cId="2585415715" sldId="2147482349"/>
            <ac:spMk id="13" creationId="{A3750EE4-4CF7-A0F5-0ED3-6916777D32FF}"/>
          </ac:spMkLst>
        </pc:spChg>
        <pc:spChg chg="add mod">
          <ac:chgData name="ヨウセイ" userId="5a888fac-6edf-44e7-a4d9-9d61d31ce2f0" providerId="ADAL" clId="{222F60C4-1205-436B-B6A9-0BFF4EFC4C3A}" dt="2024-05-23T01:49:38.023" v="3663" actId="14100"/>
          <ac:spMkLst>
            <pc:docMk/>
            <pc:sldMk cId="2585415715" sldId="2147482349"/>
            <ac:spMk id="14" creationId="{D366E4B5-173D-F769-1197-7102613F40F2}"/>
          </ac:spMkLst>
        </pc:spChg>
        <pc:spChg chg="add mod">
          <ac:chgData name="ヨウセイ" userId="5a888fac-6edf-44e7-a4d9-9d61d31ce2f0" providerId="ADAL" clId="{222F60C4-1205-436B-B6A9-0BFF4EFC4C3A}" dt="2024-05-23T01:49:33.725" v="3661" actId="14100"/>
          <ac:spMkLst>
            <pc:docMk/>
            <pc:sldMk cId="2585415715" sldId="2147482349"/>
            <ac:spMk id="15" creationId="{0A048AE3-61D3-FAD4-47F9-896B61D21DC7}"/>
          </ac:spMkLst>
        </pc:spChg>
        <pc:spChg chg="add del">
          <ac:chgData name="ヨウセイ" userId="5a888fac-6edf-44e7-a4d9-9d61d31ce2f0" providerId="ADAL" clId="{222F60C4-1205-436B-B6A9-0BFF4EFC4C3A}" dt="2024-05-23T01:45:45.894" v="3500" actId="22"/>
          <ac:spMkLst>
            <pc:docMk/>
            <pc:sldMk cId="2585415715" sldId="2147482349"/>
            <ac:spMk id="17" creationId="{644DDF05-0D97-3D2A-99DC-518C396B273B}"/>
          </ac:spMkLst>
        </pc:spChg>
        <pc:spChg chg="add mod">
          <ac:chgData name="ヨウセイ" userId="5a888fac-6edf-44e7-a4d9-9d61d31ce2f0" providerId="ADAL" clId="{222F60C4-1205-436B-B6A9-0BFF4EFC4C3A}" dt="2024-05-23T01:45:56.927" v="3504" actId="14100"/>
          <ac:spMkLst>
            <pc:docMk/>
            <pc:sldMk cId="2585415715" sldId="2147482349"/>
            <ac:spMk id="19" creationId="{50162A77-7DA7-28FB-DC63-3FB9188A986A}"/>
          </ac:spMkLst>
        </pc:spChg>
        <pc:spChg chg="add mod">
          <ac:chgData name="ヨウセイ" userId="5a888fac-6edf-44e7-a4d9-9d61d31ce2f0" providerId="ADAL" clId="{222F60C4-1205-436B-B6A9-0BFF4EFC4C3A}" dt="2024-05-23T01:47:21.341" v="3546" actId="14100"/>
          <ac:spMkLst>
            <pc:docMk/>
            <pc:sldMk cId="2585415715" sldId="2147482349"/>
            <ac:spMk id="20" creationId="{7E483758-A4EE-2AAB-5742-FF4FC93E11BC}"/>
          </ac:spMkLst>
        </pc:spChg>
        <pc:spChg chg="add mod ord">
          <ac:chgData name="ヨウセイ" userId="5a888fac-6edf-44e7-a4d9-9d61d31ce2f0" providerId="ADAL" clId="{222F60C4-1205-436B-B6A9-0BFF4EFC4C3A}" dt="2024-05-23T01:50:31.832" v="3715" actId="14100"/>
          <ac:spMkLst>
            <pc:docMk/>
            <pc:sldMk cId="2585415715" sldId="2147482349"/>
            <ac:spMk id="23" creationId="{A82EF0B3-4D6A-324E-F369-DAC60ED866CF}"/>
          </ac:spMkLst>
        </pc:spChg>
        <pc:picChg chg="del">
          <ac:chgData name="ヨウセイ" userId="5a888fac-6edf-44e7-a4d9-9d61d31ce2f0" providerId="ADAL" clId="{222F60C4-1205-436B-B6A9-0BFF4EFC4C3A}" dt="2024-05-23T01:44:54.970" v="3478" actId="478"/>
          <ac:picMkLst>
            <pc:docMk/>
            <pc:sldMk cId="2585415715" sldId="2147482349"/>
            <ac:picMk id="4" creationId="{9429C5A8-1B4B-731B-D003-45F5C28AED5E}"/>
          </ac:picMkLst>
        </pc:picChg>
        <pc:picChg chg="add mod">
          <ac:chgData name="ヨウセイ" userId="5a888fac-6edf-44e7-a4d9-9d61d31ce2f0" providerId="ADAL" clId="{222F60C4-1205-436B-B6A9-0BFF4EFC4C3A}" dt="2024-05-23T01:49:18.820" v="3654" actId="14100"/>
          <ac:picMkLst>
            <pc:docMk/>
            <pc:sldMk cId="2585415715" sldId="2147482349"/>
            <ac:picMk id="5" creationId="{CCF02B79-56D2-AFB8-9598-4C01DBE22F4A}"/>
          </ac:picMkLst>
        </pc:picChg>
        <pc:picChg chg="add mod">
          <ac:chgData name="ヨウセイ" userId="5a888fac-6edf-44e7-a4d9-9d61d31ce2f0" providerId="ADAL" clId="{222F60C4-1205-436B-B6A9-0BFF4EFC4C3A}" dt="2024-05-23T01:49:28.663" v="3658" actId="14100"/>
          <ac:picMkLst>
            <pc:docMk/>
            <pc:sldMk cId="2585415715" sldId="2147482349"/>
            <ac:picMk id="11" creationId="{B694D691-3976-5C4B-04A9-FEB2FB4B23D9}"/>
          </ac:picMkLst>
        </pc:picChg>
        <pc:picChg chg="add mod">
          <ac:chgData name="ヨウセイ" userId="5a888fac-6edf-44e7-a4d9-9d61d31ce2f0" providerId="ADAL" clId="{222F60C4-1205-436B-B6A9-0BFF4EFC4C3A}" dt="2024-05-23T01:49:23.375" v="3656" actId="14100"/>
          <ac:picMkLst>
            <pc:docMk/>
            <pc:sldMk cId="2585415715" sldId="2147482349"/>
            <ac:picMk id="22" creationId="{24F281F3-257F-64AB-C1F7-33F796B4EEC5}"/>
          </ac:picMkLst>
        </pc:picChg>
        <pc:picChg chg="add mod">
          <ac:chgData name="ヨウセイ" userId="5a888fac-6edf-44e7-a4d9-9d61d31ce2f0" providerId="ADAL" clId="{222F60C4-1205-436B-B6A9-0BFF4EFC4C3A}" dt="2024-05-23T01:50:20.808" v="3710" actId="1076"/>
          <ac:picMkLst>
            <pc:docMk/>
            <pc:sldMk cId="2585415715" sldId="2147482349"/>
            <ac:picMk id="25" creationId="{E6A9A149-C283-D043-96FE-41A0AA94E78F}"/>
          </ac:picMkLst>
        </pc:picChg>
        <pc:picChg chg="add mod">
          <ac:chgData name="ヨウセイ" userId="5a888fac-6edf-44e7-a4d9-9d61d31ce2f0" providerId="ADAL" clId="{222F60C4-1205-436B-B6A9-0BFF4EFC4C3A}" dt="2024-05-23T01:50:24.141" v="3712" actId="14100"/>
          <ac:picMkLst>
            <pc:docMk/>
            <pc:sldMk cId="2585415715" sldId="2147482349"/>
            <ac:picMk id="27" creationId="{13181403-B73B-77B6-0738-52B29341B0D3}"/>
          </ac:picMkLst>
        </pc:picChg>
      </pc:sldChg>
      <pc:sldChg chg="addSp delSp modSp add mod">
        <pc:chgData name="ヨウセイ" userId="5a888fac-6edf-44e7-a4d9-9d61d31ce2f0" providerId="ADAL" clId="{222F60C4-1205-436B-B6A9-0BFF4EFC4C3A}" dt="2024-05-23T01:58:13.826" v="4353"/>
        <pc:sldMkLst>
          <pc:docMk/>
          <pc:sldMk cId="3190805534" sldId="2147482350"/>
        </pc:sldMkLst>
        <pc:spChg chg="add mod">
          <ac:chgData name="ヨウセイ" userId="5a888fac-6edf-44e7-a4d9-9d61d31ce2f0" providerId="ADAL" clId="{222F60C4-1205-436B-B6A9-0BFF4EFC4C3A}" dt="2024-05-23T01:52:06.853" v="3803" actId="1076"/>
          <ac:spMkLst>
            <pc:docMk/>
            <pc:sldMk cId="3190805534" sldId="2147482350"/>
            <ac:spMk id="9" creationId="{BA31D1C6-6D0E-ACFD-FAEB-9BB45FD754B6}"/>
          </ac:spMkLst>
        </pc:spChg>
        <pc:spChg chg="del mod">
          <ac:chgData name="ヨウセイ" userId="5a888fac-6edf-44e7-a4d9-9d61d31ce2f0" providerId="ADAL" clId="{222F60C4-1205-436B-B6A9-0BFF4EFC4C3A}" dt="2024-05-23T01:58:10.444" v="4352" actId="478"/>
          <ac:spMkLst>
            <pc:docMk/>
            <pc:sldMk cId="3190805534" sldId="2147482350"/>
            <ac:spMk id="12" creationId="{0786E956-7780-1E84-6152-7BA59DF97397}"/>
          </ac:spMkLst>
        </pc:spChg>
        <pc:spChg chg="del">
          <ac:chgData name="ヨウセイ" userId="5a888fac-6edf-44e7-a4d9-9d61d31ce2f0" providerId="ADAL" clId="{222F60C4-1205-436B-B6A9-0BFF4EFC4C3A}" dt="2024-05-23T01:51:03.183" v="3720" actId="478"/>
          <ac:spMkLst>
            <pc:docMk/>
            <pc:sldMk cId="3190805534" sldId="2147482350"/>
            <ac:spMk id="14" creationId="{D366E4B5-173D-F769-1197-7102613F40F2}"/>
          </ac:spMkLst>
        </pc:spChg>
        <pc:spChg chg="del">
          <ac:chgData name="ヨウセイ" userId="5a888fac-6edf-44e7-a4d9-9d61d31ce2f0" providerId="ADAL" clId="{222F60C4-1205-436B-B6A9-0BFF4EFC4C3A}" dt="2024-05-23T01:51:05.753" v="3723" actId="478"/>
          <ac:spMkLst>
            <pc:docMk/>
            <pc:sldMk cId="3190805534" sldId="2147482350"/>
            <ac:spMk id="15" creationId="{0A048AE3-61D3-FAD4-47F9-896B61D21DC7}"/>
          </ac:spMkLst>
        </pc:spChg>
        <pc:spChg chg="add mod">
          <ac:chgData name="ヨウセイ" userId="5a888fac-6edf-44e7-a4d9-9d61d31ce2f0" providerId="ADAL" clId="{222F60C4-1205-436B-B6A9-0BFF4EFC4C3A}" dt="2024-05-23T01:57:12.660" v="4342" actId="1076"/>
          <ac:spMkLst>
            <pc:docMk/>
            <pc:sldMk cId="3190805534" sldId="2147482350"/>
            <ac:spMk id="16" creationId="{8266240F-8A4A-A699-3F5B-3A4047EC97CA}"/>
          </ac:spMkLst>
        </pc:spChg>
        <pc:spChg chg="add del">
          <ac:chgData name="ヨウセイ" userId="5a888fac-6edf-44e7-a4d9-9d61d31ce2f0" providerId="ADAL" clId="{222F60C4-1205-436B-B6A9-0BFF4EFC4C3A}" dt="2024-05-23T01:57:19.826" v="4344" actId="22"/>
          <ac:spMkLst>
            <pc:docMk/>
            <pc:sldMk cId="3190805534" sldId="2147482350"/>
            <ac:spMk id="18" creationId="{7C08482C-83F6-2B52-5193-5832D084227B}"/>
          </ac:spMkLst>
        </pc:spChg>
        <pc:spChg chg="del">
          <ac:chgData name="ヨウセイ" userId="5a888fac-6edf-44e7-a4d9-9d61d31ce2f0" providerId="ADAL" clId="{222F60C4-1205-436B-B6A9-0BFF4EFC4C3A}" dt="2024-05-23T01:51:42.001" v="3796" actId="478"/>
          <ac:spMkLst>
            <pc:docMk/>
            <pc:sldMk cId="3190805534" sldId="2147482350"/>
            <ac:spMk id="19" creationId="{50162A77-7DA7-28FB-DC63-3FB9188A986A}"/>
          </ac:spMkLst>
        </pc:spChg>
        <pc:spChg chg="mod">
          <ac:chgData name="ヨウセイ" userId="5a888fac-6edf-44e7-a4d9-9d61d31ce2f0" providerId="ADAL" clId="{222F60C4-1205-436B-B6A9-0BFF4EFC4C3A}" dt="2024-05-23T01:54:09.430" v="4096" actId="14100"/>
          <ac:spMkLst>
            <pc:docMk/>
            <pc:sldMk cId="3190805534" sldId="2147482350"/>
            <ac:spMk id="20" creationId="{7E483758-A4EE-2AAB-5742-FF4FC93E11BC}"/>
          </ac:spMkLst>
        </pc:spChg>
        <pc:spChg chg="add mod">
          <ac:chgData name="ヨウセイ" userId="5a888fac-6edf-44e7-a4d9-9d61d31ce2f0" providerId="ADAL" clId="{222F60C4-1205-436B-B6A9-0BFF4EFC4C3A}" dt="2024-05-23T01:58:13.826" v="4353"/>
          <ac:spMkLst>
            <pc:docMk/>
            <pc:sldMk cId="3190805534" sldId="2147482350"/>
            <ac:spMk id="21" creationId="{94D338E6-439F-B432-0234-6D79729C3088}"/>
          </ac:spMkLst>
        </pc:spChg>
        <pc:spChg chg="mod ord">
          <ac:chgData name="ヨウセイ" userId="5a888fac-6edf-44e7-a4d9-9d61d31ce2f0" providerId="ADAL" clId="{222F60C4-1205-436B-B6A9-0BFF4EFC4C3A}" dt="2024-05-23T01:56:32.071" v="4336" actId="1076"/>
          <ac:spMkLst>
            <pc:docMk/>
            <pc:sldMk cId="3190805534" sldId="2147482350"/>
            <ac:spMk id="23" creationId="{A82EF0B3-4D6A-324E-F369-DAC60ED866CF}"/>
          </ac:spMkLst>
        </pc:spChg>
        <pc:picChg chg="add mod">
          <ac:chgData name="ヨウセイ" userId="5a888fac-6edf-44e7-a4d9-9d61d31ce2f0" providerId="ADAL" clId="{222F60C4-1205-436B-B6A9-0BFF4EFC4C3A}" dt="2024-05-23T01:53:56.551" v="4093" actId="1076"/>
          <ac:picMkLst>
            <pc:docMk/>
            <pc:sldMk cId="3190805534" sldId="2147482350"/>
            <ac:picMk id="4" creationId="{A1B91BAC-E2DC-913E-5AE0-C40D8CD38D80}"/>
          </ac:picMkLst>
        </pc:picChg>
        <pc:picChg chg="del mod">
          <ac:chgData name="ヨウセイ" userId="5a888fac-6edf-44e7-a4d9-9d61d31ce2f0" providerId="ADAL" clId="{222F60C4-1205-436B-B6A9-0BFF4EFC4C3A}" dt="2024-05-23T01:51:02.292" v="3719" actId="478"/>
          <ac:picMkLst>
            <pc:docMk/>
            <pc:sldMk cId="3190805534" sldId="2147482350"/>
            <ac:picMk id="5" creationId="{CCF02B79-56D2-AFB8-9598-4C01DBE22F4A}"/>
          </ac:picMkLst>
        </pc:picChg>
        <pc:picChg chg="add mod">
          <ac:chgData name="ヨウセイ" userId="5a888fac-6edf-44e7-a4d9-9d61d31ce2f0" providerId="ADAL" clId="{222F60C4-1205-436B-B6A9-0BFF4EFC4C3A}" dt="2024-05-23T01:56:12.283" v="4331" actId="14100"/>
          <ac:picMkLst>
            <pc:docMk/>
            <pc:sldMk cId="3190805534" sldId="2147482350"/>
            <ac:picMk id="8" creationId="{A5D19D66-8A2E-D9BF-4F2A-61B7596EADF3}"/>
          </ac:picMkLst>
        </pc:picChg>
        <pc:picChg chg="del">
          <ac:chgData name="ヨウセイ" userId="5a888fac-6edf-44e7-a4d9-9d61d31ce2f0" providerId="ADAL" clId="{222F60C4-1205-436B-B6A9-0BFF4EFC4C3A}" dt="2024-05-23T01:51:04.675" v="3722" actId="478"/>
          <ac:picMkLst>
            <pc:docMk/>
            <pc:sldMk cId="3190805534" sldId="2147482350"/>
            <ac:picMk id="11" creationId="{B694D691-3976-5C4B-04A9-FEB2FB4B23D9}"/>
          </ac:picMkLst>
        </pc:picChg>
        <pc:picChg chg="add mod">
          <ac:chgData name="ヨウセイ" userId="5a888fac-6edf-44e7-a4d9-9d61d31ce2f0" providerId="ADAL" clId="{222F60C4-1205-436B-B6A9-0BFF4EFC4C3A}" dt="2024-05-23T01:54:24.587" v="4098"/>
          <ac:picMkLst>
            <pc:docMk/>
            <pc:sldMk cId="3190805534" sldId="2147482350"/>
            <ac:picMk id="13" creationId="{7AA312E8-0DA7-F307-709A-88DD3E171A16}"/>
          </ac:picMkLst>
        </pc:picChg>
        <pc:picChg chg="del">
          <ac:chgData name="ヨウセイ" userId="5a888fac-6edf-44e7-a4d9-9d61d31ce2f0" providerId="ADAL" clId="{222F60C4-1205-436B-B6A9-0BFF4EFC4C3A}" dt="2024-05-23T01:51:03.751" v="3721" actId="478"/>
          <ac:picMkLst>
            <pc:docMk/>
            <pc:sldMk cId="3190805534" sldId="2147482350"/>
            <ac:picMk id="22" creationId="{24F281F3-257F-64AB-C1F7-33F796B4EEC5}"/>
          </ac:picMkLst>
        </pc:picChg>
        <pc:picChg chg="del">
          <ac:chgData name="ヨウセイ" userId="5a888fac-6edf-44e7-a4d9-9d61d31ce2f0" providerId="ADAL" clId="{222F60C4-1205-436B-B6A9-0BFF4EFC4C3A}" dt="2024-05-23T01:52:08.100" v="3804" actId="478"/>
          <ac:picMkLst>
            <pc:docMk/>
            <pc:sldMk cId="3190805534" sldId="2147482350"/>
            <ac:picMk id="25" creationId="{E6A9A149-C283-D043-96FE-41A0AA94E78F}"/>
          </ac:picMkLst>
        </pc:picChg>
        <pc:picChg chg="del">
          <ac:chgData name="ヨウセイ" userId="5a888fac-6edf-44e7-a4d9-9d61d31ce2f0" providerId="ADAL" clId="{222F60C4-1205-436B-B6A9-0BFF4EFC4C3A}" dt="2024-05-23T01:52:08.480" v="3805" actId="478"/>
          <ac:picMkLst>
            <pc:docMk/>
            <pc:sldMk cId="3190805534" sldId="2147482350"/>
            <ac:picMk id="27" creationId="{13181403-B73B-77B6-0738-52B29341B0D3}"/>
          </ac:picMkLst>
        </pc:picChg>
      </pc:sldChg>
      <pc:sldChg chg="addSp delSp modSp add mod">
        <pc:chgData name="ヨウセイ" userId="5a888fac-6edf-44e7-a4d9-9d61d31ce2f0" providerId="ADAL" clId="{222F60C4-1205-436B-B6A9-0BFF4EFC4C3A}" dt="2024-05-23T02:11:20.959" v="4892" actId="207"/>
        <pc:sldMkLst>
          <pc:docMk/>
          <pc:sldMk cId="2838559894" sldId="2147482351"/>
        </pc:sldMkLst>
        <pc:spChg chg="add mod">
          <ac:chgData name="ヨウセイ" userId="5a888fac-6edf-44e7-a4d9-9d61d31ce2f0" providerId="ADAL" clId="{222F60C4-1205-436B-B6A9-0BFF4EFC4C3A}" dt="2024-05-23T01:58:25.075" v="4357"/>
          <ac:spMkLst>
            <pc:docMk/>
            <pc:sldMk cId="2838559894" sldId="2147482351"/>
            <ac:spMk id="2" creationId="{2585897F-5800-3744-A2C1-2F2F0F7359C7}"/>
          </ac:spMkLst>
        </pc:spChg>
        <pc:spChg chg="add mod">
          <ac:chgData name="ヨウセイ" userId="5a888fac-6edf-44e7-a4d9-9d61d31ce2f0" providerId="ADAL" clId="{222F60C4-1205-436B-B6A9-0BFF4EFC4C3A}" dt="2024-05-23T02:04:36.228" v="4837" actId="1076"/>
          <ac:spMkLst>
            <pc:docMk/>
            <pc:sldMk cId="2838559894" sldId="2147482351"/>
            <ac:spMk id="7" creationId="{2FA594A7-DEAC-0E0D-927C-EBEA6C67B0B5}"/>
          </ac:spMkLst>
        </pc:spChg>
        <pc:spChg chg="del">
          <ac:chgData name="ヨウセイ" userId="5a888fac-6edf-44e7-a4d9-9d61d31ce2f0" providerId="ADAL" clId="{222F60C4-1205-436B-B6A9-0BFF4EFC4C3A}" dt="2024-05-23T01:58:45.811" v="4363" actId="478"/>
          <ac:spMkLst>
            <pc:docMk/>
            <pc:sldMk cId="2838559894" sldId="2147482351"/>
            <ac:spMk id="9" creationId="{BA31D1C6-6D0E-ACFD-FAEB-9BB45FD754B6}"/>
          </ac:spMkLst>
        </pc:spChg>
        <pc:spChg chg="add mod">
          <ac:chgData name="ヨウセイ" userId="5a888fac-6edf-44e7-a4d9-9d61d31ce2f0" providerId="ADAL" clId="{222F60C4-1205-436B-B6A9-0BFF4EFC4C3A}" dt="2024-05-23T02:11:20.959" v="4892" actId="207"/>
          <ac:spMkLst>
            <pc:docMk/>
            <pc:sldMk cId="2838559894" sldId="2147482351"/>
            <ac:spMk id="11" creationId="{C75B6C55-0EA5-621D-75C5-979E685F97B0}"/>
          </ac:spMkLst>
        </pc:spChg>
        <pc:spChg chg="del mod">
          <ac:chgData name="ヨウセイ" userId="5a888fac-6edf-44e7-a4d9-9d61d31ce2f0" providerId="ADAL" clId="{222F60C4-1205-436B-B6A9-0BFF4EFC4C3A}" dt="2024-05-23T01:58:23.044" v="4356" actId="478"/>
          <ac:spMkLst>
            <pc:docMk/>
            <pc:sldMk cId="2838559894" sldId="2147482351"/>
            <ac:spMk id="12" creationId="{0786E956-7780-1E84-6152-7BA59DF97397}"/>
          </ac:spMkLst>
        </pc:spChg>
        <pc:spChg chg="add mod">
          <ac:chgData name="ヨウセイ" userId="5a888fac-6edf-44e7-a4d9-9d61d31ce2f0" providerId="ADAL" clId="{222F60C4-1205-436B-B6A9-0BFF4EFC4C3A}" dt="2024-05-23T02:05:00.066" v="4843" actId="14100"/>
          <ac:spMkLst>
            <pc:docMk/>
            <pc:sldMk cId="2838559894" sldId="2147482351"/>
            <ac:spMk id="13" creationId="{9561C79B-8A2D-5DD6-61CF-1BB1586DBDAD}"/>
          </ac:spMkLst>
        </pc:spChg>
        <pc:spChg chg="del">
          <ac:chgData name="ヨウセイ" userId="5a888fac-6edf-44e7-a4d9-9d61d31ce2f0" providerId="ADAL" clId="{222F60C4-1205-436B-B6A9-0BFF4EFC4C3A}" dt="2024-05-23T01:58:44.573" v="4361" actId="478"/>
          <ac:spMkLst>
            <pc:docMk/>
            <pc:sldMk cId="2838559894" sldId="2147482351"/>
            <ac:spMk id="16" creationId="{8266240F-8A4A-A699-3F5B-3A4047EC97CA}"/>
          </ac:spMkLst>
        </pc:spChg>
        <pc:spChg chg="mod">
          <ac:chgData name="ヨウセイ" userId="5a888fac-6edf-44e7-a4d9-9d61d31ce2f0" providerId="ADAL" clId="{222F60C4-1205-436B-B6A9-0BFF4EFC4C3A}" dt="2024-05-23T02:00:02.581" v="4488" actId="1076"/>
          <ac:spMkLst>
            <pc:docMk/>
            <pc:sldMk cId="2838559894" sldId="2147482351"/>
            <ac:spMk id="20" creationId="{7E483758-A4EE-2AAB-5742-FF4FC93E11BC}"/>
          </ac:spMkLst>
        </pc:spChg>
        <pc:spChg chg="del">
          <ac:chgData name="ヨウセイ" userId="5a888fac-6edf-44e7-a4d9-9d61d31ce2f0" providerId="ADAL" clId="{222F60C4-1205-436B-B6A9-0BFF4EFC4C3A}" dt="2024-05-23T01:58:43.588" v="4360" actId="478"/>
          <ac:spMkLst>
            <pc:docMk/>
            <pc:sldMk cId="2838559894" sldId="2147482351"/>
            <ac:spMk id="23" creationId="{A82EF0B3-4D6A-324E-F369-DAC60ED866CF}"/>
          </ac:spMkLst>
        </pc:spChg>
        <pc:picChg chg="del">
          <ac:chgData name="ヨウセイ" userId="5a888fac-6edf-44e7-a4d9-9d61d31ce2f0" providerId="ADAL" clId="{222F60C4-1205-436B-B6A9-0BFF4EFC4C3A}" dt="2024-05-23T01:58:47.143" v="4364" actId="478"/>
          <ac:picMkLst>
            <pc:docMk/>
            <pc:sldMk cId="2838559894" sldId="2147482351"/>
            <ac:picMk id="4" creationId="{A1B91BAC-E2DC-913E-5AE0-C40D8CD38D80}"/>
          </ac:picMkLst>
        </pc:picChg>
        <pc:picChg chg="del">
          <ac:chgData name="ヨウセイ" userId="5a888fac-6edf-44e7-a4d9-9d61d31ce2f0" providerId="ADAL" clId="{222F60C4-1205-436B-B6A9-0BFF4EFC4C3A}" dt="2024-05-23T01:58:45.004" v="4362" actId="478"/>
          <ac:picMkLst>
            <pc:docMk/>
            <pc:sldMk cId="2838559894" sldId="2147482351"/>
            <ac:picMk id="8" creationId="{A5D19D66-8A2E-D9BF-4F2A-61B7596EADF3}"/>
          </ac:picMkLst>
        </pc:picChg>
      </pc:sldChg>
      <pc:sldChg chg="addSp delSp modSp add mod">
        <pc:chgData name="ヨウセイ" userId="5a888fac-6edf-44e7-a4d9-9d61d31ce2f0" providerId="ADAL" clId="{222F60C4-1205-436B-B6A9-0BFF4EFC4C3A}" dt="2024-05-23T02:02:47.915" v="4539" actId="1076"/>
        <pc:sldMkLst>
          <pc:docMk/>
          <pc:sldMk cId="702551050" sldId="2147482352"/>
        </pc:sldMkLst>
        <pc:spChg chg="del">
          <ac:chgData name="ヨウセイ" userId="5a888fac-6edf-44e7-a4d9-9d61d31ce2f0" providerId="ADAL" clId="{222F60C4-1205-436B-B6A9-0BFF4EFC4C3A}" dt="2024-05-23T02:01:34.682" v="4511" actId="478"/>
          <ac:spMkLst>
            <pc:docMk/>
            <pc:sldMk cId="702551050" sldId="2147482352"/>
            <ac:spMk id="7" creationId="{2FA594A7-DEAC-0E0D-927C-EBEA6C67B0B5}"/>
          </ac:spMkLst>
        </pc:spChg>
        <pc:spChg chg="del">
          <ac:chgData name="ヨウセイ" userId="5a888fac-6edf-44e7-a4d9-9d61d31ce2f0" providerId="ADAL" clId="{222F60C4-1205-436B-B6A9-0BFF4EFC4C3A}" dt="2024-05-23T02:01:05.452" v="4501" actId="478"/>
          <ac:spMkLst>
            <pc:docMk/>
            <pc:sldMk cId="702551050" sldId="2147482352"/>
            <ac:spMk id="11" creationId="{C75B6C55-0EA5-621D-75C5-979E685F97B0}"/>
          </ac:spMkLst>
        </pc:spChg>
        <pc:spChg chg="add mod">
          <ac:chgData name="ヨウセイ" userId="5a888fac-6edf-44e7-a4d9-9d61d31ce2f0" providerId="ADAL" clId="{222F60C4-1205-436B-B6A9-0BFF4EFC4C3A}" dt="2024-05-23T02:02:44.538" v="4537" actId="14100"/>
          <ac:spMkLst>
            <pc:docMk/>
            <pc:sldMk cId="702551050" sldId="2147482352"/>
            <ac:spMk id="14" creationId="{8E35B4BF-AF5F-2419-97DC-6C1F242C4EC4}"/>
          </ac:spMkLst>
        </pc:spChg>
        <pc:spChg chg="add mod">
          <ac:chgData name="ヨウセイ" userId="5a888fac-6edf-44e7-a4d9-9d61d31ce2f0" providerId="ADAL" clId="{222F60C4-1205-436B-B6A9-0BFF4EFC4C3A}" dt="2024-05-23T02:02:47.915" v="4539" actId="1076"/>
          <ac:spMkLst>
            <pc:docMk/>
            <pc:sldMk cId="702551050" sldId="2147482352"/>
            <ac:spMk id="15" creationId="{CD7314F2-7B0F-FEFD-E6C3-69C4635C2EFB}"/>
          </ac:spMkLst>
        </pc:spChg>
        <pc:picChg chg="add mod">
          <ac:chgData name="ヨウセイ" userId="5a888fac-6edf-44e7-a4d9-9d61d31ce2f0" providerId="ADAL" clId="{222F60C4-1205-436B-B6A9-0BFF4EFC4C3A}" dt="2024-05-23T02:02:33.141" v="4534" actId="1076"/>
          <ac:picMkLst>
            <pc:docMk/>
            <pc:sldMk cId="702551050" sldId="2147482352"/>
            <ac:picMk id="5" creationId="{12B9577C-7584-1BED-FDAA-72FD03362A10}"/>
          </ac:picMkLst>
        </pc:picChg>
        <pc:picChg chg="add mod">
          <ac:chgData name="ヨウセイ" userId="5a888fac-6edf-44e7-a4d9-9d61d31ce2f0" providerId="ADAL" clId="{222F60C4-1205-436B-B6A9-0BFF4EFC4C3A}" dt="2024-05-23T02:01:45.170" v="4515" actId="1076"/>
          <ac:picMkLst>
            <pc:docMk/>
            <pc:sldMk cId="702551050" sldId="2147482352"/>
            <ac:picMk id="9" creationId="{47FFBE9F-37DD-FD94-54B2-8F9F61AF9CDF}"/>
          </ac:picMkLst>
        </pc:picChg>
        <pc:picChg chg="add mod modCrop">
          <ac:chgData name="ヨウセイ" userId="5a888fac-6edf-44e7-a4d9-9d61d31ce2f0" providerId="ADAL" clId="{222F60C4-1205-436B-B6A9-0BFF4EFC4C3A}" dt="2024-05-23T02:02:02.979" v="4522" actId="1076"/>
          <ac:picMkLst>
            <pc:docMk/>
            <pc:sldMk cId="702551050" sldId="2147482352"/>
            <ac:picMk id="12" creationId="{366CFB24-FB02-C87D-0A82-B889FB1FF49C}"/>
          </ac:picMkLst>
        </pc:picChg>
        <pc:picChg chg="add mod modCrop">
          <ac:chgData name="ヨウセイ" userId="5a888fac-6edf-44e7-a4d9-9d61d31ce2f0" providerId="ADAL" clId="{222F60C4-1205-436B-B6A9-0BFF4EFC4C3A}" dt="2024-05-23T02:02:31.440" v="4533" actId="14100"/>
          <ac:picMkLst>
            <pc:docMk/>
            <pc:sldMk cId="702551050" sldId="2147482352"/>
            <ac:picMk id="13" creationId="{151FBAFE-B6EA-CF9C-1789-347A83A05C20}"/>
          </ac:picMkLst>
        </pc:picChg>
      </pc:sldChg>
      <pc:sldChg chg="add del">
        <pc:chgData name="ヨウセイ" userId="5a888fac-6edf-44e7-a4d9-9d61d31ce2f0" providerId="ADAL" clId="{222F60C4-1205-436B-B6A9-0BFF4EFC4C3A}" dt="2024-05-23T02:05:46.625" v="4849" actId="47"/>
        <pc:sldMkLst>
          <pc:docMk/>
          <pc:sldMk cId="409465950" sldId="2147482353"/>
        </pc:sldMkLst>
      </pc:sldChg>
      <pc:sldChg chg="addSp delSp modSp add mod ord">
        <pc:chgData name="ヨウセイ" userId="5a888fac-6edf-44e7-a4d9-9d61d31ce2f0" providerId="ADAL" clId="{222F60C4-1205-436B-B6A9-0BFF4EFC4C3A}" dt="2024-05-23T02:07:12.433" v="4871"/>
        <pc:sldMkLst>
          <pc:docMk/>
          <pc:sldMk cId="443659171" sldId="2147482353"/>
        </pc:sldMkLst>
        <pc:spChg chg="mod">
          <ac:chgData name="ヨウセイ" userId="5a888fac-6edf-44e7-a4d9-9d61d31ce2f0" providerId="ADAL" clId="{222F60C4-1205-436B-B6A9-0BFF4EFC4C3A}" dt="2024-05-23T02:06:29.493" v="4864" actId="20577"/>
          <ac:spMkLst>
            <pc:docMk/>
            <pc:sldMk cId="443659171" sldId="2147482353"/>
            <ac:spMk id="6" creationId="{8F3A1E0A-362B-4880-D1AA-3942F1ABC56B}"/>
          </ac:spMkLst>
        </pc:spChg>
        <pc:spChg chg="mod">
          <ac:chgData name="ヨウセイ" userId="5a888fac-6edf-44e7-a4d9-9d61d31ce2f0" providerId="ADAL" clId="{222F60C4-1205-436B-B6A9-0BFF4EFC4C3A}" dt="2024-05-23T02:07:12.433" v="4871"/>
          <ac:spMkLst>
            <pc:docMk/>
            <pc:sldMk cId="443659171" sldId="2147482353"/>
            <ac:spMk id="7" creationId="{1579C771-9B47-D113-E671-81125ED56CBC}"/>
          </ac:spMkLst>
        </pc:spChg>
        <pc:picChg chg="add mod">
          <ac:chgData name="ヨウセイ" userId="5a888fac-6edf-44e7-a4d9-9d61d31ce2f0" providerId="ADAL" clId="{222F60C4-1205-436B-B6A9-0BFF4EFC4C3A}" dt="2024-05-23T02:06:02.021" v="4852"/>
          <ac:picMkLst>
            <pc:docMk/>
            <pc:sldMk cId="443659171" sldId="2147482353"/>
            <ac:picMk id="3" creationId="{83807AC9-9081-7612-771E-044AF472A904}"/>
          </ac:picMkLst>
        </pc:picChg>
        <pc:picChg chg="del">
          <ac:chgData name="ヨウセイ" userId="5a888fac-6edf-44e7-a4d9-9d61d31ce2f0" providerId="ADAL" clId="{222F60C4-1205-436B-B6A9-0BFF4EFC4C3A}" dt="2024-05-23T02:06:01.753" v="4851" actId="478"/>
          <ac:picMkLst>
            <pc:docMk/>
            <pc:sldMk cId="443659171" sldId="2147482353"/>
            <ac:picMk id="4" creationId="{B9A054E4-4F75-C2A5-4D57-8C2294F38071}"/>
          </ac:picMkLst>
        </pc:picChg>
      </pc:sldChg>
      <pc:sldChg chg="add del">
        <pc:chgData name="ヨウセイ" userId="5a888fac-6edf-44e7-a4d9-9d61d31ce2f0" providerId="ADAL" clId="{222F60C4-1205-436B-B6A9-0BFF4EFC4C3A}" dt="2024-05-23T02:01:08.110" v="4503"/>
        <pc:sldMkLst>
          <pc:docMk/>
          <pc:sldMk cId="3021555283" sldId="2147482353"/>
        </pc:sldMkLst>
      </pc:sldChg>
      <pc:sldChg chg="addSp delSp modSp add mod">
        <pc:chgData name="ヨウセイ" userId="5a888fac-6edf-44e7-a4d9-9d61d31ce2f0" providerId="ADAL" clId="{222F60C4-1205-436B-B6A9-0BFF4EFC4C3A}" dt="2024-05-23T02:16:12.609" v="5520" actId="1076"/>
        <pc:sldMkLst>
          <pc:docMk/>
          <pc:sldMk cId="232909640" sldId="2147482354"/>
        </pc:sldMkLst>
        <pc:spChg chg="mod">
          <ac:chgData name="ヨウセイ" userId="5a888fac-6edf-44e7-a4d9-9d61d31ce2f0" providerId="ADAL" clId="{222F60C4-1205-436B-B6A9-0BFF4EFC4C3A}" dt="2024-05-23T02:07:52.768" v="4879"/>
          <ac:spMkLst>
            <pc:docMk/>
            <pc:sldMk cId="232909640" sldId="2147482354"/>
            <ac:spMk id="6" creationId="{8F3A1E0A-362B-4880-D1AA-3942F1ABC56B}"/>
          </ac:spMkLst>
        </pc:spChg>
        <pc:spChg chg="mod">
          <ac:chgData name="ヨウセイ" userId="5a888fac-6edf-44e7-a4d9-9d61d31ce2f0" providerId="ADAL" clId="{222F60C4-1205-436B-B6A9-0BFF4EFC4C3A}" dt="2024-05-23T02:12:34.499" v="5133" actId="20577"/>
          <ac:spMkLst>
            <pc:docMk/>
            <pc:sldMk cId="232909640" sldId="2147482354"/>
            <ac:spMk id="7" creationId="{CD0009E7-63E2-81C7-D0DB-B3FE22F631EC}"/>
          </ac:spMkLst>
        </pc:spChg>
        <pc:spChg chg="mod">
          <ac:chgData name="ヨウセイ" userId="5a888fac-6edf-44e7-a4d9-9d61d31ce2f0" providerId="ADAL" clId="{222F60C4-1205-436B-B6A9-0BFF4EFC4C3A}" dt="2024-05-23T02:16:12.609" v="5520" actId="1076"/>
          <ac:spMkLst>
            <pc:docMk/>
            <pc:sldMk cId="232909640" sldId="2147482354"/>
            <ac:spMk id="8" creationId="{3212BB6D-AA03-80F5-3ED1-15771C49E071}"/>
          </ac:spMkLst>
        </pc:spChg>
        <pc:spChg chg="add mod">
          <ac:chgData name="ヨウセイ" userId="5a888fac-6edf-44e7-a4d9-9d61d31ce2f0" providerId="ADAL" clId="{222F60C4-1205-436B-B6A9-0BFF4EFC4C3A}" dt="2024-05-23T02:16:08.267" v="5519" actId="1076"/>
          <ac:spMkLst>
            <pc:docMk/>
            <pc:sldMk cId="232909640" sldId="2147482354"/>
            <ac:spMk id="9" creationId="{A79F152B-1524-6EA1-26A6-0ACF1084FB63}"/>
          </ac:spMkLst>
        </pc:spChg>
        <pc:spChg chg="mod">
          <ac:chgData name="ヨウセイ" userId="5a888fac-6edf-44e7-a4d9-9d61d31ce2f0" providerId="ADAL" clId="{222F60C4-1205-436B-B6A9-0BFF4EFC4C3A}" dt="2024-05-23T02:08:35.982" v="4880"/>
          <ac:spMkLst>
            <pc:docMk/>
            <pc:sldMk cId="232909640" sldId="2147482354"/>
            <ac:spMk id="11" creationId="{3FF84C11-994F-C2F3-04B1-D2636803EC32}"/>
          </ac:spMkLst>
        </pc:spChg>
        <pc:spChg chg="del">
          <ac:chgData name="ヨウセイ" userId="5a888fac-6edf-44e7-a4d9-9d61d31ce2f0" providerId="ADAL" clId="{222F60C4-1205-436B-B6A9-0BFF4EFC4C3A}" dt="2024-05-23T02:08:58.508" v="4882" actId="478"/>
          <ac:spMkLst>
            <pc:docMk/>
            <pc:sldMk cId="232909640" sldId="2147482354"/>
            <ac:spMk id="13" creationId="{3ED6C876-2DFD-0424-090C-D0911E97B1BB}"/>
          </ac:spMkLst>
        </pc:spChg>
        <pc:picChg chg="del">
          <ac:chgData name="ヨウセイ" userId="5a888fac-6edf-44e7-a4d9-9d61d31ce2f0" providerId="ADAL" clId="{222F60C4-1205-436B-B6A9-0BFF4EFC4C3A}" dt="2024-05-23T02:08:56.384" v="4881" actId="478"/>
          <ac:picMkLst>
            <pc:docMk/>
            <pc:sldMk cId="232909640" sldId="2147482354"/>
            <ac:picMk id="4" creationId="{1903FBC4-63C1-28E0-58E0-EDB3E1DD27E3}"/>
          </ac:picMkLst>
        </pc:picChg>
        <pc:picChg chg="add mod">
          <ac:chgData name="ヨウセイ" userId="5a888fac-6edf-44e7-a4d9-9d61d31ce2f0" providerId="ADAL" clId="{222F60C4-1205-436B-B6A9-0BFF4EFC4C3A}" dt="2024-05-23T02:09:09.987" v="4887" actId="208"/>
          <ac:picMkLst>
            <pc:docMk/>
            <pc:sldMk cId="232909640" sldId="2147482354"/>
            <ac:picMk id="5" creationId="{AEAE4FBA-93E1-07DB-926D-4EF771E8BC12}"/>
          </ac:picMkLst>
        </pc:picChg>
      </pc:sldChg>
      <pc:sldChg chg="add del">
        <pc:chgData name="ヨウセイ" userId="5a888fac-6edf-44e7-a4d9-9d61d31ce2f0" providerId="ADAL" clId="{222F60C4-1205-436B-B6A9-0BFF4EFC4C3A}" dt="2024-05-23T02:07:24.071" v="4876" actId="47"/>
        <pc:sldMkLst>
          <pc:docMk/>
          <pc:sldMk cId="873241586" sldId="2147482354"/>
        </pc:sldMkLst>
      </pc:sldChg>
      <pc:sldChg chg="addSp delSp modSp add mod">
        <pc:chgData name="ヨウセイ" userId="5a888fac-6edf-44e7-a4d9-9d61d31ce2f0" providerId="ADAL" clId="{222F60C4-1205-436B-B6A9-0BFF4EFC4C3A}" dt="2024-05-23T02:19:39.643" v="5766" actId="14100"/>
        <pc:sldMkLst>
          <pc:docMk/>
          <pc:sldMk cId="2137840692" sldId="2147482355"/>
        </pc:sldMkLst>
        <pc:spChg chg="del mod">
          <ac:chgData name="ヨウセイ" userId="5a888fac-6edf-44e7-a4d9-9d61d31ce2f0" providerId="ADAL" clId="{222F60C4-1205-436B-B6A9-0BFF4EFC4C3A}" dt="2024-05-23T02:18:55.708" v="5755" actId="478"/>
          <ac:spMkLst>
            <pc:docMk/>
            <pc:sldMk cId="2137840692" sldId="2147482355"/>
            <ac:spMk id="7" creationId="{CD0009E7-63E2-81C7-D0DB-B3FE22F631EC}"/>
          </ac:spMkLst>
        </pc:spChg>
        <pc:spChg chg="del">
          <ac:chgData name="ヨウセイ" userId="5a888fac-6edf-44e7-a4d9-9d61d31ce2f0" providerId="ADAL" clId="{222F60C4-1205-436B-B6A9-0BFF4EFC4C3A}" dt="2024-05-23T02:16:42.927" v="5522" actId="478"/>
          <ac:spMkLst>
            <pc:docMk/>
            <pc:sldMk cId="2137840692" sldId="2147482355"/>
            <ac:spMk id="8" creationId="{3212BB6D-AA03-80F5-3ED1-15771C49E071}"/>
          </ac:spMkLst>
        </pc:spChg>
        <pc:spChg chg="del">
          <ac:chgData name="ヨウセイ" userId="5a888fac-6edf-44e7-a4d9-9d61d31ce2f0" providerId="ADAL" clId="{222F60C4-1205-436B-B6A9-0BFF4EFC4C3A}" dt="2024-05-23T02:16:43.276" v="5523" actId="478"/>
          <ac:spMkLst>
            <pc:docMk/>
            <pc:sldMk cId="2137840692" sldId="2147482355"/>
            <ac:spMk id="9" creationId="{A79F152B-1524-6EA1-26A6-0ACF1084FB63}"/>
          </ac:spMkLst>
        </pc:spChg>
        <pc:spChg chg="del">
          <ac:chgData name="ヨウセイ" userId="5a888fac-6edf-44e7-a4d9-9d61d31ce2f0" providerId="ADAL" clId="{222F60C4-1205-436B-B6A9-0BFF4EFC4C3A}" dt="2024-05-23T02:16:46.364" v="5525" actId="478"/>
          <ac:spMkLst>
            <pc:docMk/>
            <pc:sldMk cId="2137840692" sldId="2147482355"/>
            <ac:spMk id="11" creationId="{3FF84C11-994F-C2F3-04B1-D2636803EC32}"/>
          </ac:spMkLst>
        </pc:spChg>
        <pc:spChg chg="add mod">
          <ac:chgData name="ヨウセイ" userId="5a888fac-6edf-44e7-a4d9-9d61d31ce2f0" providerId="ADAL" clId="{222F60C4-1205-436B-B6A9-0BFF4EFC4C3A}" dt="2024-05-23T02:18:59.300" v="5756" actId="1076"/>
          <ac:spMkLst>
            <pc:docMk/>
            <pc:sldMk cId="2137840692" sldId="2147482355"/>
            <ac:spMk id="12" creationId="{F69F608C-B04F-7E38-11C9-898D2EA4FE32}"/>
          </ac:spMkLst>
        </pc:spChg>
        <pc:spChg chg="add mod">
          <ac:chgData name="ヨウセイ" userId="5a888fac-6edf-44e7-a4d9-9d61d31ce2f0" providerId="ADAL" clId="{222F60C4-1205-436B-B6A9-0BFF4EFC4C3A}" dt="2024-05-23T02:19:39.643" v="5766" actId="14100"/>
          <ac:spMkLst>
            <pc:docMk/>
            <pc:sldMk cId="2137840692" sldId="2147482355"/>
            <ac:spMk id="13" creationId="{3115B4BA-66C7-CB8B-32F0-258AE563AE69}"/>
          </ac:spMkLst>
        </pc:spChg>
        <pc:picChg chg="add mod">
          <ac:chgData name="ヨウセイ" userId="5a888fac-6edf-44e7-a4d9-9d61d31ce2f0" providerId="ADAL" clId="{222F60C4-1205-436B-B6A9-0BFF4EFC4C3A}" dt="2024-05-23T02:19:30.226" v="5764" actId="14100"/>
          <ac:picMkLst>
            <pc:docMk/>
            <pc:sldMk cId="2137840692" sldId="2147482355"/>
            <ac:picMk id="4" creationId="{6304ECBB-A9C9-EB0D-294B-936D96683654}"/>
          </ac:picMkLst>
        </pc:picChg>
        <pc:picChg chg="del">
          <ac:chgData name="ヨウセイ" userId="5a888fac-6edf-44e7-a4d9-9d61d31ce2f0" providerId="ADAL" clId="{222F60C4-1205-436B-B6A9-0BFF4EFC4C3A}" dt="2024-05-23T02:16:44.158" v="5524" actId="478"/>
          <ac:picMkLst>
            <pc:docMk/>
            <pc:sldMk cId="2137840692" sldId="2147482355"/>
            <ac:picMk id="5" creationId="{AEAE4FBA-93E1-07DB-926D-4EF771E8BC12}"/>
          </ac:picMkLst>
        </pc:picChg>
      </pc:sldChg>
      <pc:sldChg chg="addSp delSp modSp add mod">
        <pc:chgData name="ヨウセイ" userId="5a888fac-6edf-44e7-a4d9-9d61d31ce2f0" providerId="ADAL" clId="{222F60C4-1205-436B-B6A9-0BFF4EFC4C3A}" dt="2024-05-23T02:22:17.313" v="5805" actId="1076"/>
        <pc:sldMkLst>
          <pc:docMk/>
          <pc:sldMk cId="1757217368" sldId="2147482356"/>
        </pc:sldMkLst>
        <pc:spChg chg="add del">
          <ac:chgData name="ヨウセイ" userId="5a888fac-6edf-44e7-a4d9-9d61d31ce2f0" providerId="ADAL" clId="{222F60C4-1205-436B-B6A9-0BFF4EFC4C3A}" dt="2024-05-23T02:20:52.148" v="5781" actId="478"/>
          <ac:spMkLst>
            <pc:docMk/>
            <pc:sldMk cId="1757217368" sldId="2147482356"/>
            <ac:spMk id="8" creationId="{83C0C828-A1D7-9CE9-3A23-415A857801C3}"/>
          </ac:spMkLst>
        </pc:spChg>
        <pc:spChg chg="add mod">
          <ac:chgData name="ヨウセイ" userId="5a888fac-6edf-44e7-a4d9-9d61d31ce2f0" providerId="ADAL" clId="{222F60C4-1205-436B-B6A9-0BFF4EFC4C3A}" dt="2024-05-23T02:21:19.182" v="5787" actId="1076"/>
          <ac:spMkLst>
            <pc:docMk/>
            <pc:sldMk cId="1757217368" sldId="2147482356"/>
            <ac:spMk id="9" creationId="{FB468074-7AA5-1BAC-E20D-CC093511B75A}"/>
          </ac:spMkLst>
        </pc:spChg>
        <pc:spChg chg="mod">
          <ac:chgData name="ヨウセイ" userId="5a888fac-6edf-44e7-a4d9-9d61d31ce2f0" providerId="ADAL" clId="{222F60C4-1205-436B-B6A9-0BFF4EFC4C3A}" dt="2024-05-23T02:22:10.560" v="5802" actId="20577"/>
          <ac:spMkLst>
            <pc:docMk/>
            <pc:sldMk cId="1757217368" sldId="2147482356"/>
            <ac:spMk id="12" creationId="{F69F608C-B04F-7E38-11C9-898D2EA4FE32}"/>
          </ac:spMkLst>
        </pc:spChg>
        <pc:picChg chg="del">
          <ac:chgData name="ヨウセイ" userId="5a888fac-6edf-44e7-a4d9-9d61d31ce2f0" providerId="ADAL" clId="{222F60C4-1205-436B-B6A9-0BFF4EFC4C3A}" dt="2024-05-23T02:20:01.280" v="5767" actId="478"/>
          <ac:picMkLst>
            <pc:docMk/>
            <pc:sldMk cId="1757217368" sldId="2147482356"/>
            <ac:picMk id="4" creationId="{6304ECBB-A9C9-EB0D-294B-936D96683654}"/>
          </ac:picMkLst>
        </pc:picChg>
        <pc:picChg chg="add mod">
          <ac:chgData name="ヨウセイ" userId="5a888fac-6edf-44e7-a4d9-9d61d31ce2f0" providerId="ADAL" clId="{222F60C4-1205-436B-B6A9-0BFF4EFC4C3A}" dt="2024-05-23T02:22:17.313" v="5805" actId="1076"/>
          <ac:picMkLst>
            <pc:docMk/>
            <pc:sldMk cId="1757217368" sldId="2147482356"/>
            <ac:picMk id="5" creationId="{236472F9-E441-5A32-4987-97D0AD1A824C}"/>
          </ac:picMkLst>
        </pc:picChg>
      </pc:sldChg>
      <pc:sldChg chg="addSp delSp modSp add mod">
        <pc:chgData name="ヨウセイ" userId="5a888fac-6edf-44e7-a4d9-9d61d31ce2f0" providerId="ADAL" clId="{222F60C4-1205-436B-B6A9-0BFF4EFC4C3A}" dt="2024-05-23T02:26:18.884" v="6090" actId="1076"/>
        <pc:sldMkLst>
          <pc:docMk/>
          <pc:sldMk cId="2458328015" sldId="2147482357"/>
        </pc:sldMkLst>
        <pc:spChg chg="del">
          <ac:chgData name="ヨウセイ" userId="5a888fac-6edf-44e7-a4d9-9d61d31ce2f0" providerId="ADAL" clId="{222F60C4-1205-436B-B6A9-0BFF4EFC4C3A}" dt="2024-05-23T02:23:26.819" v="5818" actId="478"/>
          <ac:spMkLst>
            <pc:docMk/>
            <pc:sldMk cId="2458328015" sldId="2147482357"/>
            <ac:spMk id="9" creationId="{FB468074-7AA5-1BAC-E20D-CC093511B75A}"/>
          </ac:spMkLst>
        </pc:spChg>
        <pc:spChg chg="add mod">
          <ac:chgData name="ヨウセイ" userId="5a888fac-6edf-44e7-a4d9-9d61d31ce2f0" providerId="ADAL" clId="{222F60C4-1205-436B-B6A9-0BFF4EFC4C3A}" dt="2024-05-23T02:24:23.762" v="5837" actId="1076"/>
          <ac:spMkLst>
            <pc:docMk/>
            <pc:sldMk cId="2458328015" sldId="2147482357"/>
            <ac:spMk id="11" creationId="{65F26E67-0380-C723-7159-6771BF3C20A9}"/>
          </ac:spMkLst>
        </pc:spChg>
        <pc:spChg chg="mod">
          <ac:chgData name="ヨウセイ" userId="5a888fac-6edf-44e7-a4d9-9d61d31ce2f0" providerId="ADAL" clId="{222F60C4-1205-436B-B6A9-0BFF4EFC4C3A}" dt="2024-05-23T02:26:10.909" v="6086" actId="20577"/>
          <ac:spMkLst>
            <pc:docMk/>
            <pc:sldMk cId="2458328015" sldId="2147482357"/>
            <ac:spMk id="12" creationId="{F69F608C-B04F-7E38-11C9-898D2EA4FE32}"/>
          </ac:spMkLst>
        </pc:spChg>
        <pc:picChg chg="add mod">
          <ac:chgData name="ヨウセイ" userId="5a888fac-6edf-44e7-a4d9-9d61d31ce2f0" providerId="ADAL" clId="{222F60C4-1205-436B-B6A9-0BFF4EFC4C3A}" dt="2024-05-23T02:26:18.884" v="6090" actId="1076"/>
          <ac:picMkLst>
            <pc:docMk/>
            <pc:sldMk cId="2458328015" sldId="2147482357"/>
            <ac:picMk id="4" creationId="{3310A8EB-1896-267E-9008-A49F2BFEEA3D}"/>
          </ac:picMkLst>
        </pc:picChg>
        <pc:picChg chg="del">
          <ac:chgData name="ヨウセイ" userId="5a888fac-6edf-44e7-a4d9-9d61d31ce2f0" providerId="ADAL" clId="{222F60C4-1205-436B-B6A9-0BFF4EFC4C3A}" dt="2024-05-23T02:23:25.896" v="5817" actId="478"/>
          <ac:picMkLst>
            <pc:docMk/>
            <pc:sldMk cId="2458328015" sldId="2147482357"/>
            <ac:picMk id="5" creationId="{236472F9-E441-5A32-4987-97D0AD1A824C}"/>
          </ac:picMkLst>
        </pc:picChg>
        <pc:picChg chg="add mod">
          <ac:chgData name="ヨウセイ" userId="5a888fac-6edf-44e7-a4d9-9d61d31ce2f0" providerId="ADAL" clId="{222F60C4-1205-436B-B6A9-0BFF4EFC4C3A}" dt="2024-05-23T02:25:40.847" v="6075" actId="1076"/>
          <ac:picMkLst>
            <pc:docMk/>
            <pc:sldMk cId="2458328015" sldId="2147482357"/>
            <ac:picMk id="8" creationId="{07DCF97A-D18E-DFAF-EFFE-E6717B82F9B2}"/>
          </ac:picMkLst>
        </pc:picChg>
      </pc:sldChg>
      <pc:sldChg chg="addSp delSp modSp add mod">
        <pc:chgData name="ヨウセイ" userId="5a888fac-6edf-44e7-a4d9-9d61d31ce2f0" providerId="ADAL" clId="{222F60C4-1205-436B-B6A9-0BFF4EFC4C3A}" dt="2024-05-23T02:32:11.157" v="6487" actId="20577"/>
        <pc:sldMkLst>
          <pc:docMk/>
          <pc:sldMk cId="2333671676" sldId="2147482358"/>
        </pc:sldMkLst>
        <pc:spChg chg="del">
          <ac:chgData name="ヨウセイ" userId="5a888fac-6edf-44e7-a4d9-9d61d31ce2f0" providerId="ADAL" clId="{222F60C4-1205-436B-B6A9-0BFF4EFC4C3A}" dt="2024-05-23T02:27:18.140" v="6094" actId="478"/>
          <ac:spMkLst>
            <pc:docMk/>
            <pc:sldMk cId="2333671676" sldId="2147482358"/>
            <ac:spMk id="11" creationId="{65F26E67-0380-C723-7159-6771BF3C20A9}"/>
          </ac:spMkLst>
        </pc:spChg>
        <pc:spChg chg="mod">
          <ac:chgData name="ヨウセイ" userId="5a888fac-6edf-44e7-a4d9-9d61d31ce2f0" providerId="ADAL" clId="{222F60C4-1205-436B-B6A9-0BFF4EFC4C3A}" dt="2024-05-23T02:32:11.157" v="6487" actId="20577"/>
          <ac:spMkLst>
            <pc:docMk/>
            <pc:sldMk cId="2333671676" sldId="2147482358"/>
            <ac:spMk id="12" creationId="{F69F608C-B04F-7E38-11C9-898D2EA4FE32}"/>
          </ac:spMkLst>
        </pc:spChg>
        <pc:spChg chg="add mod">
          <ac:chgData name="ヨウセイ" userId="5a888fac-6edf-44e7-a4d9-9d61d31ce2f0" providerId="ADAL" clId="{222F60C4-1205-436B-B6A9-0BFF4EFC4C3A}" dt="2024-05-23T02:31:59.086" v="6484" actId="14100"/>
          <ac:spMkLst>
            <pc:docMk/>
            <pc:sldMk cId="2333671676" sldId="2147482358"/>
            <ac:spMk id="14" creationId="{FEF2011F-2123-D53A-F923-FF598E4EB5DB}"/>
          </ac:spMkLst>
        </pc:spChg>
        <pc:spChg chg="add del mod">
          <ac:chgData name="ヨウセイ" userId="5a888fac-6edf-44e7-a4d9-9d61d31ce2f0" providerId="ADAL" clId="{222F60C4-1205-436B-B6A9-0BFF4EFC4C3A}" dt="2024-05-23T02:29:49.184" v="6338" actId="21"/>
          <ac:spMkLst>
            <pc:docMk/>
            <pc:sldMk cId="2333671676" sldId="2147482358"/>
            <ac:spMk id="15" creationId="{0CE79A58-1D97-7EF9-70CD-9437677A826B}"/>
          </ac:spMkLst>
        </pc:spChg>
        <pc:spChg chg="add mod">
          <ac:chgData name="ヨウセイ" userId="5a888fac-6edf-44e7-a4d9-9d61d31ce2f0" providerId="ADAL" clId="{222F60C4-1205-436B-B6A9-0BFF4EFC4C3A}" dt="2024-05-23T02:31:42.707" v="6479" actId="164"/>
          <ac:spMkLst>
            <pc:docMk/>
            <pc:sldMk cId="2333671676" sldId="2147482358"/>
            <ac:spMk id="16" creationId="{0CE79A58-1D97-7EF9-70CD-9437677A826B}"/>
          </ac:spMkLst>
        </pc:spChg>
        <pc:spChg chg="add mod">
          <ac:chgData name="ヨウセイ" userId="5a888fac-6edf-44e7-a4d9-9d61d31ce2f0" providerId="ADAL" clId="{222F60C4-1205-436B-B6A9-0BFF4EFC4C3A}" dt="2024-05-23T02:31:42.707" v="6479" actId="164"/>
          <ac:spMkLst>
            <pc:docMk/>
            <pc:sldMk cId="2333671676" sldId="2147482358"/>
            <ac:spMk id="19" creationId="{C2F8D279-81B2-C0BD-2687-BAD9834D0F61}"/>
          </ac:spMkLst>
        </pc:spChg>
        <pc:grpChg chg="add mod">
          <ac:chgData name="ヨウセイ" userId="5a888fac-6edf-44e7-a4d9-9d61d31ce2f0" providerId="ADAL" clId="{222F60C4-1205-436B-B6A9-0BFF4EFC4C3A}" dt="2024-05-23T02:31:45.003" v="6480" actId="1076"/>
          <ac:grpSpMkLst>
            <pc:docMk/>
            <pc:sldMk cId="2333671676" sldId="2147482358"/>
            <ac:grpSpMk id="20" creationId="{F3BD742D-545F-2C23-EE7C-339C68B03A9E}"/>
          </ac:grpSpMkLst>
        </pc:grpChg>
        <pc:picChg chg="del">
          <ac:chgData name="ヨウセイ" userId="5a888fac-6edf-44e7-a4d9-9d61d31ce2f0" providerId="ADAL" clId="{222F60C4-1205-436B-B6A9-0BFF4EFC4C3A}" dt="2024-05-23T02:27:16.749" v="6092" actId="478"/>
          <ac:picMkLst>
            <pc:docMk/>
            <pc:sldMk cId="2333671676" sldId="2147482358"/>
            <ac:picMk id="4" creationId="{3310A8EB-1896-267E-9008-A49F2BFEEA3D}"/>
          </ac:picMkLst>
        </pc:picChg>
        <pc:picChg chg="add mod">
          <ac:chgData name="ヨウセイ" userId="5a888fac-6edf-44e7-a4d9-9d61d31ce2f0" providerId="ADAL" clId="{222F60C4-1205-436B-B6A9-0BFF4EFC4C3A}" dt="2024-05-23T02:31:52.976" v="6482" actId="1076"/>
          <ac:picMkLst>
            <pc:docMk/>
            <pc:sldMk cId="2333671676" sldId="2147482358"/>
            <ac:picMk id="5" creationId="{8BC58E74-2574-EFB6-D39C-35F7DB90DE54}"/>
          </ac:picMkLst>
        </pc:picChg>
        <pc:picChg chg="del">
          <ac:chgData name="ヨウセイ" userId="5a888fac-6edf-44e7-a4d9-9d61d31ce2f0" providerId="ADAL" clId="{222F60C4-1205-436B-B6A9-0BFF4EFC4C3A}" dt="2024-05-23T02:27:17.308" v="6093" actId="478"/>
          <ac:picMkLst>
            <pc:docMk/>
            <pc:sldMk cId="2333671676" sldId="2147482358"/>
            <ac:picMk id="8" creationId="{07DCF97A-D18E-DFAF-EFFE-E6717B82F9B2}"/>
          </ac:picMkLst>
        </pc:picChg>
        <pc:picChg chg="add mod modCrop">
          <ac:chgData name="ヨウセイ" userId="5a888fac-6edf-44e7-a4d9-9d61d31ce2f0" providerId="ADAL" clId="{222F60C4-1205-436B-B6A9-0BFF4EFC4C3A}" dt="2024-05-23T02:31:42.707" v="6479" actId="164"/>
          <ac:picMkLst>
            <pc:docMk/>
            <pc:sldMk cId="2333671676" sldId="2147482358"/>
            <ac:picMk id="9" creationId="{FC4D7F98-0199-1889-00EE-579C218E7850}"/>
          </ac:picMkLst>
        </pc:picChg>
        <pc:picChg chg="add del mod modCrop">
          <ac:chgData name="ヨウセイ" userId="5a888fac-6edf-44e7-a4d9-9d61d31ce2f0" providerId="ADAL" clId="{222F60C4-1205-436B-B6A9-0BFF4EFC4C3A}" dt="2024-05-23T02:30:11.319" v="6344" actId="478"/>
          <ac:picMkLst>
            <pc:docMk/>
            <pc:sldMk cId="2333671676" sldId="2147482358"/>
            <ac:picMk id="13" creationId="{1B4760B2-A93A-227B-6061-0C1A6C3238EA}"/>
          </ac:picMkLst>
        </pc:picChg>
        <pc:picChg chg="add mod ord">
          <ac:chgData name="ヨウセイ" userId="5a888fac-6edf-44e7-a4d9-9d61d31ce2f0" providerId="ADAL" clId="{222F60C4-1205-436B-B6A9-0BFF4EFC4C3A}" dt="2024-05-23T02:31:42.707" v="6479" actId="164"/>
          <ac:picMkLst>
            <pc:docMk/>
            <pc:sldMk cId="2333671676" sldId="2147482358"/>
            <ac:picMk id="18" creationId="{B4FC44E6-BBEF-4D48-739E-1C938F40215B}"/>
          </ac:picMkLst>
        </pc:picChg>
      </pc:sldChg>
      <pc:sldChg chg="add del">
        <pc:chgData name="ヨウセイ" userId="5a888fac-6edf-44e7-a4d9-9d61d31ce2f0" providerId="ADAL" clId="{222F60C4-1205-436B-B6A9-0BFF4EFC4C3A}" dt="2024-05-23T02:22:55.302" v="5808"/>
        <pc:sldMkLst>
          <pc:docMk/>
          <pc:sldMk cId="3683598909" sldId="2147482358"/>
        </pc:sldMkLst>
      </pc:sldChg>
      <pc:sldChg chg="addSp delSp modSp add mod">
        <pc:chgData name="ヨウセイ" userId="5a888fac-6edf-44e7-a4d9-9d61d31ce2f0" providerId="ADAL" clId="{222F60C4-1205-436B-B6A9-0BFF4EFC4C3A}" dt="2024-05-23T02:36:16.440" v="6792" actId="1076"/>
        <pc:sldMkLst>
          <pc:docMk/>
          <pc:sldMk cId="1707371749" sldId="2147482359"/>
        </pc:sldMkLst>
        <pc:spChg chg="mod">
          <ac:chgData name="ヨウセイ" userId="5a888fac-6edf-44e7-a4d9-9d61d31ce2f0" providerId="ADAL" clId="{222F60C4-1205-436B-B6A9-0BFF4EFC4C3A}" dt="2024-05-23T02:34:32.755" v="6749" actId="6549"/>
          <ac:spMkLst>
            <pc:docMk/>
            <pc:sldMk cId="1707371749" sldId="2147482359"/>
            <ac:spMk id="12" creationId="{F69F608C-B04F-7E38-11C9-898D2EA4FE32}"/>
          </ac:spMkLst>
        </pc:spChg>
        <pc:spChg chg="mod ord">
          <ac:chgData name="ヨウセイ" userId="5a888fac-6edf-44e7-a4d9-9d61d31ce2f0" providerId="ADAL" clId="{222F60C4-1205-436B-B6A9-0BFF4EFC4C3A}" dt="2024-05-23T02:35:49.676" v="6782" actId="1076"/>
          <ac:spMkLst>
            <pc:docMk/>
            <pc:sldMk cId="1707371749" sldId="2147482359"/>
            <ac:spMk id="14" creationId="{FEF2011F-2123-D53A-F923-FF598E4EB5DB}"/>
          </ac:spMkLst>
        </pc:spChg>
        <pc:spChg chg="add mod">
          <ac:chgData name="ヨウセイ" userId="5a888fac-6edf-44e7-a4d9-9d61d31ce2f0" providerId="ADAL" clId="{222F60C4-1205-436B-B6A9-0BFF4EFC4C3A}" dt="2024-05-23T02:36:01.826" v="6786" actId="1076"/>
          <ac:spMkLst>
            <pc:docMk/>
            <pc:sldMk cId="1707371749" sldId="2147482359"/>
            <ac:spMk id="21" creationId="{39B8DACC-7FBB-A30F-004A-EC477652A755}"/>
          </ac:spMkLst>
        </pc:spChg>
        <pc:spChg chg="add mod">
          <ac:chgData name="ヨウセイ" userId="5a888fac-6edf-44e7-a4d9-9d61d31ce2f0" providerId="ADAL" clId="{222F60C4-1205-436B-B6A9-0BFF4EFC4C3A}" dt="2024-05-23T02:35:16.421" v="6768" actId="1076"/>
          <ac:spMkLst>
            <pc:docMk/>
            <pc:sldMk cId="1707371749" sldId="2147482359"/>
            <ac:spMk id="22" creationId="{9D5175E2-AAEC-7151-C90C-B41894E2EBF2}"/>
          </ac:spMkLst>
        </pc:spChg>
        <pc:spChg chg="add mod">
          <ac:chgData name="ヨウセイ" userId="5a888fac-6edf-44e7-a4d9-9d61d31ce2f0" providerId="ADAL" clId="{222F60C4-1205-436B-B6A9-0BFF4EFC4C3A}" dt="2024-05-23T02:36:10.882" v="6789" actId="14100"/>
          <ac:spMkLst>
            <pc:docMk/>
            <pc:sldMk cId="1707371749" sldId="2147482359"/>
            <ac:spMk id="23" creationId="{7142253B-5209-3B6F-54B8-811D9585830E}"/>
          </ac:spMkLst>
        </pc:spChg>
        <pc:grpChg chg="del">
          <ac:chgData name="ヨウセイ" userId="5a888fac-6edf-44e7-a4d9-9d61d31ce2f0" providerId="ADAL" clId="{222F60C4-1205-436B-B6A9-0BFF4EFC4C3A}" dt="2024-05-23T02:32:55.057" v="6490" actId="478"/>
          <ac:grpSpMkLst>
            <pc:docMk/>
            <pc:sldMk cId="1707371749" sldId="2147482359"/>
            <ac:grpSpMk id="20" creationId="{F3BD742D-545F-2C23-EE7C-339C68B03A9E}"/>
          </ac:grpSpMkLst>
        </pc:grpChg>
        <pc:picChg chg="add del mod">
          <ac:chgData name="ヨウセイ" userId="5a888fac-6edf-44e7-a4d9-9d61d31ce2f0" providerId="ADAL" clId="{222F60C4-1205-436B-B6A9-0BFF4EFC4C3A}" dt="2024-05-23T02:33:17.890" v="6495" actId="478"/>
          <ac:picMkLst>
            <pc:docMk/>
            <pc:sldMk cId="1707371749" sldId="2147482359"/>
            <ac:picMk id="4" creationId="{1EA526A5-FFC1-15E9-F7F7-0DEC92F16837}"/>
          </ac:picMkLst>
        </pc:picChg>
        <pc:picChg chg="del">
          <ac:chgData name="ヨウセイ" userId="5a888fac-6edf-44e7-a4d9-9d61d31ce2f0" providerId="ADAL" clId="{222F60C4-1205-436B-B6A9-0BFF4EFC4C3A}" dt="2024-05-23T02:32:54.450" v="6489" actId="478"/>
          <ac:picMkLst>
            <pc:docMk/>
            <pc:sldMk cId="1707371749" sldId="2147482359"/>
            <ac:picMk id="5" creationId="{8BC58E74-2574-EFB6-D39C-35F7DB90DE54}"/>
          </ac:picMkLst>
        </pc:picChg>
        <pc:picChg chg="add mod">
          <ac:chgData name="ヨウセイ" userId="5a888fac-6edf-44e7-a4d9-9d61d31ce2f0" providerId="ADAL" clId="{222F60C4-1205-436B-B6A9-0BFF4EFC4C3A}" dt="2024-05-23T02:36:16.440" v="6792" actId="1076"/>
          <ac:picMkLst>
            <pc:docMk/>
            <pc:sldMk cId="1707371749" sldId="2147482359"/>
            <ac:picMk id="8" creationId="{19693DB6-0AB5-A52E-32F7-860161174784}"/>
          </ac:picMkLst>
        </pc:picChg>
        <pc:picChg chg="add mod">
          <ac:chgData name="ヨウセイ" userId="5a888fac-6edf-44e7-a4d9-9d61d31ce2f0" providerId="ADAL" clId="{222F60C4-1205-436B-B6A9-0BFF4EFC4C3A}" dt="2024-05-23T02:35:47.482" v="6781" actId="1076"/>
          <ac:picMkLst>
            <pc:docMk/>
            <pc:sldMk cId="1707371749" sldId="2147482359"/>
            <ac:picMk id="13" creationId="{4FE07BC2-DA26-5F3E-9131-17E678F4AE77}"/>
          </ac:picMkLst>
        </pc:picChg>
        <pc:picChg chg="add mod">
          <ac:chgData name="ヨウセイ" userId="5a888fac-6edf-44e7-a4d9-9d61d31ce2f0" providerId="ADAL" clId="{222F60C4-1205-436B-B6A9-0BFF4EFC4C3A}" dt="2024-05-23T02:35:42.736" v="6779" actId="1076"/>
          <ac:picMkLst>
            <pc:docMk/>
            <pc:sldMk cId="1707371749" sldId="2147482359"/>
            <ac:picMk id="17" creationId="{D2620A18-C6A6-A5DE-7B3B-49CE4F56F4BF}"/>
          </ac:picMkLst>
        </pc:picChg>
      </pc:sldChg>
      <pc:sldChg chg="addSp delSp modSp add mod">
        <pc:chgData name="ヨウセイ" userId="5a888fac-6edf-44e7-a4d9-9d61d31ce2f0" providerId="ADAL" clId="{222F60C4-1205-436B-B6A9-0BFF4EFC4C3A}" dt="2024-05-23T02:44:15.361" v="7021" actId="255"/>
        <pc:sldMkLst>
          <pc:docMk/>
          <pc:sldMk cId="2522220560" sldId="2147482360"/>
        </pc:sldMkLst>
        <pc:spChg chg="add del">
          <ac:chgData name="ヨウセイ" userId="5a888fac-6edf-44e7-a4d9-9d61d31ce2f0" providerId="ADAL" clId="{222F60C4-1205-436B-B6A9-0BFF4EFC4C3A}" dt="2024-05-23T02:38:12.039" v="6876" actId="22"/>
          <ac:spMkLst>
            <pc:docMk/>
            <pc:sldMk cId="2522220560" sldId="2147482360"/>
            <ac:spMk id="11" creationId="{DB06CACD-DAF1-952B-A58A-ED13F658467F}"/>
          </ac:spMkLst>
        </pc:spChg>
        <pc:spChg chg="mod">
          <ac:chgData name="ヨウセイ" userId="5a888fac-6edf-44e7-a4d9-9d61d31ce2f0" providerId="ADAL" clId="{222F60C4-1205-436B-B6A9-0BFF4EFC4C3A}" dt="2024-05-23T02:44:15.361" v="7021" actId="255"/>
          <ac:spMkLst>
            <pc:docMk/>
            <pc:sldMk cId="2522220560" sldId="2147482360"/>
            <ac:spMk id="12" creationId="{F69F608C-B04F-7E38-11C9-898D2EA4FE32}"/>
          </ac:spMkLst>
        </pc:spChg>
        <pc:spChg chg="del">
          <ac:chgData name="ヨウセイ" userId="5a888fac-6edf-44e7-a4d9-9d61d31ce2f0" providerId="ADAL" clId="{222F60C4-1205-436B-B6A9-0BFF4EFC4C3A}" dt="2024-05-23T02:37:27.038" v="6866" actId="478"/>
          <ac:spMkLst>
            <pc:docMk/>
            <pc:sldMk cId="2522220560" sldId="2147482360"/>
            <ac:spMk id="14" creationId="{FEF2011F-2123-D53A-F923-FF598E4EB5DB}"/>
          </ac:spMkLst>
        </pc:spChg>
        <pc:spChg chg="del">
          <ac:chgData name="ヨウセイ" userId="5a888fac-6edf-44e7-a4d9-9d61d31ce2f0" providerId="ADAL" clId="{222F60C4-1205-436B-B6A9-0BFF4EFC4C3A}" dt="2024-05-23T02:40:14.258" v="6927" actId="478"/>
          <ac:spMkLst>
            <pc:docMk/>
            <pc:sldMk cId="2522220560" sldId="2147482360"/>
            <ac:spMk id="21" creationId="{39B8DACC-7FBB-A30F-004A-EC477652A755}"/>
          </ac:spMkLst>
        </pc:spChg>
        <pc:spChg chg="del">
          <ac:chgData name="ヨウセイ" userId="5a888fac-6edf-44e7-a4d9-9d61d31ce2f0" providerId="ADAL" clId="{222F60C4-1205-436B-B6A9-0BFF4EFC4C3A}" dt="2024-05-23T02:37:25.979" v="6864" actId="478"/>
          <ac:spMkLst>
            <pc:docMk/>
            <pc:sldMk cId="2522220560" sldId="2147482360"/>
            <ac:spMk id="22" creationId="{9D5175E2-AAEC-7151-C90C-B41894E2EBF2}"/>
          </ac:spMkLst>
        </pc:spChg>
        <pc:spChg chg="del">
          <ac:chgData name="ヨウセイ" userId="5a888fac-6edf-44e7-a4d9-9d61d31ce2f0" providerId="ADAL" clId="{222F60C4-1205-436B-B6A9-0BFF4EFC4C3A}" dt="2024-05-23T02:40:12.057" v="6925" actId="478"/>
          <ac:spMkLst>
            <pc:docMk/>
            <pc:sldMk cId="2522220560" sldId="2147482360"/>
            <ac:spMk id="23" creationId="{7142253B-5209-3B6F-54B8-811D9585830E}"/>
          </ac:spMkLst>
        </pc:spChg>
        <pc:picChg chg="add del mod">
          <ac:chgData name="ヨウセイ" userId="5a888fac-6edf-44e7-a4d9-9d61d31ce2f0" providerId="ADAL" clId="{222F60C4-1205-436B-B6A9-0BFF4EFC4C3A}" dt="2024-05-23T02:43:26.927" v="7008" actId="478"/>
          <ac:picMkLst>
            <pc:docMk/>
            <pc:sldMk cId="2522220560" sldId="2147482360"/>
            <ac:picMk id="4" creationId="{5DC87024-939F-1F44-7D84-8E989AD95D3F}"/>
          </ac:picMkLst>
        </pc:picChg>
        <pc:picChg chg="add del mod modCrop">
          <ac:chgData name="ヨウセイ" userId="5a888fac-6edf-44e7-a4d9-9d61d31ce2f0" providerId="ADAL" clId="{222F60C4-1205-436B-B6A9-0BFF4EFC4C3A}" dt="2024-05-23T02:43:27.760" v="7009" actId="478"/>
          <ac:picMkLst>
            <pc:docMk/>
            <pc:sldMk cId="2522220560" sldId="2147482360"/>
            <ac:picMk id="7" creationId="{19DC77DB-6D59-6925-E607-2D9634D01108}"/>
          </ac:picMkLst>
        </pc:picChg>
        <pc:picChg chg="del">
          <ac:chgData name="ヨウセイ" userId="5a888fac-6edf-44e7-a4d9-9d61d31ce2f0" providerId="ADAL" clId="{222F60C4-1205-436B-B6A9-0BFF4EFC4C3A}" dt="2024-05-23T02:37:25.367" v="6863" actId="478"/>
          <ac:picMkLst>
            <pc:docMk/>
            <pc:sldMk cId="2522220560" sldId="2147482360"/>
            <ac:picMk id="8" creationId="{19693DB6-0AB5-A52E-32F7-860161174784}"/>
          </ac:picMkLst>
        </pc:picChg>
        <pc:picChg chg="del">
          <ac:chgData name="ヨウセイ" userId="5a888fac-6edf-44e7-a4d9-9d61d31ce2f0" providerId="ADAL" clId="{222F60C4-1205-436B-B6A9-0BFF4EFC4C3A}" dt="2024-05-23T02:37:26.336" v="6865" actId="478"/>
          <ac:picMkLst>
            <pc:docMk/>
            <pc:sldMk cId="2522220560" sldId="2147482360"/>
            <ac:picMk id="13" creationId="{4FE07BC2-DA26-5F3E-9131-17E678F4AE77}"/>
          </ac:picMkLst>
        </pc:picChg>
        <pc:picChg chg="add mod">
          <ac:chgData name="ヨウセイ" userId="5a888fac-6edf-44e7-a4d9-9d61d31ce2f0" providerId="ADAL" clId="{222F60C4-1205-436B-B6A9-0BFF4EFC4C3A}" dt="2024-05-23T02:43:59.279" v="7020" actId="14100"/>
          <ac:picMkLst>
            <pc:docMk/>
            <pc:sldMk cId="2522220560" sldId="2147482360"/>
            <ac:picMk id="16" creationId="{1AD95743-8401-FA7E-0AAF-0BBBD5BF1D63}"/>
          </ac:picMkLst>
        </pc:picChg>
        <pc:picChg chg="del">
          <ac:chgData name="ヨウセイ" userId="5a888fac-6edf-44e7-a4d9-9d61d31ce2f0" providerId="ADAL" clId="{222F60C4-1205-436B-B6A9-0BFF4EFC4C3A}" dt="2024-05-23T02:40:10.497" v="6924" actId="478"/>
          <ac:picMkLst>
            <pc:docMk/>
            <pc:sldMk cId="2522220560" sldId="2147482360"/>
            <ac:picMk id="17" creationId="{D2620A18-C6A6-A5DE-7B3B-49CE4F56F4BF}"/>
          </ac:picMkLst>
        </pc:picChg>
        <pc:picChg chg="add mod">
          <ac:chgData name="ヨウセイ" userId="5a888fac-6edf-44e7-a4d9-9d61d31ce2f0" providerId="ADAL" clId="{222F60C4-1205-436B-B6A9-0BFF4EFC4C3A}" dt="2024-05-23T02:43:39.962" v="7014" actId="208"/>
          <ac:picMkLst>
            <pc:docMk/>
            <pc:sldMk cId="2522220560" sldId="2147482360"/>
            <ac:picMk id="19" creationId="{86B7EE19-7C10-93E3-BBC0-AB4D2431B172}"/>
          </ac:picMkLst>
        </pc:picChg>
        <pc:picChg chg="add mod">
          <ac:chgData name="ヨウセイ" userId="5a888fac-6edf-44e7-a4d9-9d61d31ce2f0" providerId="ADAL" clId="{222F60C4-1205-436B-B6A9-0BFF4EFC4C3A}" dt="2024-05-23T02:43:54.060" v="7018" actId="1076"/>
          <ac:picMkLst>
            <pc:docMk/>
            <pc:sldMk cId="2522220560" sldId="2147482360"/>
            <ac:picMk id="24" creationId="{B1F938D0-73EE-B02D-CC69-AFFA0A7A73FC}"/>
          </ac:picMkLst>
        </pc:picChg>
      </pc:sldChg>
      <pc:sldChg chg="delSp modSp add mod">
        <pc:chgData name="ヨウセイ" userId="5a888fac-6edf-44e7-a4d9-9d61d31ce2f0" providerId="ADAL" clId="{222F60C4-1205-436B-B6A9-0BFF4EFC4C3A}" dt="2024-05-23T02:45:23.221" v="7046" actId="255"/>
        <pc:sldMkLst>
          <pc:docMk/>
          <pc:sldMk cId="1193866786" sldId="2147482361"/>
        </pc:sldMkLst>
        <pc:spChg chg="mod">
          <ac:chgData name="ヨウセイ" userId="5a888fac-6edf-44e7-a4d9-9d61d31ce2f0" providerId="ADAL" clId="{222F60C4-1205-436B-B6A9-0BFF4EFC4C3A}" dt="2024-05-23T02:45:23.221" v="7046" actId="255"/>
          <ac:spMkLst>
            <pc:docMk/>
            <pc:sldMk cId="1193866786" sldId="2147482361"/>
            <ac:spMk id="12" creationId="{F69F608C-B04F-7E38-11C9-898D2EA4FE32}"/>
          </ac:spMkLst>
        </pc:spChg>
        <pc:picChg chg="mod modCrop">
          <ac:chgData name="ヨウセイ" userId="5a888fac-6edf-44e7-a4d9-9d61d31ce2f0" providerId="ADAL" clId="{222F60C4-1205-436B-B6A9-0BFF4EFC4C3A}" dt="2024-05-23T02:45:08.680" v="7041" actId="1076"/>
          <ac:picMkLst>
            <pc:docMk/>
            <pc:sldMk cId="1193866786" sldId="2147482361"/>
            <ac:picMk id="4" creationId="{5DC87024-939F-1F44-7D84-8E989AD95D3F}"/>
          </ac:picMkLst>
        </pc:picChg>
        <pc:picChg chg="mod">
          <ac:chgData name="ヨウセイ" userId="5a888fac-6edf-44e7-a4d9-9d61d31ce2f0" providerId="ADAL" clId="{222F60C4-1205-436B-B6A9-0BFF4EFC4C3A}" dt="2024-05-23T02:45:19.077" v="7045" actId="1582"/>
          <ac:picMkLst>
            <pc:docMk/>
            <pc:sldMk cId="1193866786" sldId="2147482361"/>
            <ac:picMk id="7" creationId="{19DC77DB-6D59-6925-E607-2D9634D01108}"/>
          </ac:picMkLst>
        </pc:picChg>
        <pc:picChg chg="del">
          <ac:chgData name="ヨウセイ" userId="5a888fac-6edf-44e7-a4d9-9d61d31ce2f0" providerId="ADAL" clId="{222F60C4-1205-436B-B6A9-0BFF4EFC4C3A}" dt="2024-05-23T02:44:35.321" v="7026" actId="478"/>
          <ac:picMkLst>
            <pc:docMk/>
            <pc:sldMk cId="1193866786" sldId="2147482361"/>
            <ac:picMk id="16" creationId="{1AD95743-8401-FA7E-0AAF-0BBBD5BF1D63}"/>
          </ac:picMkLst>
        </pc:picChg>
        <pc:picChg chg="del">
          <ac:chgData name="ヨウセイ" userId="5a888fac-6edf-44e7-a4d9-9d61d31ce2f0" providerId="ADAL" clId="{222F60C4-1205-436B-B6A9-0BFF4EFC4C3A}" dt="2024-05-23T02:44:35.750" v="7027" actId="478"/>
          <ac:picMkLst>
            <pc:docMk/>
            <pc:sldMk cId="1193866786" sldId="2147482361"/>
            <ac:picMk id="19" creationId="{86B7EE19-7C10-93E3-BBC0-AB4D2431B172}"/>
          </ac:picMkLst>
        </pc:picChg>
      </pc:sldChg>
      <pc:sldChg chg="add del">
        <pc:chgData name="ヨウセイ" userId="5a888fac-6edf-44e7-a4d9-9d61d31ce2f0" providerId="ADAL" clId="{222F60C4-1205-436B-B6A9-0BFF4EFC4C3A}" dt="2024-05-23T02:37:31.222" v="6868"/>
        <pc:sldMkLst>
          <pc:docMk/>
          <pc:sldMk cId="2868747215" sldId="2147482361"/>
        </pc:sldMkLst>
      </pc:sldChg>
      <pc:sldChg chg="modSp add mod">
        <pc:chgData name="ヨウセイ" userId="5a888fac-6edf-44e7-a4d9-9d61d31ce2f0" providerId="ADAL" clId="{222F60C4-1205-436B-B6A9-0BFF4EFC4C3A}" dt="2024-05-23T02:47:02.380" v="7071"/>
        <pc:sldMkLst>
          <pc:docMk/>
          <pc:sldMk cId="3059934653" sldId="2147482362"/>
        </pc:sldMkLst>
        <pc:spChg chg="mod">
          <ac:chgData name="ヨウセイ" userId="5a888fac-6edf-44e7-a4d9-9d61d31ce2f0" providerId="ADAL" clId="{222F60C4-1205-436B-B6A9-0BFF4EFC4C3A}" dt="2024-05-23T02:46:56.897" v="7070" actId="20577"/>
          <ac:spMkLst>
            <pc:docMk/>
            <pc:sldMk cId="3059934653" sldId="2147482362"/>
            <ac:spMk id="6" creationId="{8F3A1E0A-362B-4880-D1AA-3942F1ABC56B}"/>
          </ac:spMkLst>
        </pc:spChg>
        <pc:spChg chg="mod">
          <ac:chgData name="ヨウセイ" userId="5a888fac-6edf-44e7-a4d9-9d61d31ce2f0" providerId="ADAL" clId="{222F60C4-1205-436B-B6A9-0BFF4EFC4C3A}" dt="2024-05-23T02:47:02.380" v="7071"/>
          <ac:spMkLst>
            <pc:docMk/>
            <pc:sldMk cId="3059934653" sldId="2147482362"/>
            <ac:spMk id="7" creationId="{1579C771-9B47-D113-E671-81125ED56CBC}"/>
          </ac:spMkLst>
        </pc:spChg>
      </pc:sldChg>
      <pc:sldChg chg="addSp delSp modSp add mod">
        <pc:chgData name="ヨウセイ" userId="5a888fac-6edf-44e7-a4d9-9d61d31ce2f0" providerId="ADAL" clId="{222F60C4-1205-436B-B6A9-0BFF4EFC4C3A}" dt="2024-05-23T03:40:44.584" v="9796" actId="14100"/>
        <pc:sldMkLst>
          <pc:docMk/>
          <pc:sldMk cId="3910927706" sldId="2147482363"/>
        </pc:sldMkLst>
        <pc:spChg chg="mod">
          <ac:chgData name="ヨウセイ" userId="5a888fac-6edf-44e7-a4d9-9d61d31ce2f0" providerId="ADAL" clId="{222F60C4-1205-436B-B6A9-0BFF4EFC4C3A}" dt="2024-05-23T02:48:27.684" v="7096" actId="14100"/>
          <ac:spMkLst>
            <pc:docMk/>
            <pc:sldMk cId="3910927706" sldId="2147482363"/>
            <ac:spMk id="6" creationId="{8F3A1E0A-362B-4880-D1AA-3942F1ABC56B}"/>
          </ac:spMkLst>
        </pc:spChg>
        <pc:spChg chg="mod">
          <ac:chgData name="ヨウセイ" userId="5a888fac-6edf-44e7-a4d9-9d61d31ce2f0" providerId="ADAL" clId="{222F60C4-1205-436B-B6A9-0BFF4EFC4C3A}" dt="2024-05-23T03:40:44.584" v="9796" actId="14100"/>
          <ac:spMkLst>
            <pc:docMk/>
            <pc:sldMk cId="3910927706" sldId="2147482363"/>
            <ac:spMk id="7" creationId="{CD0009E7-63E2-81C7-D0DB-B3FE22F631EC}"/>
          </ac:spMkLst>
        </pc:spChg>
        <pc:spChg chg="del">
          <ac:chgData name="ヨウセイ" userId="5a888fac-6edf-44e7-a4d9-9d61d31ce2f0" providerId="ADAL" clId="{222F60C4-1205-436B-B6A9-0BFF4EFC4C3A}" dt="2024-05-23T02:48:04.802" v="7085" actId="478"/>
          <ac:spMkLst>
            <pc:docMk/>
            <pc:sldMk cId="3910927706" sldId="2147482363"/>
            <ac:spMk id="8" creationId="{3212BB6D-AA03-80F5-3ED1-15771C49E071}"/>
          </ac:spMkLst>
        </pc:spChg>
        <pc:spChg chg="del mod">
          <ac:chgData name="ヨウセイ" userId="5a888fac-6edf-44e7-a4d9-9d61d31ce2f0" providerId="ADAL" clId="{222F60C4-1205-436B-B6A9-0BFF4EFC4C3A}" dt="2024-05-23T02:48:07.434" v="7088" actId="478"/>
          <ac:spMkLst>
            <pc:docMk/>
            <pc:sldMk cId="3910927706" sldId="2147482363"/>
            <ac:spMk id="9" creationId="{A79F152B-1524-6EA1-26A6-0ACF1084FB63}"/>
          </ac:spMkLst>
        </pc:spChg>
        <pc:spChg chg="del">
          <ac:chgData name="ヨウセイ" userId="5a888fac-6edf-44e7-a4d9-9d61d31ce2f0" providerId="ADAL" clId="{222F60C4-1205-436B-B6A9-0BFF4EFC4C3A}" dt="2024-05-23T02:47:26.783" v="7075" actId="478"/>
          <ac:spMkLst>
            <pc:docMk/>
            <pc:sldMk cId="3910927706" sldId="2147482363"/>
            <ac:spMk id="11" creationId="{3FF84C11-994F-C2F3-04B1-D2636803EC32}"/>
          </ac:spMkLst>
        </pc:spChg>
        <pc:spChg chg="add mod">
          <ac:chgData name="ヨウセイ" userId="5a888fac-6edf-44e7-a4d9-9d61d31ce2f0" providerId="ADAL" clId="{222F60C4-1205-436B-B6A9-0BFF4EFC4C3A}" dt="2024-05-23T02:50:19.642" v="7352" actId="1076"/>
          <ac:spMkLst>
            <pc:docMk/>
            <pc:sldMk cId="3910927706" sldId="2147482363"/>
            <ac:spMk id="13" creationId="{6CB51C73-A456-06C7-050C-A89645AA02B7}"/>
          </ac:spMkLst>
        </pc:spChg>
        <pc:picChg chg="add mod">
          <ac:chgData name="ヨウセイ" userId="5a888fac-6edf-44e7-a4d9-9d61d31ce2f0" providerId="ADAL" clId="{222F60C4-1205-436B-B6A9-0BFF4EFC4C3A}" dt="2024-05-23T03:40:41.873" v="9795" actId="1076"/>
          <ac:picMkLst>
            <pc:docMk/>
            <pc:sldMk cId="3910927706" sldId="2147482363"/>
            <ac:picMk id="4" creationId="{B17E9656-2B79-B974-78F9-17BAF9164C1B}"/>
          </ac:picMkLst>
        </pc:picChg>
        <pc:picChg chg="del">
          <ac:chgData name="ヨウセイ" userId="5a888fac-6edf-44e7-a4d9-9d61d31ce2f0" providerId="ADAL" clId="{222F60C4-1205-436B-B6A9-0BFF4EFC4C3A}" dt="2024-05-23T02:47:22.093" v="7074" actId="478"/>
          <ac:picMkLst>
            <pc:docMk/>
            <pc:sldMk cId="3910927706" sldId="2147482363"/>
            <ac:picMk id="5" creationId="{AEAE4FBA-93E1-07DB-926D-4EF771E8BC12}"/>
          </ac:picMkLst>
        </pc:picChg>
      </pc:sldChg>
      <pc:sldChg chg="addSp delSp modSp add mod">
        <pc:chgData name="ヨウセイ" userId="5a888fac-6edf-44e7-a4d9-9d61d31ce2f0" providerId="ADAL" clId="{222F60C4-1205-436B-B6A9-0BFF4EFC4C3A}" dt="2024-05-23T03:00:21.372" v="8192" actId="1076"/>
        <pc:sldMkLst>
          <pc:docMk/>
          <pc:sldMk cId="3023365737" sldId="2147482364"/>
        </pc:sldMkLst>
        <pc:spChg chg="del">
          <ac:chgData name="ヨウセイ" userId="5a888fac-6edf-44e7-a4d9-9d61d31ce2f0" providerId="ADAL" clId="{222F60C4-1205-436B-B6A9-0BFF4EFC4C3A}" dt="2024-05-23T02:51:04.668" v="7358" actId="478"/>
          <ac:spMkLst>
            <pc:docMk/>
            <pc:sldMk cId="3023365737" sldId="2147482364"/>
            <ac:spMk id="7" creationId="{CD0009E7-63E2-81C7-D0DB-B3FE22F631EC}"/>
          </ac:spMkLst>
        </pc:spChg>
        <pc:spChg chg="add mod">
          <ac:chgData name="ヨウセイ" userId="5a888fac-6edf-44e7-a4d9-9d61d31ce2f0" providerId="ADAL" clId="{222F60C4-1205-436B-B6A9-0BFF4EFC4C3A}" dt="2024-05-23T03:00:19.582" v="8191" actId="1076"/>
          <ac:spMkLst>
            <pc:docMk/>
            <pc:sldMk cId="3023365737" sldId="2147482364"/>
            <ac:spMk id="8" creationId="{A1C83FDD-E3E1-9FF0-783A-A25DBEB9AA4C}"/>
          </ac:spMkLst>
        </pc:spChg>
        <pc:spChg chg="del">
          <ac:chgData name="ヨウセイ" userId="5a888fac-6edf-44e7-a4d9-9d61d31ce2f0" providerId="ADAL" clId="{222F60C4-1205-436B-B6A9-0BFF4EFC4C3A}" dt="2024-05-23T02:51:21.855" v="7364" actId="478"/>
          <ac:spMkLst>
            <pc:docMk/>
            <pc:sldMk cId="3023365737" sldId="2147482364"/>
            <ac:spMk id="13" creationId="{6CB51C73-A456-06C7-050C-A89645AA02B7}"/>
          </ac:spMkLst>
        </pc:spChg>
        <pc:picChg chg="del">
          <ac:chgData name="ヨウセイ" userId="5a888fac-6edf-44e7-a4d9-9d61d31ce2f0" providerId="ADAL" clId="{222F60C4-1205-436B-B6A9-0BFF4EFC4C3A}" dt="2024-05-23T02:51:05.046" v="7359" actId="478"/>
          <ac:picMkLst>
            <pc:docMk/>
            <pc:sldMk cId="3023365737" sldId="2147482364"/>
            <ac:picMk id="4" creationId="{B17E9656-2B79-B974-78F9-17BAF9164C1B}"/>
          </ac:picMkLst>
        </pc:picChg>
        <pc:picChg chg="add mod">
          <ac:chgData name="ヨウセイ" userId="5a888fac-6edf-44e7-a4d9-9d61d31ce2f0" providerId="ADAL" clId="{222F60C4-1205-436B-B6A9-0BFF4EFC4C3A}" dt="2024-05-23T03:00:21.372" v="8192" actId="1076"/>
          <ac:picMkLst>
            <pc:docMk/>
            <pc:sldMk cId="3023365737" sldId="2147482364"/>
            <ac:picMk id="5" creationId="{BE11BA71-EE4E-6567-1CB9-A88844840687}"/>
          </ac:picMkLst>
        </pc:picChg>
      </pc:sldChg>
      <pc:sldChg chg="addSp delSp modSp add mod">
        <pc:chgData name="ヨウセイ" userId="5a888fac-6edf-44e7-a4d9-9d61d31ce2f0" providerId="ADAL" clId="{222F60C4-1205-436B-B6A9-0BFF4EFC4C3A}" dt="2024-05-23T03:09:54.177" v="8506" actId="207"/>
        <pc:sldMkLst>
          <pc:docMk/>
          <pc:sldMk cId="2990441852" sldId="2147482365"/>
        </pc:sldMkLst>
        <pc:spChg chg="add mod">
          <ac:chgData name="ヨウセイ" userId="5a888fac-6edf-44e7-a4d9-9d61d31ce2f0" providerId="ADAL" clId="{222F60C4-1205-436B-B6A9-0BFF4EFC4C3A}" dt="2024-05-23T02:54:20.742" v="7567" actId="1076"/>
          <ac:spMkLst>
            <pc:docMk/>
            <pc:sldMk cId="2990441852" sldId="2147482365"/>
            <ac:spMk id="2" creationId="{AEB732F1-DA1D-37D0-C1B9-D2BAC5803A2A}"/>
          </ac:spMkLst>
        </pc:spChg>
        <pc:spChg chg="mod">
          <ac:chgData name="ヨウセイ" userId="5a888fac-6edf-44e7-a4d9-9d61d31ce2f0" providerId="ADAL" clId="{222F60C4-1205-436B-B6A9-0BFF4EFC4C3A}" dt="2024-05-23T02:59:57.489" v="8185" actId="20577"/>
          <ac:spMkLst>
            <pc:docMk/>
            <pc:sldMk cId="2990441852" sldId="2147482365"/>
            <ac:spMk id="8" creationId="{A1C83FDD-E3E1-9FF0-783A-A25DBEB9AA4C}"/>
          </ac:spMkLst>
        </pc:spChg>
        <pc:spChg chg="add mod">
          <ac:chgData name="ヨウセイ" userId="5a888fac-6edf-44e7-a4d9-9d61d31ce2f0" providerId="ADAL" clId="{222F60C4-1205-436B-B6A9-0BFF4EFC4C3A}" dt="2024-05-23T02:59:46.522" v="8181" actId="1076"/>
          <ac:spMkLst>
            <pc:docMk/>
            <pc:sldMk cId="2990441852" sldId="2147482365"/>
            <ac:spMk id="12" creationId="{C38BFDE1-1B1F-FB3D-F579-F47F218CD341}"/>
          </ac:spMkLst>
        </pc:spChg>
        <pc:spChg chg="add mod">
          <ac:chgData name="ヨウセイ" userId="5a888fac-6edf-44e7-a4d9-9d61d31ce2f0" providerId="ADAL" clId="{222F60C4-1205-436B-B6A9-0BFF4EFC4C3A}" dt="2024-05-23T02:59:41.806" v="8180" actId="1076"/>
          <ac:spMkLst>
            <pc:docMk/>
            <pc:sldMk cId="2990441852" sldId="2147482365"/>
            <ac:spMk id="13" creationId="{9B57CDB1-9539-8BF2-02C8-7E87C692D692}"/>
          </ac:spMkLst>
        </pc:spChg>
        <pc:spChg chg="add mod">
          <ac:chgData name="ヨウセイ" userId="5a888fac-6edf-44e7-a4d9-9d61d31ce2f0" providerId="ADAL" clId="{222F60C4-1205-436B-B6A9-0BFF4EFC4C3A}" dt="2024-05-23T02:59:48.984" v="8182" actId="1076"/>
          <ac:spMkLst>
            <pc:docMk/>
            <pc:sldMk cId="2990441852" sldId="2147482365"/>
            <ac:spMk id="14" creationId="{0E8F3A8B-6807-5C92-AEC8-F6F9B0A3E48A}"/>
          </ac:spMkLst>
        </pc:spChg>
        <pc:spChg chg="add mod">
          <ac:chgData name="ヨウセイ" userId="5a888fac-6edf-44e7-a4d9-9d61d31ce2f0" providerId="ADAL" clId="{222F60C4-1205-436B-B6A9-0BFF4EFC4C3A}" dt="2024-05-23T03:09:54.177" v="8506" actId="207"/>
          <ac:spMkLst>
            <pc:docMk/>
            <pc:sldMk cId="2990441852" sldId="2147482365"/>
            <ac:spMk id="15" creationId="{953068C4-03A1-8E6A-5E39-9B77D2E0116C}"/>
          </ac:spMkLst>
        </pc:spChg>
        <pc:picChg chg="del">
          <ac:chgData name="ヨウセイ" userId="5a888fac-6edf-44e7-a4d9-9d61d31ce2f0" providerId="ADAL" clId="{222F60C4-1205-436B-B6A9-0BFF4EFC4C3A}" dt="2024-05-23T02:52:50.394" v="7475" actId="478"/>
          <ac:picMkLst>
            <pc:docMk/>
            <pc:sldMk cId="2990441852" sldId="2147482365"/>
            <ac:picMk id="5" creationId="{BE11BA71-EE4E-6567-1CB9-A88844840687}"/>
          </ac:picMkLst>
        </pc:picChg>
        <pc:picChg chg="add mod">
          <ac:chgData name="ヨウセイ" userId="5a888fac-6edf-44e7-a4d9-9d61d31ce2f0" providerId="ADAL" clId="{222F60C4-1205-436B-B6A9-0BFF4EFC4C3A}" dt="2024-05-23T02:59:46.522" v="8181" actId="1076"/>
          <ac:picMkLst>
            <pc:docMk/>
            <pc:sldMk cId="2990441852" sldId="2147482365"/>
            <ac:picMk id="7" creationId="{C8B6E22E-651B-16EA-A229-5F3D55E21CDD}"/>
          </ac:picMkLst>
        </pc:picChg>
        <pc:picChg chg="add mod">
          <ac:chgData name="ヨウセイ" userId="5a888fac-6edf-44e7-a4d9-9d61d31ce2f0" providerId="ADAL" clId="{222F60C4-1205-436B-B6A9-0BFF4EFC4C3A}" dt="2024-05-23T02:59:39.095" v="8179" actId="1076"/>
          <ac:picMkLst>
            <pc:docMk/>
            <pc:sldMk cId="2990441852" sldId="2147482365"/>
            <ac:picMk id="11" creationId="{082DBAEC-684E-5EF2-30C1-B8D93306669E}"/>
          </ac:picMkLst>
        </pc:picChg>
      </pc:sldChg>
      <pc:sldChg chg="addSp delSp modSp add mod">
        <pc:chgData name="ヨウセイ" userId="5a888fac-6edf-44e7-a4d9-9d61d31ce2f0" providerId="ADAL" clId="{222F60C4-1205-436B-B6A9-0BFF4EFC4C3A}" dt="2024-05-23T03:02:55.477" v="8298"/>
        <pc:sldMkLst>
          <pc:docMk/>
          <pc:sldMk cId="270332538" sldId="2147482366"/>
        </pc:sldMkLst>
        <pc:spChg chg="mod">
          <ac:chgData name="ヨウセイ" userId="5a888fac-6edf-44e7-a4d9-9d61d31ce2f0" providerId="ADAL" clId="{222F60C4-1205-436B-B6A9-0BFF4EFC4C3A}" dt="2024-05-23T03:01:29.336" v="8262" actId="1076"/>
          <ac:spMkLst>
            <pc:docMk/>
            <pc:sldMk cId="270332538" sldId="2147482366"/>
            <ac:spMk id="2" creationId="{AEB732F1-DA1D-37D0-C1B9-D2BAC5803A2A}"/>
          </ac:spMkLst>
        </pc:spChg>
        <pc:spChg chg="mod">
          <ac:chgData name="ヨウセイ" userId="5a888fac-6edf-44e7-a4d9-9d61d31ce2f0" providerId="ADAL" clId="{222F60C4-1205-436B-B6A9-0BFF4EFC4C3A}" dt="2024-05-23T03:01:25.899" v="8261" actId="6549"/>
          <ac:spMkLst>
            <pc:docMk/>
            <pc:sldMk cId="270332538" sldId="2147482366"/>
            <ac:spMk id="8" creationId="{A1C83FDD-E3E1-9FF0-783A-A25DBEB9AA4C}"/>
          </ac:spMkLst>
        </pc:spChg>
        <pc:spChg chg="del">
          <ac:chgData name="ヨウセイ" userId="5a888fac-6edf-44e7-a4d9-9d61d31ce2f0" providerId="ADAL" clId="{222F60C4-1205-436B-B6A9-0BFF4EFC4C3A}" dt="2024-05-23T03:01:51.298" v="8267" actId="478"/>
          <ac:spMkLst>
            <pc:docMk/>
            <pc:sldMk cId="270332538" sldId="2147482366"/>
            <ac:spMk id="12" creationId="{C38BFDE1-1B1F-FB3D-F579-F47F218CD341}"/>
          </ac:spMkLst>
        </pc:spChg>
        <pc:spChg chg="mod ord">
          <ac:chgData name="ヨウセイ" userId="5a888fac-6edf-44e7-a4d9-9d61d31ce2f0" providerId="ADAL" clId="{222F60C4-1205-436B-B6A9-0BFF4EFC4C3A}" dt="2024-05-23T03:02:05.927" v="8274" actId="164"/>
          <ac:spMkLst>
            <pc:docMk/>
            <pc:sldMk cId="270332538" sldId="2147482366"/>
            <ac:spMk id="13" creationId="{9B57CDB1-9539-8BF2-02C8-7E87C692D692}"/>
          </ac:spMkLst>
        </pc:spChg>
        <pc:spChg chg="del">
          <ac:chgData name="ヨウセイ" userId="5a888fac-6edf-44e7-a4d9-9d61d31ce2f0" providerId="ADAL" clId="{222F60C4-1205-436B-B6A9-0BFF4EFC4C3A}" dt="2024-05-23T03:01:34.553" v="8264" actId="478"/>
          <ac:spMkLst>
            <pc:docMk/>
            <pc:sldMk cId="270332538" sldId="2147482366"/>
            <ac:spMk id="14" creationId="{0E8F3A8B-6807-5C92-AEC8-F6F9B0A3E48A}"/>
          </ac:spMkLst>
        </pc:spChg>
        <pc:spChg chg="del">
          <ac:chgData name="ヨウセイ" userId="5a888fac-6edf-44e7-a4d9-9d61d31ce2f0" providerId="ADAL" clId="{222F60C4-1205-436B-B6A9-0BFF4EFC4C3A}" dt="2024-05-23T03:01:05.642" v="8254" actId="478"/>
          <ac:spMkLst>
            <pc:docMk/>
            <pc:sldMk cId="270332538" sldId="2147482366"/>
            <ac:spMk id="15" creationId="{953068C4-03A1-8E6A-5E39-9B77D2E0116C}"/>
          </ac:spMkLst>
        </pc:spChg>
        <pc:spChg chg="add del mod">
          <ac:chgData name="ヨウセイ" userId="5a888fac-6edf-44e7-a4d9-9d61d31ce2f0" providerId="ADAL" clId="{222F60C4-1205-436B-B6A9-0BFF4EFC4C3A}" dt="2024-05-23T03:02:55.477" v="8298"/>
          <ac:spMkLst>
            <pc:docMk/>
            <pc:sldMk cId="270332538" sldId="2147482366"/>
            <ac:spMk id="17" creationId="{18C4D3A1-4E50-793F-7801-EEF9BDCE9D67}"/>
          </ac:spMkLst>
        </pc:spChg>
        <pc:spChg chg="add mod">
          <ac:chgData name="ヨウセイ" userId="5a888fac-6edf-44e7-a4d9-9d61d31ce2f0" providerId="ADAL" clId="{222F60C4-1205-436B-B6A9-0BFF4EFC4C3A}" dt="2024-05-23T03:02:55.103" v="8296" actId="14100"/>
          <ac:spMkLst>
            <pc:docMk/>
            <pc:sldMk cId="270332538" sldId="2147482366"/>
            <ac:spMk id="18" creationId="{57BB7456-6823-6D1E-F90E-3BEFFE5A7C70}"/>
          </ac:spMkLst>
        </pc:spChg>
        <pc:grpChg chg="add mod">
          <ac:chgData name="ヨウセイ" userId="5a888fac-6edf-44e7-a4d9-9d61d31ce2f0" providerId="ADAL" clId="{222F60C4-1205-436B-B6A9-0BFF4EFC4C3A}" dt="2024-05-23T03:02:05.927" v="8274" actId="164"/>
          <ac:grpSpMkLst>
            <pc:docMk/>
            <pc:sldMk cId="270332538" sldId="2147482366"/>
            <ac:grpSpMk id="9" creationId="{6B72AF55-1D68-E996-975A-965B6A8E9EE2}"/>
          </ac:grpSpMkLst>
        </pc:grpChg>
        <pc:picChg chg="add mod">
          <ac:chgData name="ヨウセイ" userId="5a888fac-6edf-44e7-a4d9-9d61d31ce2f0" providerId="ADAL" clId="{222F60C4-1205-436B-B6A9-0BFF4EFC4C3A}" dt="2024-05-23T03:02:05.927" v="8274" actId="164"/>
          <ac:picMkLst>
            <pc:docMk/>
            <pc:sldMk cId="270332538" sldId="2147482366"/>
            <ac:picMk id="5" creationId="{814F0B2A-65B8-4B88-6B7E-7E66C461F661}"/>
          </ac:picMkLst>
        </pc:picChg>
        <pc:picChg chg="del">
          <ac:chgData name="ヨウセイ" userId="5a888fac-6edf-44e7-a4d9-9d61d31ce2f0" providerId="ADAL" clId="{222F60C4-1205-436B-B6A9-0BFF4EFC4C3A}" dt="2024-05-23T03:01:32.264" v="8263" actId="478"/>
          <ac:picMkLst>
            <pc:docMk/>
            <pc:sldMk cId="270332538" sldId="2147482366"/>
            <ac:picMk id="7" creationId="{C8B6E22E-651B-16EA-A229-5F3D55E21CDD}"/>
          </ac:picMkLst>
        </pc:picChg>
        <pc:picChg chg="del">
          <ac:chgData name="ヨウセイ" userId="5a888fac-6edf-44e7-a4d9-9d61d31ce2f0" providerId="ADAL" clId="{222F60C4-1205-436B-B6A9-0BFF4EFC4C3A}" dt="2024-05-23T03:01:51.903" v="8268" actId="478"/>
          <ac:picMkLst>
            <pc:docMk/>
            <pc:sldMk cId="270332538" sldId="2147482366"/>
            <ac:picMk id="11" creationId="{082DBAEC-684E-5EF2-30C1-B8D93306669E}"/>
          </ac:picMkLst>
        </pc:picChg>
      </pc:sldChg>
      <pc:sldChg chg="addSp delSp modSp add mod">
        <pc:chgData name="ヨウセイ" userId="5a888fac-6edf-44e7-a4d9-9d61d31ce2f0" providerId="ADAL" clId="{222F60C4-1205-436B-B6A9-0BFF4EFC4C3A}" dt="2024-05-23T03:04:06.820" v="8329" actId="22"/>
        <pc:sldMkLst>
          <pc:docMk/>
          <pc:sldMk cId="3214970415" sldId="2147482367"/>
        </pc:sldMkLst>
        <pc:spChg chg="del">
          <ac:chgData name="ヨウセイ" userId="5a888fac-6edf-44e7-a4d9-9d61d31ce2f0" providerId="ADAL" clId="{222F60C4-1205-436B-B6A9-0BFF4EFC4C3A}" dt="2024-05-23T03:03:20.288" v="8301" actId="478"/>
          <ac:spMkLst>
            <pc:docMk/>
            <pc:sldMk cId="3214970415" sldId="2147482367"/>
            <ac:spMk id="2" creationId="{AEB732F1-DA1D-37D0-C1B9-D2BAC5803A2A}"/>
          </ac:spMkLst>
        </pc:spChg>
        <pc:spChg chg="mod">
          <ac:chgData name="ヨウセイ" userId="5a888fac-6edf-44e7-a4d9-9d61d31ce2f0" providerId="ADAL" clId="{222F60C4-1205-436B-B6A9-0BFF4EFC4C3A}" dt="2024-05-23T03:03:36.326" v="8320" actId="20577"/>
          <ac:spMkLst>
            <pc:docMk/>
            <pc:sldMk cId="3214970415" sldId="2147482367"/>
            <ac:spMk id="8" creationId="{A1C83FDD-E3E1-9FF0-783A-A25DBEB9AA4C}"/>
          </ac:spMkLst>
        </pc:spChg>
        <pc:spChg chg="add del">
          <ac:chgData name="ヨウセイ" userId="5a888fac-6edf-44e7-a4d9-9d61d31ce2f0" providerId="ADAL" clId="{222F60C4-1205-436B-B6A9-0BFF4EFC4C3A}" dt="2024-05-23T03:04:06.820" v="8329" actId="22"/>
          <ac:spMkLst>
            <pc:docMk/>
            <pc:sldMk cId="3214970415" sldId="2147482367"/>
            <ac:spMk id="12" creationId="{6D13F44D-81D0-8158-87AB-6E5B720B95D3}"/>
          </ac:spMkLst>
        </pc:spChg>
        <pc:spChg chg="mod">
          <ac:chgData name="ヨウセイ" userId="5a888fac-6edf-44e7-a4d9-9d61d31ce2f0" providerId="ADAL" clId="{222F60C4-1205-436B-B6A9-0BFF4EFC4C3A}" dt="2024-05-23T03:03:56.372" v="8327" actId="1076"/>
          <ac:spMkLst>
            <pc:docMk/>
            <pc:sldMk cId="3214970415" sldId="2147482367"/>
            <ac:spMk id="18" creationId="{57BB7456-6823-6D1E-F90E-3BEFFE5A7C70}"/>
          </ac:spMkLst>
        </pc:spChg>
        <pc:grpChg chg="del">
          <ac:chgData name="ヨウセイ" userId="5a888fac-6edf-44e7-a4d9-9d61d31ce2f0" providerId="ADAL" clId="{222F60C4-1205-436B-B6A9-0BFF4EFC4C3A}" dt="2024-05-23T03:03:18.389" v="8300" actId="478"/>
          <ac:grpSpMkLst>
            <pc:docMk/>
            <pc:sldMk cId="3214970415" sldId="2147482367"/>
            <ac:grpSpMk id="9" creationId="{6B72AF55-1D68-E996-975A-965B6A8E9EE2}"/>
          </ac:grpSpMkLst>
        </pc:grpChg>
        <pc:picChg chg="add mod ord">
          <ac:chgData name="ヨウセイ" userId="5a888fac-6edf-44e7-a4d9-9d61d31ce2f0" providerId="ADAL" clId="{222F60C4-1205-436B-B6A9-0BFF4EFC4C3A}" dt="2024-05-23T03:03:41.807" v="8322" actId="167"/>
          <ac:picMkLst>
            <pc:docMk/>
            <pc:sldMk cId="3214970415" sldId="2147482367"/>
            <ac:picMk id="7" creationId="{F7C27CCB-7439-791D-0E1E-92F05765AF02}"/>
          </ac:picMkLst>
        </pc:picChg>
      </pc:sldChg>
      <pc:sldChg chg="addSp delSp modSp add mod">
        <pc:chgData name="ヨウセイ" userId="5a888fac-6edf-44e7-a4d9-9d61d31ce2f0" providerId="ADAL" clId="{222F60C4-1205-436B-B6A9-0BFF4EFC4C3A}" dt="2024-05-23T03:11:17.082" v="8590" actId="1076"/>
        <pc:sldMkLst>
          <pc:docMk/>
          <pc:sldMk cId="147546686" sldId="2147482368"/>
        </pc:sldMkLst>
        <pc:spChg chg="mod">
          <ac:chgData name="ヨウセイ" userId="5a888fac-6edf-44e7-a4d9-9d61d31ce2f0" providerId="ADAL" clId="{222F60C4-1205-436B-B6A9-0BFF4EFC4C3A}" dt="2024-05-23T03:08:19.762" v="8483" actId="20577"/>
          <ac:spMkLst>
            <pc:docMk/>
            <pc:sldMk cId="147546686" sldId="2147482368"/>
            <ac:spMk id="8" creationId="{A1C83FDD-E3E1-9FF0-783A-A25DBEB9AA4C}"/>
          </ac:spMkLst>
        </pc:spChg>
        <pc:spChg chg="mod">
          <ac:chgData name="ヨウセイ" userId="5a888fac-6edf-44e7-a4d9-9d61d31ce2f0" providerId="ADAL" clId="{222F60C4-1205-436B-B6A9-0BFF4EFC4C3A}" dt="2024-05-23T03:09:42.973" v="8504"/>
          <ac:spMkLst>
            <pc:docMk/>
            <pc:sldMk cId="147546686" sldId="2147482368"/>
            <ac:spMk id="10" creationId="{267C574E-6EC1-33B1-10DB-3CA1B809B835}"/>
          </ac:spMkLst>
        </pc:spChg>
        <pc:spChg chg="add del mod">
          <ac:chgData name="ヨウセイ" userId="5a888fac-6edf-44e7-a4d9-9d61d31ce2f0" providerId="ADAL" clId="{222F60C4-1205-436B-B6A9-0BFF4EFC4C3A}" dt="2024-05-23T03:11:01.792" v="8584"/>
          <ac:spMkLst>
            <pc:docMk/>
            <pc:sldMk cId="147546686" sldId="2147482368"/>
            <ac:spMk id="16" creationId="{37BCDAA1-063B-4225-D5C4-B62F5E47A8B3}"/>
          </ac:spMkLst>
        </pc:spChg>
        <pc:spChg chg="add mod">
          <ac:chgData name="ヨウセイ" userId="5a888fac-6edf-44e7-a4d9-9d61d31ce2f0" providerId="ADAL" clId="{222F60C4-1205-436B-B6A9-0BFF4EFC4C3A}" dt="2024-05-23T03:11:15.393" v="8589" actId="1076"/>
          <ac:spMkLst>
            <pc:docMk/>
            <pc:sldMk cId="147546686" sldId="2147482368"/>
            <ac:spMk id="17" creationId="{565C807B-0D0D-6015-560D-8168DF618AD5}"/>
          </ac:spMkLst>
        </pc:spChg>
        <pc:spChg chg="del mod ord">
          <ac:chgData name="ヨウセイ" userId="5a888fac-6edf-44e7-a4d9-9d61d31ce2f0" providerId="ADAL" clId="{222F60C4-1205-436B-B6A9-0BFF4EFC4C3A}" dt="2024-05-23T03:08:56.749" v="8494" actId="478"/>
          <ac:spMkLst>
            <pc:docMk/>
            <pc:sldMk cId="147546686" sldId="2147482368"/>
            <ac:spMk id="18" creationId="{57BB7456-6823-6D1E-F90E-3BEFFE5A7C70}"/>
          </ac:spMkLst>
        </pc:spChg>
        <pc:picChg chg="add mod">
          <ac:chgData name="ヨウセイ" userId="5a888fac-6edf-44e7-a4d9-9d61d31ce2f0" providerId="ADAL" clId="{222F60C4-1205-436B-B6A9-0BFF4EFC4C3A}" dt="2024-05-23T03:11:11.254" v="8588" actId="1076"/>
          <ac:picMkLst>
            <pc:docMk/>
            <pc:sldMk cId="147546686" sldId="2147482368"/>
            <ac:picMk id="4" creationId="{64C9F201-1DB1-9788-FE58-EE0E00AC6577}"/>
          </ac:picMkLst>
        </pc:picChg>
        <pc:picChg chg="del">
          <ac:chgData name="ヨウセイ" userId="5a888fac-6edf-44e7-a4d9-9d61d31ce2f0" providerId="ADAL" clId="{222F60C4-1205-436B-B6A9-0BFF4EFC4C3A}" dt="2024-05-23T03:06:48.532" v="8331" actId="478"/>
          <ac:picMkLst>
            <pc:docMk/>
            <pc:sldMk cId="147546686" sldId="2147482368"/>
            <ac:picMk id="7" creationId="{F7C27CCB-7439-791D-0E1E-92F05765AF02}"/>
          </ac:picMkLst>
        </pc:picChg>
        <pc:picChg chg="add mod">
          <ac:chgData name="ヨウセイ" userId="5a888fac-6edf-44e7-a4d9-9d61d31ce2f0" providerId="ADAL" clId="{222F60C4-1205-436B-B6A9-0BFF4EFC4C3A}" dt="2024-05-23T03:11:11.254" v="8588" actId="1076"/>
          <ac:picMkLst>
            <pc:docMk/>
            <pc:sldMk cId="147546686" sldId="2147482368"/>
            <ac:picMk id="9" creationId="{6414B17F-F426-459F-79C2-7588E6C11404}"/>
          </ac:picMkLst>
        </pc:picChg>
        <pc:picChg chg="add mod">
          <ac:chgData name="ヨウセイ" userId="5a888fac-6edf-44e7-a4d9-9d61d31ce2f0" providerId="ADAL" clId="{222F60C4-1205-436B-B6A9-0BFF4EFC4C3A}" dt="2024-05-23T03:11:11.254" v="8588" actId="1076"/>
          <ac:picMkLst>
            <pc:docMk/>
            <pc:sldMk cId="147546686" sldId="2147482368"/>
            <ac:picMk id="12" creationId="{714A49BA-8925-DB14-9D40-F776E9F8571C}"/>
          </ac:picMkLst>
        </pc:picChg>
        <pc:picChg chg="add mod">
          <ac:chgData name="ヨウセイ" userId="5a888fac-6edf-44e7-a4d9-9d61d31ce2f0" providerId="ADAL" clId="{222F60C4-1205-436B-B6A9-0BFF4EFC4C3A}" dt="2024-05-23T03:11:17.082" v="8590" actId="1076"/>
          <ac:picMkLst>
            <pc:docMk/>
            <pc:sldMk cId="147546686" sldId="2147482368"/>
            <ac:picMk id="14" creationId="{0F3F9593-1DD7-BBBE-0010-6BBEE7900EBF}"/>
          </ac:picMkLst>
        </pc:picChg>
      </pc:sldChg>
      <pc:sldChg chg="addSp delSp modSp add mod ord">
        <pc:chgData name="ヨウセイ" userId="5a888fac-6edf-44e7-a4d9-9d61d31ce2f0" providerId="ADAL" clId="{222F60C4-1205-436B-B6A9-0BFF4EFC4C3A}" dt="2024-05-23T03:41:38.015" v="9807"/>
        <pc:sldMkLst>
          <pc:docMk/>
          <pc:sldMk cId="2380247117" sldId="2147482369"/>
        </pc:sldMkLst>
        <pc:spChg chg="mod">
          <ac:chgData name="ヨウセイ" userId="5a888fac-6edf-44e7-a4d9-9d61d31ce2f0" providerId="ADAL" clId="{222F60C4-1205-436B-B6A9-0BFF4EFC4C3A}" dt="2024-05-23T03:41:38.015" v="9807"/>
          <ac:spMkLst>
            <pc:docMk/>
            <pc:sldMk cId="2380247117" sldId="2147482369"/>
            <ac:spMk id="6" creationId="{8F3A1E0A-362B-4880-D1AA-3942F1ABC56B}"/>
          </ac:spMkLst>
        </pc:spChg>
        <pc:spChg chg="mod">
          <ac:chgData name="ヨウセイ" userId="5a888fac-6edf-44e7-a4d9-9d61d31ce2f0" providerId="ADAL" clId="{222F60C4-1205-436B-B6A9-0BFF4EFC4C3A}" dt="2024-05-23T03:20:37.734" v="8913" actId="1036"/>
          <ac:spMkLst>
            <pc:docMk/>
            <pc:sldMk cId="2380247117" sldId="2147482369"/>
            <ac:spMk id="8" creationId="{A1C83FDD-E3E1-9FF0-783A-A25DBEB9AA4C}"/>
          </ac:spMkLst>
        </pc:spChg>
        <pc:spChg chg="add mod">
          <ac:chgData name="ヨウセイ" userId="5a888fac-6edf-44e7-a4d9-9d61d31ce2f0" providerId="ADAL" clId="{222F60C4-1205-436B-B6A9-0BFF4EFC4C3A}" dt="2024-05-23T03:21:07.808" v="8922" actId="1076"/>
          <ac:spMkLst>
            <pc:docMk/>
            <pc:sldMk cId="2380247117" sldId="2147482369"/>
            <ac:spMk id="16" creationId="{3C360C31-C4F5-5ED7-3B42-39A91D7313DB}"/>
          </ac:spMkLst>
        </pc:spChg>
        <pc:spChg chg="del">
          <ac:chgData name="ヨウセイ" userId="5a888fac-6edf-44e7-a4d9-9d61d31ce2f0" providerId="ADAL" clId="{222F60C4-1205-436B-B6A9-0BFF4EFC4C3A}" dt="2024-05-23T03:14:01.155" v="8695" actId="478"/>
          <ac:spMkLst>
            <pc:docMk/>
            <pc:sldMk cId="2380247117" sldId="2147482369"/>
            <ac:spMk id="17" creationId="{565C807B-0D0D-6015-560D-8168DF618AD5}"/>
          </ac:spMkLst>
        </pc:spChg>
        <pc:spChg chg="add mod">
          <ac:chgData name="ヨウセイ" userId="5a888fac-6edf-44e7-a4d9-9d61d31ce2f0" providerId="ADAL" clId="{222F60C4-1205-436B-B6A9-0BFF4EFC4C3A}" dt="2024-05-23T03:21:04.444" v="8921" actId="14100"/>
          <ac:spMkLst>
            <pc:docMk/>
            <pc:sldMk cId="2380247117" sldId="2147482369"/>
            <ac:spMk id="18" creationId="{3CE33EB4-FB74-9412-7F35-D68951305CD8}"/>
          </ac:spMkLst>
        </pc:spChg>
        <pc:picChg chg="del">
          <ac:chgData name="ヨウセイ" userId="5a888fac-6edf-44e7-a4d9-9d61d31ce2f0" providerId="ADAL" clId="{222F60C4-1205-436B-B6A9-0BFF4EFC4C3A}" dt="2024-05-23T03:13:56.993" v="8691" actId="478"/>
          <ac:picMkLst>
            <pc:docMk/>
            <pc:sldMk cId="2380247117" sldId="2147482369"/>
            <ac:picMk id="4" creationId="{64C9F201-1DB1-9788-FE58-EE0E00AC6577}"/>
          </ac:picMkLst>
        </pc:picChg>
        <pc:picChg chg="add del mod">
          <ac:chgData name="ヨウセイ" userId="5a888fac-6edf-44e7-a4d9-9d61d31ce2f0" providerId="ADAL" clId="{222F60C4-1205-436B-B6A9-0BFF4EFC4C3A}" dt="2024-05-23T03:15:32.363" v="8762" actId="478"/>
          <ac:picMkLst>
            <pc:docMk/>
            <pc:sldMk cId="2380247117" sldId="2147482369"/>
            <ac:picMk id="5" creationId="{BB7ADBAF-71D3-7AD5-D351-2CB71D0B70DB}"/>
          </ac:picMkLst>
        </pc:picChg>
        <pc:picChg chg="del">
          <ac:chgData name="ヨウセイ" userId="5a888fac-6edf-44e7-a4d9-9d61d31ce2f0" providerId="ADAL" clId="{222F60C4-1205-436B-B6A9-0BFF4EFC4C3A}" dt="2024-05-23T03:13:57.394" v="8692" actId="478"/>
          <ac:picMkLst>
            <pc:docMk/>
            <pc:sldMk cId="2380247117" sldId="2147482369"/>
            <ac:picMk id="9" creationId="{6414B17F-F426-459F-79C2-7588E6C11404}"/>
          </ac:picMkLst>
        </pc:picChg>
        <pc:picChg chg="add mod">
          <ac:chgData name="ヨウセイ" userId="5a888fac-6edf-44e7-a4d9-9d61d31ce2f0" providerId="ADAL" clId="{222F60C4-1205-436B-B6A9-0BFF4EFC4C3A}" dt="2024-05-23T03:17:00.644" v="8840" actId="1076"/>
          <ac:picMkLst>
            <pc:docMk/>
            <pc:sldMk cId="2380247117" sldId="2147482369"/>
            <ac:picMk id="11" creationId="{E3104D9F-26C2-CD46-AEA0-344ABF961410}"/>
          </ac:picMkLst>
        </pc:picChg>
        <pc:picChg chg="del">
          <ac:chgData name="ヨウセイ" userId="5a888fac-6edf-44e7-a4d9-9d61d31ce2f0" providerId="ADAL" clId="{222F60C4-1205-436B-B6A9-0BFF4EFC4C3A}" dt="2024-05-23T03:13:58.363" v="8693" actId="478"/>
          <ac:picMkLst>
            <pc:docMk/>
            <pc:sldMk cId="2380247117" sldId="2147482369"/>
            <ac:picMk id="12" creationId="{714A49BA-8925-DB14-9D40-F776E9F8571C}"/>
          </ac:picMkLst>
        </pc:picChg>
        <pc:picChg chg="del">
          <ac:chgData name="ヨウセイ" userId="5a888fac-6edf-44e7-a4d9-9d61d31ce2f0" providerId="ADAL" clId="{222F60C4-1205-436B-B6A9-0BFF4EFC4C3A}" dt="2024-05-23T03:14:01.647" v="8696" actId="478"/>
          <ac:picMkLst>
            <pc:docMk/>
            <pc:sldMk cId="2380247117" sldId="2147482369"/>
            <ac:picMk id="14" creationId="{0F3F9593-1DD7-BBBE-0010-6BBEE7900EBF}"/>
          </ac:picMkLst>
        </pc:picChg>
        <pc:picChg chg="add mod">
          <ac:chgData name="ヨウセイ" userId="5a888fac-6edf-44e7-a4d9-9d61d31ce2f0" providerId="ADAL" clId="{222F60C4-1205-436B-B6A9-0BFF4EFC4C3A}" dt="2024-05-23T03:16:59.453" v="8839" actId="1076"/>
          <ac:picMkLst>
            <pc:docMk/>
            <pc:sldMk cId="2380247117" sldId="2147482369"/>
            <ac:picMk id="15" creationId="{658900B6-EB97-072E-AE84-312DB2DB9BED}"/>
          </ac:picMkLst>
        </pc:picChg>
      </pc:sldChg>
      <pc:sldChg chg="addSp delSp modSp add mod ord">
        <pc:chgData name="ヨウセイ" userId="5a888fac-6edf-44e7-a4d9-9d61d31ce2f0" providerId="ADAL" clId="{222F60C4-1205-436B-B6A9-0BFF4EFC4C3A}" dt="2024-05-23T03:41:46.835" v="9810" actId="20577"/>
        <pc:sldMkLst>
          <pc:docMk/>
          <pc:sldMk cId="2855669057" sldId="2147482370"/>
        </pc:sldMkLst>
        <pc:spChg chg="mod">
          <ac:chgData name="ヨウセイ" userId="5a888fac-6edf-44e7-a4d9-9d61d31ce2f0" providerId="ADAL" clId="{222F60C4-1205-436B-B6A9-0BFF4EFC4C3A}" dt="2024-05-23T03:41:46.835" v="9810" actId="20577"/>
          <ac:spMkLst>
            <pc:docMk/>
            <pc:sldMk cId="2855669057" sldId="2147482370"/>
            <ac:spMk id="6" creationId="{8F3A1E0A-362B-4880-D1AA-3942F1ABC56B}"/>
          </ac:spMkLst>
        </pc:spChg>
        <pc:spChg chg="add del mod">
          <ac:chgData name="ヨウセイ" userId="5a888fac-6edf-44e7-a4d9-9d61d31ce2f0" providerId="ADAL" clId="{222F60C4-1205-436B-B6A9-0BFF4EFC4C3A}" dt="2024-05-23T03:13:18.943" v="8682" actId="1076"/>
          <ac:spMkLst>
            <pc:docMk/>
            <pc:sldMk cId="2855669057" sldId="2147482370"/>
            <ac:spMk id="7" creationId="{1579C771-9B47-D113-E671-81125ED56CBC}"/>
          </ac:spMkLst>
        </pc:spChg>
      </pc:sldChg>
      <pc:sldChg chg="addSp delSp modSp add mod">
        <pc:chgData name="ヨウセイ" userId="5a888fac-6edf-44e7-a4d9-9d61d31ce2f0" providerId="ADAL" clId="{222F60C4-1205-436B-B6A9-0BFF4EFC4C3A}" dt="2024-05-23T03:41:35.639" v="9806"/>
        <pc:sldMkLst>
          <pc:docMk/>
          <pc:sldMk cId="1679645036" sldId="2147482371"/>
        </pc:sldMkLst>
        <pc:spChg chg="mod">
          <ac:chgData name="ヨウセイ" userId="5a888fac-6edf-44e7-a4d9-9d61d31ce2f0" providerId="ADAL" clId="{222F60C4-1205-436B-B6A9-0BFF4EFC4C3A}" dt="2024-05-23T03:41:35.639" v="9806"/>
          <ac:spMkLst>
            <pc:docMk/>
            <pc:sldMk cId="1679645036" sldId="2147482371"/>
            <ac:spMk id="6" creationId="{8F3A1E0A-362B-4880-D1AA-3942F1ABC56B}"/>
          </ac:spMkLst>
        </pc:spChg>
        <pc:spChg chg="mod">
          <ac:chgData name="ヨウセイ" userId="5a888fac-6edf-44e7-a4d9-9d61d31ce2f0" providerId="ADAL" clId="{222F60C4-1205-436B-B6A9-0BFF4EFC4C3A}" dt="2024-05-23T03:20:43.114" v="8914" actId="14100"/>
          <ac:spMkLst>
            <pc:docMk/>
            <pc:sldMk cId="1679645036" sldId="2147482371"/>
            <ac:spMk id="8" creationId="{A1C83FDD-E3E1-9FF0-783A-A25DBEB9AA4C}"/>
          </ac:spMkLst>
        </pc:spChg>
        <pc:spChg chg="add mod">
          <ac:chgData name="ヨウセイ" userId="5a888fac-6edf-44e7-a4d9-9d61d31ce2f0" providerId="ADAL" clId="{222F60C4-1205-436B-B6A9-0BFF4EFC4C3A}" dt="2024-05-23T03:21:15.254" v="8925" actId="14100"/>
          <ac:spMkLst>
            <pc:docMk/>
            <pc:sldMk cId="1679645036" sldId="2147482371"/>
            <ac:spMk id="9" creationId="{FCE5D8CB-17B2-CCA7-9096-7C1B8990A0B2}"/>
          </ac:spMkLst>
        </pc:spChg>
        <pc:spChg chg="add mod">
          <ac:chgData name="ヨウセイ" userId="5a888fac-6edf-44e7-a4d9-9d61d31ce2f0" providerId="ADAL" clId="{222F60C4-1205-436B-B6A9-0BFF4EFC4C3A}" dt="2024-05-23T03:21:20.028" v="8928" actId="14100"/>
          <ac:spMkLst>
            <pc:docMk/>
            <pc:sldMk cId="1679645036" sldId="2147482371"/>
            <ac:spMk id="12" creationId="{F81E6F34-74C1-AE75-FE14-9A8A6937D830}"/>
          </ac:spMkLst>
        </pc:spChg>
        <pc:picChg chg="add del mod">
          <ac:chgData name="ヨウセイ" userId="5a888fac-6edf-44e7-a4d9-9d61d31ce2f0" providerId="ADAL" clId="{222F60C4-1205-436B-B6A9-0BFF4EFC4C3A}" dt="2024-05-23T03:18:56.867" v="8869" actId="478"/>
          <ac:picMkLst>
            <pc:docMk/>
            <pc:sldMk cId="1679645036" sldId="2147482371"/>
            <ac:picMk id="4" creationId="{6846FB3E-AA03-2F1C-5C76-99A1BA034F32}"/>
          </ac:picMkLst>
        </pc:picChg>
        <pc:picChg chg="add mod">
          <ac:chgData name="ヨウセイ" userId="5a888fac-6edf-44e7-a4d9-9d61d31ce2f0" providerId="ADAL" clId="{222F60C4-1205-436B-B6A9-0BFF4EFC4C3A}" dt="2024-05-23T03:19:01.289" v="8872" actId="1076"/>
          <ac:picMkLst>
            <pc:docMk/>
            <pc:sldMk cId="1679645036" sldId="2147482371"/>
            <ac:picMk id="7" creationId="{8DF1BB37-DBD8-99A7-450A-A273CBDB247B}"/>
          </ac:picMkLst>
        </pc:picChg>
        <pc:picChg chg="del">
          <ac:chgData name="ヨウセイ" userId="5a888fac-6edf-44e7-a4d9-9d61d31ce2f0" providerId="ADAL" clId="{222F60C4-1205-436B-B6A9-0BFF4EFC4C3A}" dt="2024-05-23T03:18:36.012" v="8865" actId="478"/>
          <ac:picMkLst>
            <pc:docMk/>
            <pc:sldMk cId="1679645036" sldId="2147482371"/>
            <ac:picMk id="11" creationId="{E3104D9F-26C2-CD46-AEA0-344ABF961410}"/>
          </ac:picMkLst>
        </pc:picChg>
        <pc:picChg chg="del">
          <ac:chgData name="ヨウセイ" userId="5a888fac-6edf-44e7-a4d9-9d61d31ce2f0" providerId="ADAL" clId="{222F60C4-1205-436B-B6A9-0BFF4EFC4C3A}" dt="2024-05-23T03:18:35.632" v="8864" actId="478"/>
          <ac:picMkLst>
            <pc:docMk/>
            <pc:sldMk cId="1679645036" sldId="2147482371"/>
            <ac:picMk id="15" creationId="{658900B6-EB97-072E-AE84-312DB2DB9BED}"/>
          </ac:picMkLst>
        </pc:picChg>
      </pc:sldChg>
      <pc:sldChg chg="delSp modSp add del mod">
        <pc:chgData name="ヨウセイ" userId="5a888fac-6edf-44e7-a4d9-9d61d31ce2f0" providerId="ADAL" clId="{222F60C4-1205-436B-B6A9-0BFF4EFC4C3A}" dt="2024-05-23T03:17:24.573" v="8843" actId="47"/>
        <pc:sldMkLst>
          <pc:docMk/>
          <pc:sldMk cId="2575192018" sldId="2147482371"/>
        </pc:sldMkLst>
        <pc:spChg chg="mod">
          <ac:chgData name="ヨウセイ" userId="5a888fac-6edf-44e7-a4d9-9d61d31ce2f0" providerId="ADAL" clId="{222F60C4-1205-436B-B6A9-0BFF4EFC4C3A}" dt="2024-05-23T03:13:39.375" v="8685"/>
          <ac:spMkLst>
            <pc:docMk/>
            <pc:sldMk cId="2575192018" sldId="2147482371"/>
            <ac:spMk id="7" creationId="{CD0009E7-63E2-81C7-D0DB-B3FE22F631EC}"/>
          </ac:spMkLst>
        </pc:spChg>
        <pc:spChg chg="del">
          <ac:chgData name="ヨウセイ" userId="5a888fac-6edf-44e7-a4d9-9d61d31ce2f0" providerId="ADAL" clId="{222F60C4-1205-436B-B6A9-0BFF4EFC4C3A}" dt="2024-05-23T03:13:42.587" v="8686" actId="478"/>
          <ac:spMkLst>
            <pc:docMk/>
            <pc:sldMk cId="2575192018" sldId="2147482371"/>
            <ac:spMk id="13" creationId="{6CB51C73-A456-06C7-050C-A89645AA02B7}"/>
          </ac:spMkLst>
        </pc:spChg>
        <pc:picChg chg="del">
          <ac:chgData name="ヨウセイ" userId="5a888fac-6edf-44e7-a4d9-9d61d31ce2f0" providerId="ADAL" clId="{222F60C4-1205-436B-B6A9-0BFF4EFC4C3A}" dt="2024-05-23T03:13:43.220" v="8687" actId="478"/>
          <ac:picMkLst>
            <pc:docMk/>
            <pc:sldMk cId="2575192018" sldId="2147482371"/>
            <ac:picMk id="4" creationId="{B17E9656-2B79-B974-78F9-17BAF9164C1B}"/>
          </ac:picMkLst>
        </pc:picChg>
      </pc:sldChg>
      <pc:sldChg chg="addSp delSp modSp add mod">
        <pc:chgData name="ヨウセイ" userId="5a888fac-6edf-44e7-a4d9-9d61d31ce2f0" providerId="ADAL" clId="{222F60C4-1205-436B-B6A9-0BFF4EFC4C3A}" dt="2024-05-23T03:41:31.417" v="9805" actId="20577"/>
        <pc:sldMkLst>
          <pc:docMk/>
          <pc:sldMk cId="2852877969" sldId="2147482372"/>
        </pc:sldMkLst>
        <pc:spChg chg="add mod">
          <ac:chgData name="ヨウセイ" userId="5a888fac-6edf-44e7-a4d9-9d61d31ce2f0" providerId="ADAL" clId="{222F60C4-1205-436B-B6A9-0BFF4EFC4C3A}" dt="2024-05-23T03:22:59.624" v="8956" actId="1076"/>
          <ac:spMkLst>
            <pc:docMk/>
            <pc:sldMk cId="2852877969" sldId="2147482372"/>
            <ac:spMk id="5" creationId="{4677F04D-AEF1-441E-3545-DB3DD8F72863}"/>
          </ac:spMkLst>
        </pc:spChg>
        <pc:spChg chg="mod">
          <ac:chgData name="ヨウセイ" userId="5a888fac-6edf-44e7-a4d9-9d61d31ce2f0" providerId="ADAL" clId="{222F60C4-1205-436B-B6A9-0BFF4EFC4C3A}" dt="2024-05-23T03:41:31.417" v="9805" actId="20577"/>
          <ac:spMkLst>
            <pc:docMk/>
            <pc:sldMk cId="2852877969" sldId="2147482372"/>
            <ac:spMk id="6" creationId="{8F3A1E0A-362B-4880-D1AA-3942F1ABC56B}"/>
          </ac:spMkLst>
        </pc:spChg>
        <pc:spChg chg="mod">
          <ac:chgData name="ヨウセイ" userId="5a888fac-6edf-44e7-a4d9-9d61d31ce2f0" providerId="ADAL" clId="{222F60C4-1205-436B-B6A9-0BFF4EFC4C3A}" dt="2024-05-23T03:20:24.832" v="8910" actId="14100"/>
          <ac:spMkLst>
            <pc:docMk/>
            <pc:sldMk cId="2852877969" sldId="2147482372"/>
            <ac:spMk id="8" creationId="{A1C83FDD-E3E1-9FF0-783A-A25DBEB9AA4C}"/>
          </ac:spMkLst>
        </pc:spChg>
        <pc:spChg chg="add del mod">
          <ac:chgData name="ヨウセイ" userId="5a888fac-6edf-44e7-a4d9-9d61d31ce2f0" providerId="ADAL" clId="{222F60C4-1205-436B-B6A9-0BFF4EFC4C3A}" dt="2024-05-23T03:24:26.428" v="8971" actId="1076"/>
          <ac:spMkLst>
            <pc:docMk/>
            <pc:sldMk cId="2852877969" sldId="2147482372"/>
            <ac:spMk id="11" creationId="{A183D5A4-E0E4-2814-7902-6D986731EF4C}"/>
          </ac:spMkLst>
        </pc:spChg>
        <pc:spChg chg="add mod">
          <ac:chgData name="ヨウセイ" userId="5a888fac-6edf-44e7-a4d9-9d61d31ce2f0" providerId="ADAL" clId="{222F60C4-1205-436B-B6A9-0BFF4EFC4C3A}" dt="2024-05-23T03:24:44.551" v="8978" actId="14100"/>
          <ac:spMkLst>
            <pc:docMk/>
            <pc:sldMk cId="2852877969" sldId="2147482372"/>
            <ac:spMk id="16" creationId="{D97D9D03-65D7-5AE2-1E90-5687AF7B61D9}"/>
          </ac:spMkLst>
        </pc:spChg>
        <pc:picChg chg="add mod modCrop">
          <ac:chgData name="ヨウセイ" userId="5a888fac-6edf-44e7-a4d9-9d61d31ce2f0" providerId="ADAL" clId="{222F60C4-1205-436B-B6A9-0BFF4EFC4C3A}" dt="2024-05-23T03:22:59.624" v="8956" actId="1076"/>
          <ac:picMkLst>
            <pc:docMk/>
            <pc:sldMk cId="2852877969" sldId="2147482372"/>
            <ac:picMk id="4" creationId="{BB9C9926-6195-5ED8-675A-9E0C71337F30}"/>
          </ac:picMkLst>
        </pc:picChg>
        <pc:picChg chg="del">
          <ac:chgData name="ヨウセイ" userId="5a888fac-6edf-44e7-a4d9-9d61d31ce2f0" providerId="ADAL" clId="{222F60C4-1205-436B-B6A9-0BFF4EFC4C3A}" dt="2024-05-23T03:19:59.306" v="8891" actId="478"/>
          <ac:picMkLst>
            <pc:docMk/>
            <pc:sldMk cId="2852877969" sldId="2147482372"/>
            <ac:picMk id="7" creationId="{8DF1BB37-DBD8-99A7-450A-A273CBDB247B}"/>
          </ac:picMkLst>
        </pc:picChg>
        <pc:picChg chg="add del mod modCrop">
          <ac:chgData name="ヨウセイ" userId="5a888fac-6edf-44e7-a4d9-9d61d31ce2f0" providerId="ADAL" clId="{222F60C4-1205-436B-B6A9-0BFF4EFC4C3A}" dt="2024-05-23T03:24:26.428" v="8971" actId="1076"/>
          <ac:picMkLst>
            <pc:docMk/>
            <pc:sldMk cId="2852877969" sldId="2147482372"/>
            <ac:picMk id="9" creationId="{EB033F37-A8AB-E156-7D92-F74FC1BA589E}"/>
          </ac:picMkLst>
        </pc:picChg>
        <pc:picChg chg="add del mod">
          <ac:chgData name="ヨウセイ" userId="5a888fac-6edf-44e7-a4d9-9d61d31ce2f0" providerId="ADAL" clId="{222F60C4-1205-436B-B6A9-0BFF4EFC4C3A}" dt="2024-05-23T03:24:15.445" v="8964" actId="22"/>
          <ac:picMkLst>
            <pc:docMk/>
            <pc:sldMk cId="2852877969" sldId="2147482372"/>
            <ac:picMk id="13" creationId="{3B5809B9-F9CC-87EA-1F2C-8F122E37BD7B}"/>
          </ac:picMkLst>
        </pc:picChg>
        <pc:picChg chg="add mod">
          <ac:chgData name="ヨウセイ" userId="5a888fac-6edf-44e7-a4d9-9d61d31ce2f0" providerId="ADAL" clId="{222F60C4-1205-436B-B6A9-0BFF4EFC4C3A}" dt="2024-05-23T03:24:44.845" v="8979" actId="1076"/>
          <ac:picMkLst>
            <pc:docMk/>
            <pc:sldMk cId="2852877969" sldId="2147482372"/>
            <ac:picMk id="15" creationId="{5F4EC52D-B836-D66B-411E-B863FB33455B}"/>
          </ac:picMkLst>
        </pc:picChg>
      </pc:sldChg>
      <pc:sldChg chg="addSp delSp modSp add mod ord">
        <pc:chgData name="ヨウセイ" userId="5a888fac-6edf-44e7-a4d9-9d61d31ce2f0" providerId="ADAL" clId="{222F60C4-1205-436B-B6A9-0BFF4EFC4C3A}" dt="2024-05-23T03:32:51.848" v="9768" actId="6549"/>
        <pc:sldMkLst>
          <pc:docMk/>
          <pc:sldMk cId="305786101" sldId="2147482373"/>
        </pc:sldMkLst>
        <pc:spChg chg="del mod">
          <ac:chgData name="ヨウセイ" userId="5a888fac-6edf-44e7-a4d9-9d61d31ce2f0" providerId="ADAL" clId="{222F60C4-1205-436B-B6A9-0BFF4EFC4C3A}" dt="2024-05-23T03:32:33.106" v="9750" actId="478"/>
          <ac:spMkLst>
            <pc:docMk/>
            <pc:sldMk cId="305786101" sldId="2147482373"/>
            <ac:spMk id="2" creationId="{7E24735B-C6CC-D789-7B03-A84537DCB580}"/>
          </ac:spMkLst>
        </pc:spChg>
        <pc:spChg chg="add del mod">
          <ac:chgData name="ヨウセイ" userId="5a888fac-6edf-44e7-a4d9-9d61d31ce2f0" providerId="ADAL" clId="{222F60C4-1205-436B-B6A9-0BFF4EFC4C3A}" dt="2024-05-23T03:32:43.143" v="9763" actId="478"/>
          <ac:spMkLst>
            <pc:docMk/>
            <pc:sldMk cId="305786101" sldId="2147482373"/>
            <ac:spMk id="4" creationId="{5828D9AA-6A8C-ECFC-2A3D-481A7CE97CC1}"/>
          </ac:spMkLst>
        </pc:spChg>
        <pc:spChg chg="add mod">
          <ac:chgData name="ヨウセイ" userId="5a888fac-6edf-44e7-a4d9-9d61d31ce2f0" providerId="ADAL" clId="{222F60C4-1205-436B-B6A9-0BFF4EFC4C3A}" dt="2024-05-23T03:32:43.344" v="9764"/>
          <ac:spMkLst>
            <pc:docMk/>
            <pc:sldMk cId="305786101" sldId="2147482373"/>
            <ac:spMk id="5" creationId="{4ED98C86-2FA8-CB21-BE11-903E2CFAED39}"/>
          </ac:spMkLst>
        </pc:spChg>
        <pc:spChg chg="add del">
          <ac:chgData name="ヨウセイ" userId="5a888fac-6edf-44e7-a4d9-9d61d31ce2f0" providerId="ADAL" clId="{222F60C4-1205-436B-B6A9-0BFF4EFC4C3A}" dt="2024-05-23T03:29:27.410" v="9508" actId="478"/>
          <ac:spMkLst>
            <pc:docMk/>
            <pc:sldMk cId="305786101" sldId="2147482373"/>
            <ac:spMk id="11" creationId="{D8E3DDC0-FA63-4660-86EC-BFF9B94CEFD0}"/>
          </ac:spMkLst>
        </pc:spChg>
        <pc:spChg chg="mod">
          <ac:chgData name="ヨウセイ" userId="5a888fac-6edf-44e7-a4d9-9d61d31ce2f0" providerId="ADAL" clId="{222F60C4-1205-436B-B6A9-0BFF4EFC4C3A}" dt="2024-05-23T03:32:51.848" v="9768" actId="6549"/>
          <ac:spMkLst>
            <pc:docMk/>
            <pc:sldMk cId="305786101" sldId="2147482373"/>
            <ac:spMk id="15" creationId="{F634885E-94EE-0C04-BC23-3BFFEC3AEF69}"/>
          </ac:spMkLst>
        </pc:spChg>
        <pc:spChg chg="add del">
          <ac:chgData name="ヨウセイ" userId="5a888fac-6edf-44e7-a4d9-9d61d31ce2f0" providerId="ADAL" clId="{222F60C4-1205-436B-B6A9-0BFF4EFC4C3A}" dt="2024-05-23T03:29:26.603" v="9506" actId="478"/>
          <ac:spMkLst>
            <pc:docMk/>
            <pc:sldMk cId="305786101" sldId="2147482373"/>
            <ac:spMk id="20" creationId="{2C0B6C67-E131-015A-2D65-EF3F51E8EC45}"/>
          </ac:spMkLst>
        </pc:spChg>
        <pc:spChg chg="add del">
          <ac:chgData name="ヨウセイ" userId="5a888fac-6edf-44e7-a4d9-9d61d31ce2f0" providerId="ADAL" clId="{222F60C4-1205-436B-B6A9-0BFF4EFC4C3A}" dt="2024-05-23T03:29:27.073" v="9507" actId="478"/>
          <ac:spMkLst>
            <pc:docMk/>
            <pc:sldMk cId="305786101" sldId="2147482373"/>
            <ac:spMk id="29" creationId="{B0933933-9159-9071-CCBE-77DA7D811A09}"/>
          </ac:spMkLst>
        </pc:spChg>
        <pc:picChg chg="add del">
          <ac:chgData name="ヨウセイ" userId="5a888fac-6edf-44e7-a4d9-9d61d31ce2f0" providerId="ADAL" clId="{222F60C4-1205-436B-B6A9-0BFF4EFC4C3A}" dt="2024-05-23T03:29:27.681" v="9509" actId="478"/>
          <ac:picMkLst>
            <pc:docMk/>
            <pc:sldMk cId="305786101" sldId="2147482373"/>
            <ac:picMk id="6" creationId="{012C0909-128D-9060-D961-8EA14A703897}"/>
          </ac:picMkLst>
        </pc:picChg>
      </pc:sldChg>
      <pc:sldChg chg="addSp delSp modSp add mod">
        <pc:chgData name="ヨウセイ" userId="5a888fac-6edf-44e7-a4d9-9d61d31ce2f0" providerId="ADAL" clId="{222F60C4-1205-436B-B6A9-0BFF4EFC4C3A}" dt="2024-05-23T03:32:38.976" v="9762" actId="20577"/>
        <pc:sldMkLst>
          <pc:docMk/>
          <pc:sldMk cId="1384333748" sldId="2147482374"/>
        </pc:sldMkLst>
        <pc:spChg chg="mod">
          <ac:chgData name="ヨウセイ" userId="5a888fac-6edf-44e7-a4d9-9d61d31ce2f0" providerId="ADAL" clId="{222F60C4-1205-436B-B6A9-0BFF4EFC4C3A}" dt="2024-05-23T03:32:38.976" v="9762" actId="20577"/>
          <ac:spMkLst>
            <pc:docMk/>
            <pc:sldMk cId="1384333748" sldId="2147482374"/>
            <ac:spMk id="2" creationId="{7E24735B-C6CC-D789-7B03-A84537DCB580}"/>
          </ac:spMkLst>
        </pc:spChg>
        <pc:spChg chg="del">
          <ac:chgData name="ヨウセイ" userId="5a888fac-6edf-44e7-a4d9-9d61d31ce2f0" providerId="ADAL" clId="{222F60C4-1205-436B-B6A9-0BFF4EFC4C3A}" dt="2024-05-23T03:29:40.122" v="9513" actId="478"/>
          <ac:spMkLst>
            <pc:docMk/>
            <pc:sldMk cId="1384333748" sldId="2147482374"/>
            <ac:spMk id="11" creationId="{D8E3DDC0-FA63-4660-86EC-BFF9B94CEFD0}"/>
          </ac:spMkLst>
        </pc:spChg>
        <pc:spChg chg="mod">
          <ac:chgData name="ヨウセイ" userId="5a888fac-6edf-44e7-a4d9-9d61d31ce2f0" providerId="ADAL" clId="{222F60C4-1205-436B-B6A9-0BFF4EFC4C3A}" dt="2024-05-23T03:31:15.729" v="9697" actId="20577"/>
          <ac:spMkLst>
            <pc:docMk/>
            <pc:sldMk cId="1384333748" sldId="2147482374"/>
            <ac:spMk id="15" creationId="{F634885E-94EE-0C04-BC23-3BFFEC3AEF69}"/>
          </ac:spMkLst>
        </pc:spChg>
        <pc:spChg chg="del">
          <ac:chgData name="ヨウセイ" userId="5a888fac-6edf-44e7-a4d9-9d61d31ce2f0" providerId="ADAL" clId="{222F60C4-1205-436B-B6A9-0BFF4EFC4C3A}" dt="2024-05-23T03:29:42.980" v="9515" actId="478"/>
          <ac:spMkLst>
            <pc:docMk/>
            <pc:sldMk cId="1384333748" sldId="2147482374"/>
            <ac:spMk id="20" creationId="{2C0B6C67-E131-015A-2D65-EF3F51E8EC45}"/>
          </ac:spMkLst>
        </pc:spChg>
        <pc:spChg chg="del">
          <ac:chgData name="ヨウセイ" userId="5a888fac-6edf-44e7-a4d9-9d61d31ce2f0" providerId="ADAL" clId="{222F60C4-1205-436B-B6A9-0BFF4EFC4C3A}" dt="2024-05-23T03:29:41.540" v="9514" actId="478"/>
          <ac:spMkLst>
            <pc:docMk/>
            <pc:sldMk cId="1384333748" sldId="2147482374"/>
            <ac:spMk id="29" creationId="{B0933933-9159-9071-CCBE-77DA7D811A09}"/>
          </ac:spMkLst>
        </pc:spChg>
        <pc:picChg chg="add mod">
          <ac:chgData name="ヨウセイ" userId="5a888fac-6edf-44e7-a4d9-9d61d31ce2f0" providerId="ADAL" clId="{222F60C4-1205-436B-B6A9-0BFF4EFC4C3A}" dt="2024-05-23T03:32:03.763" v="9714" actId="14100"/>
          <ac:picMkLst>
            <pc:docMk/>
            <pc:sldMk cId="1384333748" sldId="2147482374"/>
            <ac:picMk id="5" creationId="{8370AB7B-D69B-4702-7592-5AD0751E41A5}"/>
          </ac:picMkLst>
        </pc:picChg>
        <pc:picChg chg="del">
          <ac:chgData name="ヨウセイ" userId="5a888fac-6edf-44e7-a4d9-9d61d31ce2f0" providerId="ADAL" clId="{222F60C4-1205-436B-B6A9-0BFF4EFC4C3A}" dt="2024-05-23T03:29:38.502" v="9512" actId="478"/>
          <ac:picMkLst>
            <pc:docMk/>
            <pc:sldMk cId="1384333748" sldId="2147482374"/>
            <ac:picMk id="6" creationId="{012C0909-128D-9060-D961-8EA14A703897}"/>
          </ac:picMkLst>
        </pc:picChg>
        <pc:picChg chg="add mod">
          <ac:chgData name="ヨウセイ" userId="5a888fac-6edf-44e7-a4d9-9d61d31ce2f0" providerId="ADAL" clId="{222F60C4-1205-436B-B6A9-0BFF4EFC4C3A}" dt="2024-05-23T03:32:06.622" v="9716" actId="1076"/>
          <ac:picMkLst>
            <pc:docMk/>
            <pc:sldMk cId="1384333748" sldId="2147482374"/>
            <ac:picMk id="8" creationId="{7DCE1159-BF95-D58B-77FE-3327A761AD1E}"/>
          </ac:picMkLst>
        </pc:picChg>
      </pc:sldChg>
      <pc:sldChg chg="add ord">
        <pc:chgData name="ヨウセイ" userId="5a888fac-6edf-44e7-a4d9-9d61d31ce2f0" providerId="ADAL" clId="{222F60C4-1205-436B-B6A9-0BFF4EFC4C3A}" dt="2024-05-23T03:33:02.046" v="9771"/>
        <pc:sldMkLst>
          <pc:docMk/>
          <pc:sldMk cId="3044534189" sldId="2147482375"/>
        </pc:sldMkLst>
      </pc:sldChg>
      <pc:sldChg chg="addSp delSp modSp add mod">
        <pc:chgData name="ヨウセイ" userId="5a888fac-6edf-44e7-a4d9-9d61d31ce2f0" providerId="ADAL" clId="{222F60C4-1205-436B-B6A9-0BFF4EFC4C3A}" dt="2024-05-23T03:37:53.132" v="9785" actId="1076"/>
        <pc:sldMkLst>
          <pc:docMk/>
          <pc:sldMk cId="4101756630" sldId="2147482376"/>
        </pc:sldMkLst>
        <pc:spChg chg="del">
          <ac:chgData name="ヨウセイ" userId="5a888fac-6edf-44e7-a4d9-9d61d31ce2f0" providerId="ADAL" clId="{222F60C4-1205-436B-B6A9-0BFF4EFC4C3A}" dt="2024-05-23T03:37:40.471" v="9775" actId="478"/>
          <ac:spMkLst>
            <pc:docMk/>
            <pc:sldMk cId="4101756630" sldId="2147482376"/>
            <ac:spMk id="2" creationId="{C14D8D03-C25D-0CC1-274B-F982EA725B87}"/>
          </ac:spMkLst>
        </pc:spChg>
        <pc:spChg chg="del">
          <ac:chgData name="ヨウセイ" userId="5a888fac-6edf-44e7-a4d9-9d61d31ce2f0" providerId="ADAL" clId="{222F60C4-1205-436B-B6A9-0BFF4EFC4C3A}" dt="2024-05-23T03:37:40.471" v="9775" actId="478"/>
          <ac:spMkLst>
            <pc:docMk/>
            <pc:sldMk cId="4101756630" sldId="2147482376"/>
            <ac:spMk id="3" creationId="{2E35ED33-4976-2313-DD6F-7F51F5C5DDC4}"/>
          </ac:spMkLst>
        </pc:spChg>
        <pc:spChg chg="add del mod">
          <ac:chgData name="ヨウセイ" userId="5a888fac-6edf-44e7-a4d9-9d61d31ce2f0" providerId="ADAL" clId="{222F60C4-1205-436B-B6A9-0BFF4EFC4C3A}" dt="2024-05-23T03:37:43.581" v="9778" actId="478"/>
          <ac:spMkLst>
            <pc:docMk/>
            <pc:sldMk cId="4101756630" sldId="2147482376"/>
            <ac:spMk id="5" creationId="{0BC2CB6C-0EB7-4F72-7CA7-E10FC40647BA}"/>
          </ac:spMkLst>
        </pc:spChg>
        <pc:spChg chg="add del mod">
          <ac:chgData name="ヨウセイ" userId="5a888fac-6edf-44e7-a4d9-9d61d31ce2f0" providerId="ADAL" clId="{222F60C4-1205-436B-B6A9-0BFF4EFC4C3A}" dt="2024-05-23T03:37:42.501" v="9776" actId="478"/>
          <ac:spMkLst>
            <pc:docMk/>
            <pc:sldMk cId="4101756630" sldId="2147482376"/>
            <ac:spMk id="7" creationId="{AF7EFB70-D4C2-F9B9-70D6-4043AC5BAEAB}"/>
          </ac:spMkLst>
        </pc:spChg>
        <pc:picChg chg="add mod">
          <ac:chgData name="ヨウセイ" userId="5a888fac-6edf-44e7-a4d9-9d61d31ce2f0" providerId="ADAL" clId="{222F60C4-1205-436B-B6A9-0BFF4EFC4C3A}" dt="2024-05-23T03:37:53.132" v="9785" actId="1076"/>
          <ac:picMkLst>
            <pc:docMk/>
            <pc:sldMk cId="4101756630" sldId="2147482376"/>
            <ac:picMk id="9" creationId="{20ECEA9C-2CBD-BE3D-69AD-37BC21E70C50}"/>
          </ac:picMkLst>
        </pc:picChg>
        <pc:picChg chg="del">
          <ac:chgData name="ヨウセイ" userId="5a888fac-6edf-44e7-a4d9-9d61d31ce2f0" providerId="ADAL" clId="{222F60C4-1205-436B-B6A9-0BFF4EFC4C3A}" dt="2024-05-23T03:37:40.471" v="9775" actId="478"/>
          <ac:picMkLst>
            <pc:docMk/>
            <pc:sldMk cId="4101756630" sldId="2147482376"/>
            <ac:picMk id="18" creationId="{78C99B3A-06EC-24EB-24E7-168D40B269E1}"/>
          </ac:picMkLst>
        </pc:picChg>
        <pc:picChg chg="del">
          <ac:chgData name="ヨウセイ" userId="5a888fac-6edf-44e7-a4d9-9d61d31ce2f0" providerId="ADAL" clId="{222F60C4-1205-436B-B6A9-0BFF4EFC4C3A}" dt="2024-05-23T03:37:40.471" v="9775" actId="478"/>
          <ac:picMkLst>
            <pc:docMk/>
            <pc:sldMk cId="4101756630" sldId="2147482376"/>
            <ac:picMk id="22" creationId="{7B55A7A8-0376-B78E-502C-58FB46AD3E83}"/>
          </ac:picMkLst>
        </pc:picChg>
        <pc:picChg chg="del">
          <ac:chgData name="ヨウセイ" userId="5a888fac-6edf-44e7-a4d9-9d61d31ce2f0" providerId="ADAL" clId="{222F60C4-1205-436B-B6A9-0BFF4EFC4C3A}" dt="2024-05-23T03:37:40.471" v="9775" actId="478"/>
          <ac:picMkLst>
            <pc:docMk/>
            <pc:sldMk cId="4101756630" sldId="2147482376"/>
            <ac:picMk id="24" creationId="{4D869A7B-F7BF-4F17-EE29-3A248AF793E6}"/>
          </ac:picMkLst>
        </pc:picChg>
        <pc:picChg chg="del">
          <ac:chgData name="ヨウセイ" userId="5a888fac-6edf-44e7-a4d9-9d61d31ce2f0" providerId="ADAL" clId="{222F60C4-1205-436B-B6A9-0BFF4EFC4C3A}" dt="2024-05-23T03:37:40.471" v="9775" actId="478"/>
          <ac:picMkLst>
            <pc:docMk/>
            <pc:sldMk cId="4101756630" sldId="2147482376"/>
            <ac:picMk id="30" creationId="{8E5654FE-A258-7353-250C-B6784D1A6FCE}"/>
          </ac:picMkLst>
        </pc:picChg>
      </pc:sldChg>
    </pc:docChg>
  </pc:docChgLst>
  <pc:docChgLst>
    <pc:chgData name="西村 陽生" userId="763805c10ad28a2a" providerId="LiveId" clId="{6D74BCB1-F058-422D-A3E4-C9C4D178E19F}"/>
    <pc:docChg chg="undo redo custSel addSld delSld modSld sldOrd">
      <pc:chgData name="西村 陽生" userId="763805c10ad28a2a" providerId="LiveId" clId="{6D74BCB1-F058-422D-A3E4-C9C4D178E19F}" dt="2023-06-19T02:59:52.681" v="31556" actId="14100"/>
      <pc:docMkLst>
        <pc:docMk/>
      </pc:docMkLst>
      <pc:sldChg chg="modSp mod">
        <pc:chgData name="西村 陽生" userId="763805c10ad28a2a" providerId="LiveId" clId="{6D74BCB1-F058-422D-A3E4-C9C4D178E19F}" dt="2023-06-18T04:51:01.623" v="26010" actId="122"/>
        <pc:sldMkLst>
          <pc:docMk/>
          <pc:sldMk cId="2774215964" sldId="256"/>
        </pc:sldMkLst>
        <pc:spChg chg="mod">
          <ac:chgData name="西村 陽生" userId="763805c10ad28a2a" providerId="LiveId" clId="{6D74BCB1-F058-422D-A3E4-C9C4D178E19F}" dt="2023-06-18T04:51:01.623" v="26010" actId="122"/>
          <ac:spMkLst>
            <pc:docMk/>
            <pc:sldMk cId="2774215964" sldId="256"/>
            <ac:spMk id="3" creationId="{2E35ED33-4976-2313-DD6F-7F51F5C5DDC4}"/>
          </ac:spMkLst>
        </pc:spChg>
      </pc:sldChg>
      <pc:sldChg chg="addSp delSp modSp new del mod">
        <pc:chgData name="西村 陽生" userId="763805c10ad28a2a" providerId="LiveId" clId="{6D74BCB1-F058-422D-A3E4-C9C4D178E19F}" dt="2023-06-17T16:50:01.707" v="90" actId="47"/>
        <pc:sldMkLst>
          <pc:docMk/>
          <pc:sldMk cId="4042402421" sldId="257"/>
        </pc:sldMkLst>
        <pc:spChg chg="del">
          <ac:chgData name="西村 陽生" userId="763805c10ad28a2a" providerId="LiveId" clId="{6D74BCB1-F058-422D-A3E4-C9C4D178E19F}" dt="2023-06-17T16:46:55.765" v="2" actId="478"/>
          <ac:spMkLst>
            <pc:docMk/>
            <pc:sldMk cId="4042402421" sldId="257"/>
            <ac:spMk id="2" creationId="{0F4D1F2E-DEB4-5990-AF0B-8F268DB4386F}"/>
          </ac:spMkLst>
        </pc:spChg>
        <pc:spChg chg="del">
          <ac:chgData name="西村 陽生" userId="763805c10ad28a2a" providerId="LiveId" clId="{6D74BCB1-F058-422D-A3E4-C9C4D178E19F}" dt="2023-06-17T16:46:54.544" v="1" actId="478"/>
          <ac:spMkLst>
            <pc:docMk/>
            <pc:sldMk cId="4042402421" sldId="257"/>
            <ac:spMk id="3" creationId="{EB4AE510-199B-B475-27C1-0315423CF152}"/>
          </ac:spMkLst>
        </pc:spChg>
        <pc:picChg chg="add del mod">
          <ac:chgData name="西村 陽生" userId="763805c10ad28a2a" providerId="LiveId" clId="{6D74BCB1-F058-422D-A3E4-C9C4D178E19F}" dt="2023-06-17T16:49:47.402" v="88" actId="21"/>
          <ac:picMkLst>
            <pc:docMk/>
            <pc:sldMk cId="4042402421" sldId="257"/>
            <ac:picMk id="4" creationId="{23069C80-5B73-2452-8700-9CAAA0D72307}"/>
          </ac:picMkLst>
        </pc:picChg>
      </pc:sldChg>
      <pc:sldChg chg="addSp delSp modSp new mod">
        <pc:chgData name="西村 陽生" userId="763805c10ad28a2a" providerId="LiveId" clId="{6D74BCB1-F058-422D-A3E4-C9C4D178E19F}" dt="2023-06-19T01:56:48.427" v="31344" actId="20577"/>
        <pc:sldMkLst>
          <pc:docMk/>
          <pc:sldMk cId="4222966839" sldId="258"/>
        </pc:sldMkLst>
        <pc:spChg chg="mod">
          <ac:chgData name="西村 陽生" userId="763805c10ad28a2a" providerId="LiveId" clId="{6D74BCB1-F058-422D-A3E4-C9C4D178E19F}" dt="2023-06-17T16:54:34.212" v="269" actId="1076"/>
          <ac:spMkLst>
            <pc:docMk/>
            <pc:sldMk cId="4222966839" sldId="258"/>
            <ac:spMk id="2" creationId="{3F7455B2-E327-27F0-53B0-64C4DB1EEAAB}"/>
          </ac:spMkLst>
        </pc:spChg>
        <pc:spChg chg="add mod">
          <ac:chgData name="西村 陽生" userId="763805c10ad28a2a" providerId="LiveId" clId="{6D74BCB1-F058-422D-A3E4-C9C4D178E19F}" dt="2023-06-18T06:03:19.555" v="29190" actId="255"/>
          <ac:spMkLst>
            <pc:docMk/>
            <pc:sldMk cId="4222966839" sldId="258"/>
            <ac:spMk id="3" creationId="{23E83878-336C-B9F4-A4FB-87140FC28DC8}"/>
          </ac:spMkLst>
        </pc:spChg>
        <pc:spChg chg="del">
          <ac:chgData name="西村 陽生" userId="763805c10ad28a2a" providerId="LiveId" clId="{6D74BCB1-F058-422D-A3E4-C9C4D178E19F}" dt="2023-06-17T16:50:15.286" v="93"/>
          <ac:spMkLst>
            <pc:docMk/>
            <pc:sldMk cId="4222966839" sldId="258"/>
            <ac:spMk id="3" creationId="{6577A074-AE2E-AFD3-632F-783EC65040DA}"/>
          </ac:spMkLst>
        </pc:spChg>
        <pc:spChg chg="add mod">
          <ac:chgData name="西村 陽生" userId="763805c10ad28a2a" providerId="LiveId" clId="{6D74BCB1-F058-422D-A3E4-C9C4D178E19F}" dt="2023-06-19T01:56:48.427" v="31344" actId="20577"/>
          <ac:spMkLst>
            <pc:docMk/>
            <pc:sldMk cId="4222966839" sldId="258"/>
            <ac:spMk id="6" creationId="{0CF3D801-C7BC-C133-B709-249669ABD140}"/>
          </ac:spMkLst>
        </pc:spChg>
        <pc:picChg chg="add del mod">
          <ac:chgData name="西村 陽生" userId="763805c10ad28a2a" providerId="LiveId" clId="{6D74BCB1-F058-422D-A3E4-C9C4D178E19F}" dt="2023-06-17T16:52:50.650" v="136" actId="21"/>
          <ac:picMkLst>
            <pc:docMk/>
            <pc:sldMk cId="4222966839" sldId="258"/>
            <ac:picMk id="4" creationId="{DE671EA1-EC11-1527-CFE4-EA2D03718D93}"/>
          </ac:picMkLst>
        </pc:picChg>
      </pc:sldChg>
      <pc:sldChg chg="new del">
        <pc:chgData name="西村 陽生" userId="763805c10ad28a2a" providerId="LiveId" clId="{6D74BCB1-F058-422D-A3E4-C9C4D178E19F}" dt="2023-06-17T16:50:02.575" v="91" actId="47"/>
        <pc:sldMkLst>
          <pc:docMk/>
          <pc:sldMk cId="3683821531" sldId="259"/>
        </pc:sldMkLst>
      </pc:sldChg>
      <pc:sldChg chg="addSp delSp modSp new del mod">
        <pc:chgData name="西村 陽生" userId="763805c10ad28a2a" providerId="LiveId" clId="{6D74BCB1-F058-422D-A3E4-C9C4D178E19F}" dt="2023-06-17T16:52:36.455" v="134" actId="47"/>
        <pc:sldMkLst>
          <pc:docMk/>
          <pc:sldMk cId="3826144138" sldId="259"/>
        </pc:sldMkLst>
        <pc:spChg chg="mod">
          <ac:chgData name="西村 陽生" userId="763805c10ad28a2a" providerId="LiveId" clId="{6D74BCB1-F058-422D-A3E4-C9C4D178E19F}" dt="2023-06-17T16:52:30.789" v="132" actId="1076"/>
          <ac:spMkLst>
            <pc:docMk/>
            <pc:sldMk cId="3826144138" sldId="259"/>
            <ac:spMk id="2" creationId="{52BFBC32-10B7-8B58-307E-0C091D1C7F6A}"/>
          </ac:spMkLst>
        </pc:spChg>
        <pc:spChg chg="add">
          <ac:chgData name="西村 陽生" userId="763805c10ad28a2a" providerId="LiveId" clId="{6D74BCB1-F058-422D-A3E4-C9C4D178E19F}" dt="2023-06-17T16:51:37.093" v="113" actId="22"/>
          <ac:spMkLst>
            <pc:docMk/>
            <pc:sldMk cId="3826144138" sldId="259"/>
            <ac:spMk id="7" creationId="{F5E3C9EB-2DC1-0F69-1BC9-509F4A8C8E20}"/>
          </ac:spMkLst>
        </pc:spChg>
        <pc:picChg chg="add del">
          <ac:chgData name="西村 陽生" userId="763805c10ad28a2a" providerId="LiveId" clId="{6D74BCB1-F058-422D-A3E4-C9C4D178E19F}" dt="2023-06-17T16:51:51.559" v="117" actId="21"/>
          <ac:picMkLst>
            <pc:docMk/>
            <pc:sldMk cId="3826144138" sldId="259"/>
            <ac:picMk id="5" creationId="{7B4F2BAE-4C35-7B50-4AE9-FA45F758FD44}"/>
          </ac:picMkLst>
        </pc:picChg>
      </pc:sldChg>
      <pc:sldChg chg="addSp delSp modSp add mod">
        <pc:chgData name="西村 陽生" userId="763805c10ad28a2a" providerId="LiveId" clId="{6D74BCB1-F058-422D-A3E4-C9C4D178E19F}" dt="2023-06-17T17:48:26.037" v="5716" actId="208"/>
        <pc:sldMkLst>
          <pc:docMk/>
          <pc:sldMk cId="593262109" sldId="260"/>
        </pc:sldMkLst>
        <pc:spChg chg="mod">
          <ac:chgData name="西村 陽生" userId="763805c10ad28a2a" providerId="LiveId" clId="{6D74BCB1-F058-422D-A3E4-C9C4D178E19F}" dt="2023-06-17T17:06:30.478" v="2000" actId="20577"/>
          <ac:spMkLst>
            <pc:docMk/>
            <pc:sldMk cId="593262109" sldId="260"/>
            <ac:spMk id="2" creationId="{3F7455B2-E327-27F0-53B0-64C4DB1EEAAB}"/>
          </ac:spMkLst>
        </pc:spChg>
        <pc:spChg chg="add del mod">
          <ac:chgData name="西村 陽生" userId="763805c10ad28a2a" providerId="LiveId" clId="{6D74BCB1-F058-422D-A3E4-C9C4D178E19F}" dt="2023-06-17T16:51:59.868" v="121" actId="478"/>
          <ac:spMkLst>
            <pc:docMk/>
            <pc:sldMk cId="593262109" sldId="260"/>
            <ac:spMk id="5" creationId="{604001A1-02D3-01EF-DD5A-C5B93D319129}"/>
          </ac:spMkLst>
        </pc:spChg>
        <pc:spChg chg="add del mod">
          <ac:chgData name="西村 陽生" userId="763805c10ad28a2a" providerId="LiveId" clId="{6D74BCB1-F058-422D-A3E4-C9C4D178E19F}" dt="2023-06-17T17:20:37.574" v="3079" actId="478"/>
          <ac:spMkLst>
            <pc:docMk/>
            <pc:sldMk cId="593262109" sldId="260"/>
            <ac:spMk id="9" creationId="{FF153BB6-AD7E-027D-E77B-C266A3F0B313}"/>
          </ac:spMkLst>
        </pc:spChg>
        <pc:picChg chg="del">
          <ac:chgData name="西村 陽生" userId="763805c10ad28a2a" providerId="LiveId" clId="{6D74BCB1-F058-422D-A3E4-C9C4D178E19F}" dt="2023-06-17T16:51:46.453" v="116" actId="478"/>
          <ac:picMkLst>
            <pc:docMk/>
            <pc:sldMk cId="593262109" sldId="260"/>
            <ac:picMk id="4" creationId="{DE671EA1-EC11-1527-CFE4-EA2D03718D93}"/>
          </ac:picMkLst>
        </pc:picChg>
        <pc:picChg chg="add mod">
          <ac:chgData name="西村 陽生" userId="763805c10ad28a2a" providerId="LiveId" clId="{6D74BCB1-F058-422D-A3E4-C9C4D178E19F}" dt="2023-06-17T17:48:26.037" v="5716" actId="208"/>
          <ac:picMkLst>
            <pc:docMk/>
            <pc:sldMk cId="593262109" sldId="260"/>
            <ac:picMk id="6" creationId="{11DD0D0B-2004-B423-2A11-0AC489A12C64}"/>
          </ac:picMkLst>
        </pc:picChg>
        <pc:picChg chg="add del mod">
          <ac:chgData name="西村 陽生" userId="763805c10ad28a2a" providerId="LiveId" clId="{6D74BCB1-F058-422D-A3E4-C9C4D178E19F}" dt="2023-06-17T17:20:33.579" v="3078" actId="478"/>
          <ac:picMkLst>
            <pc:docMk/>
            <pc:sldMk cId="593262109" sldId="260"/>
            <ac:picMk id="7" creationId="{B41746BC-1E9C-9289-3336-A7BA6BCE0B59}"/>
          </ac:picMkLst>
        </pc:picChg>
        <pc:picChg chg="add mod">
          <ac:chgData name="西村 陽生" userId="763805c10ad28a2a" providerId="LiveId" clId="{6D74BCB1-F058-422D-A3E4-C9C4D178E19F}" dt="2023-06-17T17:48:26.037" v="5716" actId="208"/>
          <ac:picMkLst>
            <pc:docMk/>
            <pc:sldMk cId="593262109" sldId="260"/>
            <ac:picMk id="11" creationId="{1B4FBC9E-404C-6DE1-4861-D950E310D243}"/>
          </ac:picMkLst>
        </pc:picChg>
      </pc:sldChg>
      <pc:sldChg chg="addSp delSp modSp add mod">
        <pc:chgData name="西村 陽生" userId="763805c10ad28a2a" providerId="LiveId" clId="{6D74BCB1-F058-422D-A3E4-C9C4D178E19F}" dt="2023-06-18T11:04:27.125" v="30385" actId="14100"/>
        <pc:sldMkLst>
          <pc:docMk/>
          <pc:sldMk cId="2109487585" sldId="261"/>
        </pc:sldMkLst>
        <pc:spChg chg="del mod">
          <ac:chgData name="西村 陽生" userId="763805c10ad28a2a" providerId="LiveId" clId="{6D74BCB1-F058-422D-A3E4-C9C4D178E19F}" dt="2023-06-17T17:14:45.093" v="3062" actId="478"/>
          <ac:spMkLst>
            <pc:docMk/>
            <pc:sldMk cId="2109487585" sldId="261"/>
            <ac:spMk id="2" creationId="{3F7455B2-E327-27F0-53B0-64C4DB1EEAAB}"/>
          </ac:spMkLst>
        </pc:spChg>
        <pc:spChg chg="add mod">
          <ac:chgData name="西村 陽生" userId="763805c10ad28a2a" providerId="LiveId" clId="{6D74BCB1-F058-422D-A3E4-C9C4D178E19F}" dt="2023-06-18T06:03:35.968" v="29192" actId="255"/>
          <ac:spMkLst>
            <pc:docMk/>
            <pc:sldMk cId="2109487585" sldId="261"/>
            <ac:spMk id="2" creationId="{B573F2EC-6DDD-B465-C3CB-7035CFA86DF3}"/>
          </ac:spMkLst>
        </pc:spChg>
        <pc:spChg chg="add mod">
          <ac:chgData name="西村 陽生" userId="763805c10ad28a2a" providerId="LiveId" clId="{6D74BCB1-F058-422D-A3E4-C9C4D178E19F}" dt="2023-06-18T11:04:27.125" v="30385" actId="14100"/>
          <ac:spMkLst>
            <pc:docMk/>
            <pc:sldMk cId="2109487585" sldId="261"/>
            <ac:spMk id="3" creationId="{E763A7C9-1772-E38F-3D59-E30993369DB6}"/>
          </ac:spMkLst>
        </pc:spChg>
        <pc:spChg chg="add del mod">
          <ac:chgData name="西村 陽生" userId="763805c10ad28a2a" providerId="LiveId" clId="{6D74BCB1-F058-422D-A3E4-C9C4D178E19F}" dt="2023-06-18T05:17:29.784" v="27077" actId="478"/>
          <ac:spMkLst>
            <pc:docMk/>
            <pc:sldMk cId="2109487585" sldId="261"/>
            <ac:spMk id="4" creationId="{C0B3F854-003E-A68F-6FAF-0E009C585761}"/>
          </ac:spMkLst>
        </pc:spChg>
        <pc:spChg chg="add del mod">
          <ac:chgData name="西村 陽生" userId="763805c10ad28a2a" providerId="LiveId" clId="{6D74BCB1-F058-422D-A3E4-C9C4D178E19F}" dt="2023-06-17T17:14:47.639" v="3063" actId="478"/>
          <ac:spMkLst>
            <pc:docMk/>
            <pc:sldMk cId="2109487585" sldId="261"/>
            <ac:spMk id="5" creationId="{40442181-1470-7D1C-E29B-3F628D973E82}"/>
          </ac:spMkLst>
        </pc:spChg>
        <pc:spChg chg="add del mod">
          <ac:chgData name="西村 陽生" userId="763805c10ad28a2a" providerId="LiveId" clId="{6D74BCB1-F058-422D-A3E4-C9C4D178E19F}" dt="2023-06-18T05:17:28.476" v="27076" actId="478"/>
          <ac:spMkLst>
            <pc:docMk/>
            <pc:sldMk cId="2109487585" sldId="261"/>
            <ac:spMk id="15" creationId="{073C24DE-38B3-AE6A-70A7-695EF363507F}"/>
          </ac:spMkLst>
        </pc:spChg>
        <pc:spChg chg="add del mod">
          <ac:chgData name="西村 陽生" userId="763805c10ad28a2a" providerId="LiveId" clId="{6D74BCB1-F058-422D-A3E4-C9C4D178E19F}" dt="2023-06-17T17:28:37.805" v="3564" actId="478"/>
          <ac:spMkLst>
            <pc:docMk/>
            <pc:sldMk cId="2109487585" sldId="261"/>
            <ac:spMk id="16" creationId="{B07D0D91-2783-66F0-D5B9-EB31D4ABBC91}"/>
          </ac:spMkLst>
        </pc:spChg>
        <pc:spChg chg="add del mod">
          <ac:chgData name="西村 陽生" userId="763805c10ad28a2a" providerId="LiveId" clId="{6D74BCB1-F058-422D-A3E4-C9C4D178E19F}" dt="2023-06-18T05:17:25.316" v="27073" actId="478"/>
          <ac:spMkLst>
            <pc:docMk/>
            <pc:sldMk cId="2109487585" sldId="261"/>
            <ac:spMk id="17" creationId="{DE04D9E9-A1C2-8F6B-9793-B171FF0202AA}"/>
          </ac:spMkLst>
        </pc:spChg>
        <pc:spChg chg="add del mod">
          <ac:chgData name="西村 陽生" userId="763805c10ad28a2a" providerId="LiveId" clId="{6D74BCB1-F058-422D-A3E4-C9C4D178E19F}" dt="2023-06-18T05:17:26.175" v="27074" actId="478"/>
          <ac:spMkLst>
            <pc:docMk/>
            <pc:sldMk cId="2109487585" sldId="261"/>
            <ac:spMk id="18" creationId="{A18B65F9-B28F-CC54-B1F2-1EF23B8EBC91}"/>
          </ac:spMkLst>
        </pc:spChg>
        <pc:picChg chg="del">
          <ac:chgData name="西村 陽生" userId="763805c10ad28a2a" providerId="LiveId" clId="{6D74BCB1-F058-422D-A3E4-C9C4D178E19F}" dt="2023-06-17T16:52:38.768" v="135" actId="478"/>
          <ac:picMkLst>
            <pc:docMk/>
            <pc:sldMk cId="2109487585" sldId="261"/>
            <ac:picMk id="6" creationId="{11DD0D0B-2004-B423-2A11-0AC489A12C64}"/>
          </ac:picMkLst>
        </pc:picChg>
        <pc:picChg chg="add del mod">
          <ac:chgData name="西村 陽生" userId="763805c10ad28a2a" providerId="LiveId" clId="{6D74BCB1-F058-422D-A3E4-C9C4D178E19F}" dt="2023-06-17T17:16:31.408" v="3075" actId="478"/>
          <ac:picMkLst>
            <pc:docMk/>
            <pc:sldMk cId="2109487585" sldId="261"/>
            <ac:picMk id="8" creationId="{CD761335-4F6F-88D8-D38F-5637054819EF}"/>
          </ac:picMkLst>
        </pc:picChg>
        <pc:picChg chg="add del mod">
          <ac:chgData name="西村 陽生" userId="763805c10ad28a2a" providerId="LiveId" clId="{6D74BCB1-F058-422D-A3E4-C9C4D178E19F}" dt="2023-06-17T20:23:05.087" v="20393" actId="478"/>
          <ac:picMkLst>
            <pc:docMk/>
            <pc:sldMk cId="2109487585" sldId="261"/>
            <ac:picMk id="10" creationId="{D3B60349-403E-867A-45F8-274C93112894}"/>
          </ac:picMkLst>
        </pc:picChg>
        <pc:picChg chg="add del mod">
          <ac:chgData name="西村 陽生" userId="763805c10ad28a2a" providerId="LiveId" clId="{6D74BCB1-F058-422D-A3E4-C9C4D178E19F}" dt="2023-06-18T05:17:23.841" v="27072" actId="478"/>
          <ac:picMkLst>
            <pc:docMk/>
            <pc:sldMk cId="2109487585" sldId="261"/>
            <ac:picMk id="12" creationId="{ED3AC2C9-8A57-74EB-1923-6564AE63F548}"/>
          </ac:picMkLst>
        </pc:picChg>
        <pc:picChg chg="add del mod">
          <ac:chgData name="西村 陽生" userId="763805c10ad28a2a" providerId="LiveId" clId="{6D74BCB1-F058-422D-A3E4-C9C4D178E19F}" dt="2023-06-18T05:17:27.261" v="27075" actId="478"/>
          <ac:picMkLst>
            <pc:docMk/>
            <pc:sldMk cId="2109487585" sldId="261"/>
            <ac:picMk id="14" creationId="{4C200877-F686-C740-7859-25FBB5A662E7}"/>
          </ac:picMkLst>
        </pc:picChg>
      </pc:sldChg>
      <pc:sldChg chg="addSp delSp modSp add mod">
        <pc:chgData name="西村 陽生" userId="763805c10ad28a2a" providerId="LiveId" clId="{6D74BCB1-F058-422D-A3E4-C9C4D178E19F}" dt="2023-06-19T02:55:55.100" v="31543" actId="20577"/>
        <pc:sldMkLst>
          <pc:docMk/>
          <pc:sldMk cId="3160956126" sldId="262"/>
        </pc:sldMkLst>
        <pc:spChg chg="add mod">
          <ac:chgData name="西村 陽生" userId="763805c10ad28a2a" providerId="LiveId" clId="{6D74BCB1-F058-422D-A3E4-C9C4D178E19F}" dt="2023-06-18T06:04:04.670" v="29200" actId="14100"/>
          <ac:spMkLst>
            <pc:docMk/>
            <pc:sldMk cId="3160956126" sldId="262"/>
            <ac:spMk id="2" creationId="{DA56923C-372D-5DAB-7CB8-953643F4425F}"/>
          </ac:spMkLst>
        </pc:spChg>
        <pc:spChg chg="mod">
          <ac:chgData name="西村 陽生" userId="763805c10ad28a2a" providerId="LiveId" clId="{6D74BCB1-F058-422D-A3E4-C9C4D178E19F}" dt="2023-06-18T06:51:44.982" v="30074" actId="14100"/>
          <ac:spMkLst>
            <pc:docMk/>
            <pc:sldMk cId="3160956126" sldId="262"/>
            <ac:spMk id="3" creationId="{E763A7C9-1772-E38F-3D59-E30993369DB6}"/>
          </ac:spMkLst>
        </pc:spChg>
        <pc:spChg chg="add mod">
          <ac:chgData name="西村 陽生" userId="763805c10ad28a2a" providerId="LiveId" clId="{6D74BCB1-F058-422D-A3E4-C9C4D178E19F}" dt="2023-06-19T02:55:55.100" v="31543" actId="20577"/>
          <ac:spMkLst>
            <pc:docMk/>
            <pc:sldMk cId="3160956126" sldId="262"/>
            <ac:spMk id="4" creationId="{B73B2A2A-690F-DD14-8359-4C10306A1352}"/>
          </ac:spMkLst>
        </pc:spChg>
        <pc:picChg chg="add del">
          <ac:chgData name="西村 陽生" userId="763805c10ad28a2a" providerId="LiveId" clId="{6D74BCB1-F058-422D-A3E4-C9C4D178E19F}" dt="2023-06-17T17:35:21.538" v="4152" actId="22"/>
          <ac:picMkLst>
            <pc:docMk/>
            <pc:sldMk cId="3160956126" sldId="262"/>
            <ac:picMk id="4" creationId="{525514AB-2BD3-2EE4-259D-C1B7EE6312E8}"/>
          </ac:picMkLst>
        </pc:picChg>
        <pc:picChg chg="add mod">
          <ac:chgData name="西村 陽生" userId="763805c10ad28a2a" providerId="LiveId" clId="{6D74BCB1-F058-422D-A3E4-C9C4D178E19F}" dt="2023-06-18T11:06:17.002" v="30415" actId="1076"/>
          <ac:picMkLst>
            <pc:docMk/>
            <pc:sldMk cId="3160956126" sldId="262"/>
            <ac:picMk id="6" creationId="{4A6093D9-798C-D3A6-AAAE-E2A57C6C1C0A}"/>
          </ac:picMkLst>
        </pc:picChg>
        <pc:picChg chg="del">
          <ac:chgData name="西村 陽生" userId="763805c10ad28a2a" providerId="LiveId" clId="{6D74BCB1-F058-422D-A3E4-C9C4D178E19F}" dt="2023-06-17T17:46:30.579" v="5686" actId="478"/>
          <ac:picMkLst>
            <pc:docMk/>
            <pc:sldMk cId="3160956126" sldId="262"/>
            <ac:picMk id="10" creationId="{D3B60349-403E-867A-45F8-274C93112894}"/>
          </ac:picMkLst>
        </pc:picChg>
        <pc:picChg chg="del">
          <ac:chgData name="西村 陽生" userId="763805c10ad28a2a" providerId="LiveId" clId="{6D74BCB1-F058-422D-A3E4-C9C4D178E19F}" dt="2023-06-17T17:46:31.533" v="5687" actId="478"/>
          <ac:picMkLst>
            <pc:docMk/>
            <pc:sldMk cId="3160956126" sldId="262"/>
            <ac:picMk id="12" creationId="{ED3AC2C9-8A57-74EB-1923-6564AE63F548}"/>
          </ac:picMkLst>
        </pc:picChg>
      </pc:sldChg>
      <pc:sldChg chg="addSp delSp modSp add mod">
        <pc:chgData name="西村 陽生" userId="763805c10ad28a2a" providerId="LiveId" clId="{6D74BCB1-F058-422D-A3E4-C9C4D178E19F}" dt="2023-06-18T11:07:41.940" v="30504" actId="14100"/>
        <pc:sldMkLst>
          <pc:docMk/>
          <pc:sldMk cId="78974536" sldId="263"/>
        </pc:sldMkLst>
        <pc:spChg chg="add del mod">
          <ac:chgData name="西村 陽生" userId="763805c10ad28a2a" providerId="LiveId" clId="{6D74BCB1-F058-422D-A3E4-C9C4D178E19F}" dt="2023-06-18T06:07:59.309" v="29281" actId="478"/>
          <ac:spMkLst>
            <pc:docMk/>
            <pc:sldMk cId="78974536" sldId="263"/>
            <ac:spMk id="2" creationId="{BC145295-D952-C52F-2DDF-2D98CAE9FDE0}"/>
          </ac:spMkLst>
        </pc:spChg>
        <pc:spChg chg="mod">
          <ac:chgData name="西村 陽生" userId="763805c10ad28a2a" providerId="LiveId" clId="{6D74BCB1-F058-422D-A3E4-C9C4D178E19F}" dt="2023-06-18T11:07:41.940" v="30504" actId="14100"/>
          <ac:spMkLst>
            <pc:docMk/>
            <pc:sldMk cId="78974536" sldId="263"/>
            <ac:spMk id="3" creationId="{E763A7C9-1772-E38F-3D59-E30993369DB6}"/>
          </ac:spMkLst>
        </pc:spChg>
        <pc:spChg chg="add mod">
          <ac:chgData name="西村 陽生" userId="763805c10ad28a2a" providerId="LiveId" clId="{6D74BCB1-F058-422D-A3E4-C9C4D178E19F}" dt="2023-06-18T06:49:50.974" v="30052" actId="1076"/>
          <ac:spMkLst>
            <pc:docMk/>
            <pc:sldMk cId="78974536" sldId="263"/>
            <ac:spMk id="5" creationId="{79DC0DEF-69EC-B0FB-C9BF-A71704A1045D}"/>
          </ac:spMkLst>
        </pc:spChg>
        <pc:spChg chg="add del mod">
          <ac:chgData name="西村 陽生" userId="763805c10ad28a2a" providerId="LiveId" clId="{6D74BCB1-F058-422D-A3E4-C9C4D178E19F}" dt="2023-06-18T06:08:25.921" v="29293" actId="478"/>
          <ac:spMkLst>
            <pc:docMk/>
            <pc:sldMk cId="78974536" sldId="263"/>
            <ac:spMk id="20" creationId="{635A8F23-00C0-F7A4-6847-3C6F3563AAA3}"/>
          </ac:spMkLst>
        </pc:spChg>
        <pc:spChg chg="add del mod">
          <ac:chgData name="西村 陽生" userId="763805c10ad28a2a" providerId="LiveId" clId="{6D74BCB1-F058-422D-A3E4-C9C4D178E19F}" dt="2023-06-18T06:09:16.076" v="29300" actId="478"/>
          <ac:spMkLst>
            <pc:docMk/>
            <pc:sldMk cId="78974536" sldId="263"/>
            <ac:spMk id="21" creationId="{9074346F-526A-D964-4FA5-B31B36B2217E}"/>
          </ac:spMkLst>
        </pc:spChg>
        <pc:spChg chg="add del mod">
          <ac:chgData name="西村 陽生" userId="763805c10ad28a2a" providerId="LiveId" clId="{6D74BCB1-F058-422D-A3E4-C9C4D178E19F}" dt="2023-06-18T06:08:27.556" v="29294" actId="478"/>
          <ac:spMkLst>
            <pc:docMk/>
            <pc:sldMk cId="78974536" sldId="263"/>
            <ac:spMk id="26" creationId="{351C4525-4DFE-107F-E5F9-68B23E0EDB4F}"/>
          </ac:spMkLst>
        </pc:spChg>
        <pc:picChg chg="add del mod modCrop">
          <ac:chgData name="西村 陽生" userId="763805c10ad28a2a" providerId="LiveId" clId="{6D74BCB1-F058-422D-A3E4-C9C4D178E19F}" dt="2023-06-18T06:08:24.378" v="29291" actId="478"/>
          <ac:picMkLst>
            <pc:docMk/>
            <pc:sldMk cId="78974536" sldId="263"/>
            <ac:picMk id="4" creationId="{A66635A6-9BF3-C5CA-1114-F369F2F3FEA6}"/>
          </ac:picMkLst>
        </pc:picChg>
        <pc:picChg chg="add mod">
          <ac:chgData name="西村 陽生" userId="763805c10ad28a2a" providerId="LiveId" clId="{6D74BCB1-F058-422D-A3E4-C9C4D178E19F}" dt="2023-06-18T06:17:12.769" v="29739" actId="14100"/>
          <ac:picMkLst>
            <pc:docMk/>
            <pc:sldMk cId="78974536" sldId="263"/>
            <ac:picMk id="6" creationId="{1C3FA89B-D7E7-4126-41AF-20FB4B8F08D8}"/>
          </ac:picMkLst>
        </pc:picChg>
        <pc:picChg chg="del">
          <ac:chgData name="西村 陽生" userId="763805c10ad28a2a" providerId="LiveId" clId="{6D74BCB1-F058-422D-A3E4-C9C4D178E19F}" dt="2023-06-17T17:55:01.155" v="6368" actId="478"/>
          <ac:picMkLst>
            <pc:docMk/>
            <pc:sldMk cId="78974536" sldId="263"/>
            <ac:picMk id="6" creationId="{4A6093D9-798C-D3A6-AAAE-E2A57C6C1C0A}"/>
          </ac:picMkLst>
        </pc:picChg>
        <pc:picChg chg="add del mod modCrop">
          <ac:chgData name="西村 陽生" userId="763805c10ad28a2a" providerId="LiveId" clId="{6D74BCB1-F058-422D-A3E4-C9C4D178E19F}" dt="2023-06-18T06:08:23.037" v="29288" actId="478"/>
          <ac:picMkLst>
            <pc:docMk/>
            <pc:sldMk cId="78974536" sldId="263"/>
            <ac:picMk id="7" creationId="{1F360F86-35C3-1641-3011-CC862C5C82AA}"/>
          </ac:picMkLst>
        </pc:picChg>
        <pc:picChg chg="add mod modCrop">
          <ac:chgData name="西村 陽生" userId="763805c10ad28a2a" providerId="LiveId" clId="{6D74BCB1-F058-422D-A3E4-C9C4D178E19F}" dt="2023-06-18T06:54:30.259" v="30103" actId="1076"/>
          <ac:picMkLst>
            <pc:docMk/>
            <pc:sldMk cId="78974536" sldId="263"/>
            <ac:picMk id="8" creationId="{87223B6D-8734-61D6-D311-9C8C55B3B6B5}"/>
          </ac:picMkLst>
        </pc:picChg>
        <pc:picChg chg="add del mod">
          <ac:chgData name="西村 陽生" userId="763805c10ad28a2a" providerId="LiveId" clId="{6D74BCB1-F058-422D-A3E4-C9C4D178E19F}" dt="2023-06-17T18:09:49.956" v="6561" actId="478"/>
          <ac:picMkLst>
            <pc:docMk/>
            <pc:sldMk cId="78974536" sldId="263"/>
            <ac:picMk id="9" creationId="{65880F5D-8A7C-3815-F592-2D854DEB324D}"/>
          </ac:picMkLst>
        </pc:picChg>
        <pc:picChg chg="add mod">
          <ac:chgData name="西村 陽生" userId="763805c10ad28a2a" providerId="LiveId" clId="{6D74BCB1-F058-422D-A3E4-C9C4D178E19F}" dt="2023-06-18T06:54:30.259" v="30103" actId="1076"/>
          <ac:picMkLst>
            <pc:docMk/>
            <pc:sldMk cId="78974536" sldId="263"/>
            <ac:picMk id="9" creationId="{94589D0C-7B19-5368-9E9F-9E616C670B31}"/>
          </ac:picMkLst>
        </pc:picChg>
        <pc:picChg chg="add mod">
          <ac:chgData name="西村 陽生" userId="763805c10ad28a2a" providerId="LiveId" clId="{6D74BCB1-F058-422D-A3E4-C9C4D178E19F}" dt="2023-06-18T06:54:22.213" v="30100" actId="14100"/>
          <ac:picMkLst>
            <pc:docMk/>
            <pc:sldMk cId="78974536" sldId="263"/>
            <ac:picMk id="10" creationId="{87AA7A4F-5094-DF4F-31A5-7698566F4708}"/>
          </ac:picMkLst>
        </pc:picChg>
        <pc:picChg chg="add mod">
          <ac:chgData name="西村 陽生" userId="763805c10ad28a2a" providerId="LiveId" clId="{6D74BCB1-F058-422D-A3E4-C9C4D178E19F}" dt="2023-06-18T06:54:20.131" v="30099" actId="1076"/>
          <ac:picMkLst>
            <pc:docMk/>
            <pc:sldMk cId="78974536" sldId="263"/>
            <ac:picMk id="11" creationId="{5703B9CC-2B71-2D60-91A6-77C6F4594AC4}"/>
          </ac:picMkLst>
        </pc:picChg>
        <pc:picChg chg="add del mod">
          <ac:chgData name="西村 陽生" userId="763805c10ad28a2a" providerId="LiveId" clId="{6D74BCB1-F058-422D-A3E4-C9C4D178E19F}" dt="2023-06-17T18:09:42.140" v="6554" actId="478"/>
          <ac:picMkLst>
            <pc:docMk/>
            <pc:sldMk cId="78974536" sldId="263"/>
            <ac:picMk id="11" creationId="{B8134B03-BF6B-6DB4-B888-A781D4241ABB}"/>
          </ac:picMkLst>
        </pc:picChg>
        <pc:picChg chg="add mod modCrop">
          <ac:chgData name="西村 陽生" userId="763805c10ad28a2a" providerId="LiveId" clId="{6D74BCB1-F058-422D-A3E4-C9C4D178E19F}" dt="2023-06-18T06:54:26.295" v="30102" actId="14100"/>
          <ac:picMkLst>
            <pc:docMk/>
            <pc:sldMk cId="78974536" sldId="263"/>
            <ac:picMk id="12" creationId="{9C706D64-84C1-9EC6-F8DE-16615A6979C7}"/>
          </ac:picMkLst>
        </pc:picChg>
        <pc:picChg chg="add del mod ord">
          <ac:chgData name="西村 陽生" userId="763805c10ad28a2a" providerId="LiveId" clId="{6D74BCB1-F058-422D-A3E4-C9C4D178E19F}" dt="2023-06-18T05:24:35.148" v="27669" actId="478"/>
          <ac:picMkLst>
            <pc:docMk/>
            <pc:sldMk cId="78974536" sldId="263"/>
            <ac:picMk id="13" creationId="{B7093045-4BC8-2FA7-21C2-8350619334CC}"/>
          </ac:picMkLst>
        </pc:picChg>
        <pc:picChg chg="add del mod">
          <ac:chgData name="西村 陽生" userId="763805c10ad28a2a" providerId="LiveId" clId="{6D74BCB1-F058-422D-A3E4-C9C4D178E19F}" dt="2023-06-17T18:09:46.237" v="6557" actId="478"/>
          <ac:picMkLst>
            <pc:docMk/>
            <pc:sldMk cId="78974536" sldId="263"/>
            <ac:picMk id="15" creationId="{707BE3CA-6549-8E0E-FAD2-D1611252C034}"/>
          </ac:picMkLst>
        </pc:picChg>
        <pc:picChg chg="add del mod modCrop">
          <ac:chgData name="西村 陽生" userId="763805c10ad28a2a" providerId="LiveId" clId="{6D74BCB1-F058-422D-A3E4-C9C4D178E19F}" dt="2023-06-18T06:08:23.898" v="29290" actId="478"/>
          <ac:picMkLst>
            <pc:docMk/>
            <pc:sldMk cId="78974536" sldId="263"/>
            <ac:picMk id="17" creationId="{014802F8-C3F6-6542-B924-3D7C8AB61205}"/>
          </ac:picMkLst>
        </pc:picChg>
        <pc:picChg chg="add del mod">
          <ac:chgData name="西村 陽生" userId="763805c10ad28a2a" providerId="LiveId" clId="{6D74BCB1-F058-422D-A3E4-C9C4D178E19F}" dt="2023-06-18T06:08:22.508" v="29287" actId="478"/>
          <ac:picMkLst>
            <pc:docMk/>
            <pc:sldMk cId="78974536" sldId="263"/>
            <ac:picMk id="19" creationId="{FC8C8935-94DE-B849-4782-B994238E82A0}"/>
          </ac:picMkLst>
        </pc:picChg>
        <pc:picChg chg="add del mod">
          <ac:chgData name="西村 陽生" userId="763805c10ad28a2a" providerId="LiveId" clId="{6D74BCB1-F058-422D-A3E4-C9C4D178E19F}" dt="2023-06-18T06:08:21.981" v="29286" actId="478"/>
          <ac:picMkLst>
            <pc:docMk/>
            <pc:sldMk cId="78974536" sldId="263"/>
            <ac:picMk id="23" creationId="{3FA0B387-09B5-A0EB-9A95-65DBF7F34D08}"/>
          </ac:picMkLst>
        </pc:picChg>
        <pc:picChg chg="add del">
          <ac:chgData name="西村 陽生" userId="763805c10ad28a2a" providerId="LiveId" clId="{6D74BCB1-F058-422D-A3E4-C9C4D178E19F}" dt="2023-06-17T18:18:03.072" v="7202" actId="22"/>
          <ac:picMkLst>
            <pc:docMk/>
            <pc:sldMk cId="78974536" sldId="263"/>
            <ac:picMk id="25" creationId="{841A2133-10BA-BE0A-4CAF-20E8AB4790E6}"/>
          </ac:picMkLst>
        </pc:picChg>
        <pc:picChg chg="add del mod">
          <ac:chgData name="西村 陽生" userId="763805c10ad28a2a" providerId="LiveId" clId="{6D74BCB1-F058-422D-A3E4-C9C4D178E19F}" dt="2023-06-18T06:08:23.478" v="29289" actId="478"/>
          <ac:picMkLst>
            <pc:docMk/>
            <pc:sldMk cId="78974536" sldId="263"/>
            <ac:picMk id="28" creationId="{25840105-9984-A0E9-465C-05EB37B3AAD3}"/>
          </ac:picMkLst>
        </pc:picChg>
        <pc:picChg chg="add del mod">
          <ac:chgData name="西村 陽生" userId="763805c10ad28a2a" providerId="LiveId" clId="{6D74BCB1-F058-422D-A3E4-C9C4D178E19F}" dt="2023-06-17T18:39:19.359" v="9245" actId="478"/>
          <ac:picMkLst>
            <pc:docMk/>
            <pc:sldMk cId="78974536" sldId="263"/>
            <ac:picMk id="29" creationId="{DF1E344A-6248-3908-302D-AEBEE3A5628B}"/>
          </ac:picMkLst>
        </pc:picChg>
      </pc:sldChg>
      <pc:sldChg chg="delSp modSp add del mod">
        <pc:chgData name="西村 陽生" userId="763805c10ad28a2a" providerId="LiveId" clId="{6D74BCB1-F058-422D-A3E4-C9C4D178E19F}" dt="2023-06-17T17:49:29.929" v="5724" actId="47"/>
        <pc:sldMkLst>
          <pc:docMk/>
          <pc:sldMk cId="883816161" sldId="263"/>
        </pc:sldMkLst>
        <pc:spChg chg="mod">
          <ac:chgData name="西村 陽生" userId="763805c10ad28a2a" providerId="LiveId" clId="{6D74BCB1-F058-422D-A3E4-C9C4D178E19F}" dt="2023-06-17T17:45:08.598" v="5662" actId="21"/>
          <ac:spMkLst>
            <pc:docMk/>
            <pc:sldMk cId="883816161" sldId="263"/>
            <ac:spMk id="3" creationId="{E763A7C9-1772-E38F-3D59-E30993369DB6}"/>
          </ac:spMkLst>
        </pc:spChg>
        <pc:picChg chg="del">
          <ac:chgData name="西村 陽生" userId="763805c10ad28a2a" providerId="LiveId" clId="{6D74BCB1-F058-422D-A3E4-C9C4D178E19F}" dt="2023-06-17T17:49:01.484" v="5719" actId="478"/>
          <ac:picMkLst>
            <pc:docMk/>
            <pc:sldMk cId="883816161" sldId="263"/>
            <ac:picMk id="10" creationId="{D3B60349-403E-867A-45F8-274C93112894}"/>
          </ac:picMkLst>
        </pc:picChg>
        <pc:picChg chg="del">
          <ac:chgData name="西村 陽生" userId="763805c10ad28a2a" providerId="LiveId" clId="{6D74BCB1-F058-422D-A3E4-C9C4D178E19F}" dt="2023-06-17T17:49:02.073" v="5720" actId="478"/>
          <ac:picMkLst>
            <pc:docMk/>
            <pc:sldMk cId="883816161" sldId="263"/>
            <ac:picMk id="12" creationId="{ED3AC2C9-8A57-74EB-1923-6564AE63F548}"/>
          </ac:picMkLst>
        </pc:picChg>
      </pc:sldChg>
      <pc:sldChg chg="addSp delSp modSp add mod ord">
        <pc:chgData name="西村 陽生" userId="763805c10ad28a2a" providerId="LiveId" clId="{6D74BCB1-F058-422D-A3E4-C9C4D178E19F}" dt="2023-06-19T01:59:41.107" v="31423" actId="6549"/>
        <pc:sldMkLst>
          <pc:docMk/>
          <pc:sldMk cId="2612078105" sldId="264"/>
        </pc:sldMkLst>
        <pc:spChg chg="add mod">
          <ac:chgData name="西村 陽生" userId="763805c10ad28a2a" providerId="LiveId" clId="{6D74BCB1-F058-422D-A3E4-C9C4D178E19F}" dt="2023-06-18T06:03:48.184" v="29195" actId="255"/>
          <ac:spMkLst>
            <pc:docMk/>
            <pc:sldMk cId="2612078105" sldId="264"/>
            <ac:spMk id="2" creationId="{80AB5112-DEFC-7A55-309E-C6F3863E7B0A}"/>
          </ac:spMkLst>
        </pc:spChg>
        <pc:spChg chg="mod">
          <ac:chgData name="西村 陽生" userId="763805c10ad28a2a" providerId="LiveId" clId="{6D74BCB1-F058-422D-A3E4-C9C4D178E19F}" dt="2023-06-19T01:59:41.107" v="31423" actId="6549"/>
          <ac:spMkLst>
            <pc:docMk/>
            <pc:sldMk cId="2612078105" sldId="264"/>
            <ac:spMk id="3" creationId="{E763A7C9-1772-E38F-3D59-E30993369DB6}"/>
          </ac:spMkLst>
        </pc:spChg>
        <pc:spChg chg="del mod">
          <ac:chgData name="西村 陽生" userId="763805c10ad28a2a" providerId="LiveId" clId="{6D74BCB1-F058-422D-A3E4-C9C4D178E19F}" dt="2023-06-17T18:31:04.362" v="8561" actId="478"/>
          <ac:spMkLst>
            <pc:docMk/>
            <pc:sldMk cId="2612078105" sldId="264"/>
            <ac:spMk id="20" creationId="{635A8F23-00C0-F7A4-6847-3C6F3563AAA3}"/>
          </ac:spMkLst>
        </pc:spChg>
        <pc:spChg chg="del mod">
          <ac:chgData name="西村 陽生" userId="763805c10ad28a2a" providerId="LiveId" clId="{6D74BCB1-F058-422D-A3E4-C9C4D178E19F}" dt="2023-06-17T18:31:00.259" v="8558" actId="478"/>
          <ac:spMkLst>
            <pc:docMk/>
            <pc:sldMk cId="2612078105" sldId="264"/>
            <ac:spMk id="21" creationId="{9074346F-526A-D964-4FA5-B31B36B2217E}"/>
          </ac:spMkLst>
        </pc:spChg>
        <pc:spChg chg="del mod">
          <ac:chgData name="西村 陽生" userId="763805c10ad28a2a" providerId="LiveId" clId="{6D74BCB1-F058-422D-A3E4-C9C4D178E19F}" dt="2023-06-17T18:32:19.379" v="8807" actId="478"/>
          <ac:spMkLst>
            <pc:docMk/>
            <pc:sldMk cId="2612078105" sldId="264"/>
            <ac:spMk id="26" creationId="{351C4525-4DFE-107F-E5F9-68B23E0EDB4F}"/>
          </ac:spMkLst>
        </pc:spChg>
        <pc:spChg chg="add del">
          <ac:chgData name="西村 陽生" userId="763805c10ad28a2a" providerId="LiveId" clId="{6D74BCB1-F058-422D-A3E4-C9C4D178E19F}" dt="2023-06-17T18:38:05.228" v="9231" actId="22"/>
          <ac:spMkLst>
            <pc:docMk/>
            <pc:sldMk cId="2612078105" sldId="264"/>
            <ac:spMk id="27" creationId="{2932C059-F7CD-4C36-4CCE-B603E82FC13C}"/>
          </ac:spMkLst>
        </pc:spChg>
        <pc:grpChg chg="add mod">
          <ac:chgData name="西村 陽生" userId="763805c10ad28a2a" providerId="LiveId" clId="{6D74BCB1-F058-422D-A3E4-C9C4D178E19F}" dt="2023-06-18T05:51:33" v="28961" actId="1076"/>
          <ac:grpSpMkLst>
            <pc:docMk/>
            <pc:sldMk cId="2612078105" sldId="264"/>
            <ac:grpSpMk id="37" creationId="{1E84153E-52E5-17C1-4914-0E4FADCB0D94}"/>
          </ac:grpSpMkLst>
        </pc:grpChg>
        <pc:picChg chg="del">
          <ac:chgData name="西村 陽生" userId="763805c10ad28a2a" providerId="LiveId" clId="{6D74BCB1-F058-422D-A3E4-C9C4D178E19F}" dt="2023-06-17T18:31:02.311" v="8559" actId="478"/>
          <ac:picMkLst>
            <pc:docMk/>
            <pc:sldMk cId="2612078105" sldId="264"/>
            <ac:picMk id="4" creationId="{A66635A6-9BF3-C5CA-1114-F369F2F3FEA6}"/>
          </ac:picMkLst>
        </pc:picChg>
        <pc:picChg chg="add mod">
          <ac:chgData name="西村 陽生" userId="763805c10ad28a2a" providerId="LiveId" clId="{6D74BCB1-F058-422D-A3E4-C9C4D178E19F}" dt="2023-06-17T18:41:01.588" v="9513" actId="14100"/>
          <ac:picMkLst>
            <pc:docMk/>
            <pc:sldMk cId="2612078105" sldId="264"/>
            <ac:picMk id="5" creationId="{2820F398-B100-A733-AAFF-99A5525F32E9}"/>
          </ac:picMkLst>
        </pc:picChg>
        <pc:picChg chg="del">
          <ac:chgData name="西村 陽生" userId="763805c10ad28a2a" providerId="LiveId" clId="{6D74BCB1-F058-422D-A3E4-C9C4D178E19F}" dt="2023-06-17T18:30:58.231" v="8556" actId="478"/>
          <ac:picMkLst>
            <pc:docMk/>
            <pc:sldMk cId="2612078105" sldId="264"/>
            <ac:picMk id="7" creationId="{1F360F86-35C3-1641-3011-CC862C5C82AA}"/>
          </ac:picMkLst>
        </pc:picChg>
        <pc:picChg chg="add mod">
          <ac:chgData name="西村 陽生" userId="763805c10ad28a2a" providerId="LiveId" clId="{6D74BCB1-F058-422D-A3E4-C9C4D178E19F}" dt="2023-06-18T11:05:51.953" v="30414" actId="1076"/>
          <ac:picMkLst>
            <pc:docMk/>
            <pc:sldMk cId="2612078105" sldId="264"/>
            <ac:picMk id="8" creationId="{6BF2387D-9750-9976-51B2-81BACAEDF86E}"/>
          </ac:picMkLst>
        </pc:picChg>
        <pc:picChg chg="add del mod modCrop">
          <ac:chgData name="西村 陽生" userId="763805c10ad28a2a" providerId="LiveId" clId="{6D74BCB1-F058-422D-A3E4-C9C4D178E19F}" dt="2023-06-18T11:05:51.953" v="30414" actId="1076"/>
          <ac:picMkLst>
            <pc:docMk/>
            <pc:sldMk cId="2612078105" sldId="264"/>
            <ac:picMk id="10" creationId="{856740C9-E049-18D3-6216-769BAEB3DE41}"/>
          </ac:picMkLst>
        </pc:picChg>
        <pc:picChg chg="add del mod">
          <ac:chgData name="西村 陽生" userId="763805c10ad28a2a" providerId="LiveId" clId="{6D74BCB1-F058-422D-A3E4-C9C4D178E19F}" dt="2023-06-17T18:40:57.012" v="9511" actId="478"/>
          <ac:picMkLst>
            <pc:docMk/>
            <pc:sldMk cId="2612078105" sldId="264"/>
            <ac:picMk id="12" creationId="{BF3139AA-B1A8-00B6-301F-935366382275}"/>
          </ac:picMkLst>
        </pc:picChg>
        <pc:picChg chg="del">
          <ac:chgData name="西村 陽生" userId="763805c10ad28a2a" providerId="LiveId" clId="{6D74BCB1-F058-422D-A3E4-C9C4D178E19F}" dt="2023-06-17T18:31:02.311" v="8559" actId="478"/>
          <ac:picMkLst>
            <pc:docMk/>
            <pc:sldMk cId="2612078105" sldId="264"/>
            <ac:picMk id="13" creationId="{B7093045-4BC8-2FA7-21C2-8350619334CC}"/>
          </ac:picMkLst>
        </pc:picChg>
        <pc:picChg chg="add del mod">
          <ac:chgData name="西村 陽生" userId="763805c10ad28a2a" providerId="LiveId" clId="{6D74BCB1-F058-422D-A3E4-C9C4D178E19F}" dt="2023-06-17T18:35:43.869" v="8925" actId="478"/>
          <ac:picMkLst>
            <pc:docMk/>
            <pc:sldMk cId="2612078105" sldId="264"/>
            <ac:picMk id="15" creationId="{AE9251C3-1112-DA84-BF8F-A89C83C4C201}"/>
          </ac:picMkLst>
        </pc:picChg>
        <pc:picChg chg="del">
          <ac:chgData name="西村 陽生" userId="763805c10ad28a2a" providerId="LiveId" clId="{6D74BCB1-F058-422D-A3E4-C9C4D178E19F}" dt="2023-06-17T18:31:02.311" v="8559" actId="478"/>
          <ac:picMkLst>
            <pc:docMk/>
            <pc:sldMk cId="2612078105" sldId="264"/>
            <ac:picMk id="17" creationId="{014802F8-C3F6-6542-B924-3D7C8AB61205}"/>
          </ac:picMkLst>
        </pc:picChg>
        <pc:picChg chg="add mod">
          <ac:chgData name="西村 陽生" userId="763805c10ad28a2a" providerId="LiveId" clId="{6D74BCB1-F058-422D-A3E4-C9C4D178E19F}" dt="2023-06-19T01:59:10.754" v="31400" actId="1076"/>
          <ac:picMkLst>
            <pc:docMk/>
            <pc:sldMk cId="2612078105" sldId="264"/>
            <ac:picMk id="18" creationId="{1950FCF5-6BAF-EF25-F688-924C094E26F0}"/>
          </ac:picMkLst>
        </pc:picChg>
        <pc:picChg chg="del">
          <ac:chgData name="西村 陽生" userId="763805c10ad28a2a" providerId="LiveId" clId="{6D74BCB1-F058-422D-A3E4-C9C4D178E19F}" dt="2023-06-17T18:31:02.311" v="8559" actId="478"/>
          <ac:picMkLst>
            <pc:docMk/>
            <pc:sldMk cId="2612078105" sldId="264"/>
            <ac:picMk id="19" creationId="{FC8C8935-94DE-B849-4782-B994238E82A0}"/>
          </ac:picMkLst>
        </pc:picChg>
        <pc:picChg chg="del">
          <ac:chgData name="西村 陽生" userId="763805c10ad28a2a" providerId="LiveId" clId="{6D74BCB1-F058-422D-A3E4-C9C4D178E19F}" dt="2023-06-17T18:31:02.311" v="8559" actId="478"/>
          <ac:picMkLst>
            <pc:docMk/>
            <pc:sldMk cId="2612078105" sldId="264"/>
            <ac:picMk id="23" creationId="{3FA0B387-09B5-A0EB-9A95-65DBF7F34D08}"/>
          </ac:picMkLst>
        </pc:picChg>
        <pc:picChg chg="add mod">
          <ac:chgData name="西村 陽生" userId="763805c10ad28a2a" providerId="LiveId" clId="{6D74BCB1-F058-422D-A3E4-C9C4D178E19F}" dt="2023-06-18T11:05:20.538" v="30404" actId="14100"/>
          <ac:picMkLst>
            <pc:docMk/>
            <pc:sldMk cId="2612078105" sldId="264"/>
            <ac:picMk id="24" creationId="{30C26D5C-54ED-6891-4DEE-18879747CB62}"/>
          </ac:picMkLst>
        </pc:picChg>
        <pc:picChg chg="del">
          <ac:chgData name="西村 陽生" userId="763805c10ad28a2a" providerId="LiveId" clId="{6D74BCB1-F058-422D-A3E4-C9C4D178E19F}" dt="2023-06-17T18:31:02.311" v="8559" actId="478"/>
          <ac:picMkLst>
            <pc:docMk/>
            <pc:sldMk cId="2612078105" sldId="264"/>
            <ac:picMk id="28" creationId="{25840105-9984-A0E9-465C-05EB37B3AAD3}"/>
          </ac:picMkLst>
        </pc:picChg>
        <pc:picChg chg="add mod">
          <ac:chgData name="西村 陽生" userId="763805c10ad28a2a" providerId="LiveId" clId="{6D74BCB1-F058-422D-A3E4-C9C4D178E19F}" dt="2023-06-18T11:05:47.855" v="30413" actId="1076"/>
          <ac:picMkLst>
            <pc:docMk/>
            <pc:sldMk cId="2612078105" sldId="264"/>
            <ac:picMk id="30" creationId="{684EE329-C265-A2EA-837D-E5F14376042D}"/>
          </ac:picMkLst>
        </pc:picChg>
        <pc:picChg chg="add del">
          <ac:chgData name="西村 陽生" userId="763805c10ad28a2a" providerId="LiveId" clId="{6D74BCB1-F058-422D-A3E4-C9C4D178E19F}" dt="2023-06-17T18:38:55.621" v="9238" actId="21"/>
          <ac:picMkLst>
            <pc:docMk/>
            <pc:sldMk cId="2612078105" sldId="264"/>
            <ac:picMk id="32" creationId="{0CB27100-1F5D-511A-85AB-94C531302314}"/>
          </ac:picMkLst>
        </pc:picChg>
        <pc:picChg chg="add mod">
          <ac:chgData name="西村 陽生" userId="763805c10ad28a2a" providerId="LiveId" clId="{6D74BCB1-F058-422D-A3E4-C9C4D178E19F}" dt="2023-06-17T18:46:32.512" v="9928" actId="164"/>
          <ac:picMkLst>
            <pc:docMk/>
            <pc:sldMk cId="2612078105" sldId="264"/>
            <ac:picMk id="34" creationId="{DE65521A-7B1A-C93E-D402-A37A941F52B1}"/>
          </ac:picMkLst>
        </pc:picChg>
        <pc:picChg chg="add mod modCrop">
          <ac:chgData name="西村 陽生" userId="763805c10ad28a2a" providerId="LiveId" clId="{6D74BCB1-F058-422D-A3E4-C9C4D178E19F}" dt="2023-06-17T18:46:32.512" v="9928" actId="164"/>
          <ac:picMkLst>
            <pc:docMk/>
            <pc:sldMk cId="2612078105" sldId="264"/>
            <ac:picMk id="35" creationId="{CC7607BB-8CEF-846B-5720-09C8E7270E56}"/>
          </ac:picMkLst>
        </pc:picChg>
        <pc:picChg chg="add mod modCrop">
          <ac:chgData name="西村 陽生" userId="763805c10ad28a2a" providerId="LiveId" clId="{6D74BCB1-F058-422D-A3E4-C9C4D178E19F}" dt="2023-06-17T18:46:32.512" v="9928" actId="164"/>
          <ac:picMkLst>
            <pc:docMk/>
            <pc:sldMk cId="2612078105" sldId="264"/>
            <ac:picMk id="36" creationId="{9589EF68-DF88-9DBE-BB02-A2986133629A}"/>
          </ac:picMkLst>
        </pc:picChg>
      </pc:sldChg>
      <pc:sldChg chg="addSp delSp modSp add mod">
        <pc:chgData name="西村 陽生" userId="763805c10ad28a2a" providerId="LiveId" clId="{6D74BCB1-F058-422D-A3E4-C9C4D178E19F}" dt="2023-06-19T02:00:58.191" v="31428" actId="6549"/>
        <pc:sldMkLst>
          <pc:docMk/>
          <pc:sldMk cId="475011172" sldId="265"/>
        </pc:sldMkLst>
        <pc:spChg chg="add mod">
          <ac:chgData name="西村 陽生" userId="763805c10ad28a2a" providerId="LiveId" clId="{6D74BCB1-F058-422D-A3E4-C9C4D178E19F}" dt="2023-06-18T06:49:55.205" v="30053" actId="1076"/>
          <ac:spMkLst>
            <pc:docMk/>
            <pc:sldMk cId="475011172" sldId="265"/>
            <ac:spMk id="2" creationId="{86A5BF2E-4963-35FD-F4CC-C47C40DA7A87}"/>
          </ac:spMkLst>
        </pc:spChg>
        <pc:spChg chg="mod">
          <ac:chgData name="西村 陽生" userId="763805c10ad28a2a" providerId="LiveId" clId="{6D74BCB1-F058-422D-A3E4-C9C4D178E19F}" dt="2023-06-19T02:00:58.191" v="31428" actId="6549"/>
          <ac:spMkLst>
            <pc:docMk/>
            <pc:sldMk cId="475011172" sldId="265"/>
            <ac:spMk id="3" creationId="{E763A7C9-1772-E38F-3D59-E30993369DB6}"/>
          </ac:spMkLst>
        </pc:spChg>
        <pc:spChg chg="add del mod">
          <ac:chgData name="西村 陽生" userId="763805c10ad28a2a" providerId="LiveId" clId="{6D74BCB1-F058-422D-A3E4-C9C4D178E19F}" dt="2023-06-18T12:04:00.400" v="30996" actId="478"/>
          <ac:spMkLst>
            <pc:docMk/>
            <pc:sldMk cId="475011172" sldId="265"/>
            <ac:spMk id="9" creationId="{927958CD-2FF2-86EF-8BC6-780FE1C059D8}"/>
          </ac:spMkLst>
        </pc:spChg>
        <pc:spChg chg="add del mod">
          <ac:chgData name="西村 陽生" userId="763805c10ad28a2a" providerId="LiveId" clId="{6D74BCB1-F058-422D-A3E4-C9C4D178E19F}" dt="2023-06-17T19:03:48.077" v="11848"/>
          <ac:spMkLst>
            <pc:docMk/>
            <pc:sldMk cId="475011172" sldId="265"/>
            <ac:spMk id="12" creationId="{D386876F-7380-4E30-29E9-452AC3D78AAA}"/>
          </ac:spMkLst>
        </pc:spChg>
        <pc:spChg chg="add del mod">
          <ac:chgData name="西村 陽生" userId="763805c10ad28a2a" providerId="LiveId" clId="{6D74BCB1-F058-422D-A3E4-C9C4D178E19F}" dt="2023-06-18T11:59:12.003" v="30941" actId="478"/>
          <ac:spMkLst>
            <pc:docMk/>
            <pc:sldMk cId="475011172" sldId="265"/>
            <ac:spMk id="13" creationId="{4823389B-E368-AF17-1CB5-B6E675464564}"/>
          </ac:spMkLst>
        </pc:spChg>
        <pc:spChg chg="add mod">
          <ac:chgData name="西村 陽生" userId="763805c10ad28a2a" providerId="LiveId" clId="{6D74BCB1-F058-422D-A3E4-C9C4D178E19F}" dt="2023-06-18T12:04:17.013" v="31000" actId="1076"/>
          <ac:spMkLst>
            <pc:docMk/>
            <pc:sldMk cId="475011172" sldId="265"/>
            <ac:spMk id="18" creationId="{DA5E9721-7C75-AF3B-00C7-7AB569616CC2}"/>
          </ac:spMkLst>
        </pc:spChg>
        <pc:spChg chg="add mod">
          <ac:chgData name="西村 陽生" userId="763805c10ad28a2a" providerId="LiveId" clId="{6D74BCB1-F058-422D-A3E4-C9C4D178E19F}" dt="2023-06-18T12:04:43.803" v="31006" actId="1076"/>
          <ac:spMkLst>
            <pc:docMk/>
            <pc:sldMk cId="475011172" sldId="265"/>
            <ac:spMk id="19" creationId="{4AF31661-AD29-982B-C6C0-143C78286956}"/>
          </ac:spMkLst>
        </pc:spChg>
        <pc:spChg chg="add mod">
          <ac:chgData name="西村 陽生" userId="763805c10ad28a2a" providerId="LiveId" clId="{6D74BCB1-F058-422D-A3E4-C9C4D178E19F}" dt="2023-06-18T12:04:17.013" v="31000" actId="1076"/>
          <ac:spMkLst>
            <pc:docMk/>
            <pc:sldMk cId="475011172" sldId="265"/>
            <ac:spMk id="20" creationId="{F5E61A31-351A-086B-662B-996F9E7F047E}"/>
          </ac:spMkLst>
        </pc:spChg>
        <pc:grpChg chg="del">
          <ac:chgData name="西村 陽生" userId="763805c10ad28a2a" providerId="LiveId" clId="{6D74BCB1-F058-422D-A3E4-C9C4D178E19F}" dt="2023-06-17T18:51:23.716" v="10174" actId="478"/>
          <ac:grpSpMkLst>
            <pc:docMk/>
            <pc:sldMk cId="475011172" sldId="265"/>
            <ac:grpSpMk id="37" creationId="{1E84153E-52E5-17C1-4914-0E4FADCB0D94}"/>
          </ac:grpSpMkLst>
        </pc:grpChg>
        <pc:picChg chg="add mod">
          <ac:chgData name="西村 陽生" userId="763805c10ad28a2a" providerId="LiveId" clId="{6D74BCB1-F058-422D-A3E4-C9C4D178E19F}" dt="2023-06-18T12:04:32.766" v="31004" actId="1076"/>
          <ac:picMkLst>
            <pc:docMk/>
            <pc:sldMk cId="475011172" sldId="265"/>
            <ac:picMk id="4" creationId="{256A73A2-EBB7-863F-2544-8D447D29D622}"/>
          </ac:picMkLst>
        </pc:picChg>
        <pc:picChg chg="del">
          <ac:chgData name="西村 陽生" userId="763805c10ad28a2a" providerId="LiveId" clId="{6D74BCB1-F058-422D-A3E4-C9C4D178E19F}" dt="2023-06-17T18:51:20.095" v="10167" actId="478"/>
          <ac:picMkLst>
            <pc:docMk/>
            <pc:sldMk cId="475011172" sldId="265"/>
            <ac:picMk id="5" creationId="{2820F398-B100-A733-AAFF-99A5525F32E9}"/>
          </ac:picMkLst>
        </pc:picChg>
        <pc:picChg chg="add del">
          <ac:chgData name="西村 陽生" userId="763805c10ad28a2a" providerId="LiveId" clId="{6D74BCB1-F058-422D-A3E4-C9C4D178E19F}" dt="2023-06-18T12:00:38.219" v="30957" actId="22"/>
          <ac:picMkLst>
            <pc:docMk/>
            <pc:sldMk cId="475011172" sldId="265"/>
            <ac:picMk id="6" creationId="{EFE05A0F-ED69-8A24-9285-B94886C1D91B}"/>
          </ac:picMkLst>
        </pc:picChg>
        <pc:picChg chg="add del mod modCrop">
          <ac:chgData name="西村 陽生" userId="763805c10ad28a2a" providerId="LiveId" clId="{6D74BCB1-F058-422D-A3E4-C9C4D178E19F}" dt="2023-06-18T11:59:12.809" v="30942" actId="478"/>
          <ac:picMkLst>
            <pc:docMk/>
            <pc:sldMk cId="475011172" sldId="265"/>
            <ac:picMk id="7" creationId="{C6D3EDD3-AD57-08E2-FAFA-52E6D0E2E9E6}"/>
          </ac:picMkLst>
        </pc:picChg>
        <pc:picChg chg="del">
          <ac:chgData name="西村 陽生" userId="763805c10ad28a2a" providerId="LiveId" clId="{6D74BCB1-F058-422D-A3E4-C9C4D178E19F}" dt="2023-06-17T18:51:20.588" v="10168" actId="478"/>
          <ac:picMkLst>
            <pc:docMk/>
            <pc:sldMk cId="475011172" sldId="265"/>
            <ac:picMk id="8" creationId="{6BF2387D-9750-9976-51B2-81BACAEDF86E}"/>
          </ac:picMkLst>
        </pc:picChg>
        <pc:picChg chg="add del mod">
          <ac:chgData name="西村 陽生" userId="763805c10ad28a2a" providerId="LiveId" clId="{6D74BCB1-F058-422D-A3E4-C9C4D178E19F}" dt="2023-06-18T12:04:00.400" v="30996" actId="478"/>
          <ac:picMkLst>
            <pc:docMk/>
            <pc:sldMk cId="475011172" sldId="265"/>
            <ac:picMk id="8" creationId="{D0E3AD62-1021-CEEE-16A6-D2080253E9AE}"/>
          </ac:picMkLst>
        </pc:picChg>
        <pc:picChg chg="del">
          <ac:chgData name="西村 陽生" userId="763805c10ad28a2a" providerId="LiveId" clId="{6D74BCB1-F058-422D-A3E4-C9C4D178E19F}" dt="2023-06-17T18:51:21.001" v="10169" actId="478"/>
          <ac:picMkLst>
            <pc:docMk/>
            <pc:sldMk cId="475011172" sldId="265"/>
            <ac:picMk id="10" creationId="{856740C9-E049-18D3-6216-769BAEB3DE41}"/>
          </ac:picMkLst>
        </pc:picChg>
        <pc:picChg chg="add del mod">
          <ac:chgData name="西村 陽生" userId="763805c10ad28a2a" providerId="LiveId" clId="{6D74BCB1-F058-422D-A3E4-C9C4D178E19F}" dt="2023-06-18T12:04:00.400" v="30996" actId="478"/>
          <ac:picMkLst>
            <pc:docMk/>
            <pc:sldMk cId="475011172" sldId="265"/>
            <ac:picMk id="10" creationId="{F289E661-A48D-6FB6-83D5-B12EB6110F4F}"/>
          </ac:picMkLst>
        </pc:picChg>
        <pc:picChg chg="add mod">
          <ac:chgData name="西村 陽生" userId="763805c10ad28a2a" providerId="LiveId" clId="{6D74BCB1-F058-422D-A3E4-C9C4D178E19F}" dt="2023-06-18T12:04:43.803" v="31006" actId="1076"/>
          <ac:picMkLst>
            <pc:docMk/>
            <pc:sldMk cId="475011172" sldId="265"/>
            <ac:picMk id="11" creationId="{F59C1B4A-79C3-759A-9187-DDB97848B2CC}"/>
          </ac:picMkLst>
        </pc:picChg>
        <pc:picChg chg="add del mod">
          <ac:chgData name="西村 陽生" userId="763805c10ad28a2a" providerId="LiveId" clId="{6D74BCB1-F058-422D-A3E4-C9C4D178E19F}" dt="2023-06-18T12:04:00.400" v="30996" actId="478"/>
          <ac:picMkLst>
            <pc:docMk/>
            <pc:sldMk cId="475011172" sldId="265"/>
            <ac:picMk id="12" creationId="{0A119FA0-032C-85C6-73AB-F0EF09097CBF}"/>
          </ac:picMkLst>
        </pc:picChg>
        <pc:picChg chg="add mod">
          <ac:chgData name="西村 陽生" userId="763805c10ad28a2a" providerId="LiveId" clId="{6D74BCB1-F058-422D-A3E4-C9C4D178E19F}" dt="2023-06-18T12:04:25.646" v="31002" actId="1076"/>
          <ac:picMkLst>
            <pc:docMk/>
            <pc:sldMk cId="475011172" sldId="265"/>
            <ac:picMk id="14" creationId="{7F6F7AD9-D25B-3284-B491-033EC893E2F3}"/>
          </ac:picMkLst>
        </pc:picChg>
        <pc:picChg chg="add del mod">
          <ac:chgData name="西村 陽生" userId="763805c10ad28a2a" providerId="LiveId" clId="{6D74BCB1-F058-422D-A3E4-C9C4D178E19F}" dt="2023-06-18T11:59:13.388" v="30943" actId="478"/>
          <ac:picMkLst>
            <pc:docMk/>
            <pc:sldMk cId="475011172" sldId="265"/>
            <ac:picMk id="15" creationId="{19B59416-3438-151C-48A9-4D861AA1DB6F}"/>
          </ac:picMkLst>
        </pc:picChg>
        <pc:picChg chg="add mod">
          <ac:chgData name="西村 陽生" userId="763805c10ad28a2a" providerId="LiveId" clId="{6D74BCB1-F058-422D-A3E4-C9C4D178E19F}" dt="2023-06-18T12:04:36.107" v="31005" actId="1076"/>
          <ac:picMkLst>
            <pc:docMk/>
            <pc:sldMk cId="475011172" sldId="265"/>
            <ac:picMk id="16" creationId="{949A8003-A97A-2B44-FC07-9D6636B59EAA}"/>
          </ac:picMkLst>
        </pc:picChg>
        <pc:picChg chg="add del mod">
          <ac:chgData name="西村 陽生" userId="763805c10ad28a2a" providerId="LiveId" clId="{6D74BCB1-F058-422D-A3E4-C9C4D178E19F}" dt="2023-06-18T12:01:47.415" v="30985" actId="478"/>
          <ac:picMkLst>
            <pc:docMk/>
            <pc:sldMk cId="475011172" sldId="265"/>
            <ac:picMk id="17" creationId="{7ADACFE2-F373-03F0-47FA-41536D675174}"/>
          </ac:picMkLst>
        </pc:picChg>
        <pc:picChg chg="del">
          <ac:chgData name="西村 陽生" userId="763805c10ad28a2a" providerId="LiveId" clId="{6D74BCB1-F058-422D-A3E4-C9C4D178E19F}" dt="2023-06-17T18:51:21.424" v="10170" actId="478"/>
          <ac:picMkLst>
            <pc:docMk/>
            <pc:sldMk cId="475011172" sldId="265"/>
            <ac:picMk id="18" creationId="{1950FCF5-6BAF-EF25-F688-924C094E26F0}"/>
          </ac:picMkLst>
        </pc:picChg>
        <pc:picChg chg="del">
          <ac:chgData name="西村 陽生" userId="763805c10ad28a2a" providerId="LiveId" clId="{6D74BCB1-F058-422D-A3E4-C9C4D178E19F}" dt="2023-06-17T18:51:22.339" v="10172" actId="478"/>
          <ac:picMkLst>
            <pc:docMk/>
            <pc:sldMk cId="475011172" sldId="265"/>
            <ac:picMk id="24" creationId="{30C26D5C-54ED-6891-4DEE-18879747CB62}"/>
          </ac:picMkLst>
        </pc:picChg>
        <pc:picChg chg="del">
          <ac:chgData name="西村 陽生" userId="763805c10ad28a2a" providerId="LiveId" clId="{6D74BCB1-F058-422D-A3E4-C9C4D178E19F}" dt="2023-06-17T18:51:21.883" v="10171" actId="478"/>
          <ac:picMkLst>
            <pc:docMk/>
            <pc:sldMk cId="475011172" sldId="265"/>
            <ac:picMk id="30" creationId="{684EE329-C265-A2EA-837D-E5F14376042D}"/>
          </ac:picMkLst>
        </pc:picChg>
      </pc:sldChg>
      <pc:sldChg chg="addSp delSp modSp add mod">
        <pc:chgData name="西村 陽生" userId="763805c10ad28a2a" providerId="LiveId" clId="{6D74BCB1-F058-422D-A3E4-C9C4D178E19F}" dt="2023-06-18T11:52:06.914" v="30576" actId="14100"/>
        <pc:sldMkLst>
          <pc:docMk/>
          <pc:sldMk cId="1014758383" sldId="266"/>
        </pc:sldMkLst>
        <pc:spChg chg="add mod">
          <ac:chgData name="西村 陽生" userId="763805c10ad28a2a" providerId="LiveId" clId="{6D74BCB1-F058-422D-A3E4-C9C4D178E19F}" dt="2023-06-18T06:04:49.388" v="29209" actId="14100"/>
          <ac:spMkLst>
            <pc:docMk/>
            <pc:sldMk cId="1014758383" sldId="266"/>
            <ac:spMk id="2" creationId="{B2C623B9-D3AF-4E4C-F098-52A1B392CD3F}"/>
          </ac:spMkLst>
        </pc:spChg>
        <pc:spChg chg="del mod">
          <ac:chgData name="西村 陽生" userId="763805c10ad28a2a" providerId="LiveId" clId="{6D74BCB1-F058-422D-A3E4-C9C4D178E19F}" dt="2023-06-17T19:15:34.016" v="13001" actId="478"/>
          <ac:spMkLst>
            <pc:docMk/>
            <pc:sldMk cId="1014758383" sldId="266"/>
            <ac:spMk id="3" creationId="{E763A7C9-1772-E38F-3D59-E30993369DB6}"/>
          </ac:spMkLst>
        </pc:spChg>
        <pc:spChg chg="add del mod">
          <ac:chgData name="西村 陽生" userId="763805c10ad28a2a" providerId="LiveId" clId="{6D74BCB1-F058-422D-A3E4-C9C4D178E19F}" dt="2023-06-17T19:15:48.855" v="13045" actId="478"/>
          <ac:spMkLst>
            <pc:docMk/>
            <pc:sldMk cId="1014758383" sldId="266"/>
            <ac:spMk id="5" creationId="{63BAE0A6-D7E1-6786-8455-E3DE2A4D343A}"/>
          </ac:spMkLst>
        </pc:spChg>
        <pc:spChg chg="add mod">
          <ac:chgData name="西村 陽生" userId="763805c10ad28a2a" providerId="LiveId" clId="{6D74BCB1-F058-422D-A3E4-C9C4D178E19F}" dt="2023-06-18T11:52:06.914" v="30576" actId="14100"/>
          <ac:spMkLst>
            <pc:docMk/>
            <pc:sldMk cId="1014758383" sldId="266"/>
            <ac:spMk id="6" creationId="{74B6915F-E2C6-4311-222A-534E41119E87}"/>
          </ac:spMkLst>
        </pc:spChg>
        <pc:spChg chg="add del">
          <ac:chgData name="西村 陽生" userId="763805c10ad28a2a" providerId="LiveId" clId="{6D74BCB1-F058-422D-A3E4-C9C4D178E19F}" dt="2023-06-17T19:15:04.291" v="12964" actId="478"/>
          <ac:spMkLst>
            <pc:docMk/>
            <pc:sldMk cId="1014758383" sldId="266"/>
            <ac:spMk id="13" creationId="{4823389B-E368-AF17-1CB5-B6E675464564}"/>
          </ac:spMkLst>
        </pc:spChg>
        <pc:spChg chg="add del mod">
          <ac:chgData name="西村 陽生" userId="763805c10ad28a2a" providerId="LiveId" clId="{6D74BCB1-F058-422D-A3E4-C9C4D178E19F}" dt="2023-06-17T19:15:05.868" v="12965" actId="478"/>
          <ac:spMkLst>
            <pc:docMk/>
            <pc:sldMk cId="1014758383" sldId="266"/>
            <ac:spMk id="19" creationId="{4AF31661-AD29-982B-C6C0-143C78286956}"/>
          </ac:spMkLst>
        </pc:spChg>
        <pc:picChg chg="add del">
          <ac:chgData name="西村 陽生" userId="763805c10ad28a2a" providerId="LiveId" clId="{6D74BCB1-F058-422D-A3E4-C9C4D178E19F}" dt="2023-06-17T19:14:59.625" v="12963" actId="478"/>
          <ac:picMkLst>
            <pc:docMk/>
            <pc:sldMk cId="1014758383" sldId="266"/>
            <ac:picMk id="4" creationId="{256A73A2-EBB7-863F-2544-8D447D29D622}"/>
          </ac:picMkLst>
        </pc:picChg>
        <pc:picChg chg="add del">
          <ac:chgData name="西村 陽生" userId="763805c10ad28a2a" providerId="LiveId" clId="{6D74BCB1-F058-422D-A3E4-C9C4D178E19F}" dt="2023-06-17T19:14:59.625" v="12963" actId="478"/>
          <ac:picMkLst>
            <pc:docMk/>
            <pc:sldMk cId="1014758383" sldId="266"/>
            <ac:picMk id="7" creationId="{C6D3EDD3-AD57-08E2-FAFA-52E6D0E2E9E6}"/>
          </ac:picMkLst>
        </pc:picChg>
        <pc:picChg chg="add del">
          <ac:chgData name="西村 陽生" userId="763805c10ad28a2a" providerId="LiveId" clId="{6D74BCB1-F058-422D-A3E4-C9C4D178E19F}" dt="2023-06-17T19:19:56.629" v="13324" actId="478"/>
          <ac:picMkLst>
            <pc:docMk/>
            <pc:sldMk cId="1014758383" sldId="266"/>
            <ac:picMk id="9" creationId="{5FEEC855-7B97-FA51-4D3D-64D000EB002D}"/>
          </ac:picMkLst>
        </pc:picChg>
        <pc:picChg chg="add del mod">
          <ac:chgData name="西村 陽生" userId="763805c10ad28a2a" providerId="LiveId" clId="{6D74BCB1-F058-422D-A3E4-C9C4D178E19F}" dt="2023-06-17T19:14:59.625" v="12963" actId="478"/>
          <ac:picMkLst>
            <pc:docMk/>
            <pc:sldMk cId="1014758383" sldId="266"/>
            <ac:picMk id="11" creationId="{F59C1B4A-79C3-759A-9187-DDB97848B2CC}"/>
          </ac:picMkLst>
        </pc:picChg>
        <pc:picChg chg="add del mod">
          <ac:chgData name="西村 陽生" userId="763805c10ad28a2a" providerId="LiveId" clId="{6D74BCB1-F058-422D-A3E4-C9C4D178E19F}" dt="2023-06-17T19:24:03.796" v="13412" actId="478"/>
          <ac:picMkLst>
            <pc:docMk/>
            <pc:sldMk cId="1014758383" sldId="266"/>
            <ac:picMk id="12" creationId="{D1046D20-362D-75FE-64D6-6F522BA22E7D}"/>
          </ac:picMkLst>
        </pc:picChg>
        <pc:picChg chg="add del mod">
          <ac:chgData name="西村 陽生" userId="763805c10ad28a2a" providerId="LiveId" clId="{6D74BCB1-F058-422D-A3E4-C9C4D178E19F}" dt="2023-06-17T19:19:53.897" v="13322" actId="478"/>
          <ac:picMkLst>
            <pc:docMk/>
            <pc:sldMk cId="1014758383" sldId="266"/>
            <ac:picMk id="14" creationId="{53E0B95F-8EEF-2649-8517-20823402540F}"/>
          </ac:picMkLst>
        </pc:picChg>
        <pc:picChg chg="add del">
          <ac:chgData name="西村 陽生" userId="763805c10ad28a2a" providerId="LiveId" clId="{6D74BCB1-F058-422D-A3E4-C9C4D178E19F}" dt="2023-06-17T19:14:59.625" v="12963" actId="478"/>
          <ac:picMkLst>
            <pc:docMk/>
            <pc:sldMk cId="1014758383" sldId="266"/>
            <ac:picMk id="15" creationId="{19B59416-3438-151C-48A9-4D861AA1DB6F}"/>
          </ac:picMkLst>
        </pc:picChg>
        <pc:picChg chg="add del">
          <ac:chgData name="西村 陽生" userId="763805c10ad28a2a" providerId="LiveId" clId="{6D74BCB1-F058-422D-A3E4-C9C4D178E19F}" dt="2023-06-17T19:14:59.625" v="12963" actId="478"/>
          <ac:picMkLst>
            <pc:docMk/>
            <pc:sldMk cId="1014758383" sldId="266"/>
            <ac:picMk id="17" creationId="{7ADACFE2-F373-03F0-47FA-41536D675174}"/>
          </ac:picMkLst>
        </pc:picChg>
        <pc:picChg chg="add del mod">
          <ac:chgData name="西村 陽生" userId="763805c10ad28a2a" providerId="LiveId" clId="{6D74BCB1-F058-422D-A3E4-C9C4D178E19F}" dt="2023-06-17T19:24:04.124" v="13413" actId="478"/>
          <ac:picMkLst>
            <pc:docMk/>
            <pc:sldMk cId="1014758383" sldId="266"/>
            <ac:picMk id="18" creationId="{9806B2AD-1580-402C-5799-58C79506F87D}"/>
          </ac:picMkLst>
        </pc:picChg>
        <pc:picChg chg="add del mod">
          <ac:chgData name="西村 陽生" userId="763805c10ad28a2a" providerId="LiveId" clId="{6D74BCB1-F058-422D-A3E4-C9C4D178E19F}" dt="2023-06-17T19:24:03.211" v="13411" actId="478"/>
          <ac:picMkLst>
            <pc:docMk/>
            <pc:sldMk cId="1014758383" sldId="266"/>
            <ac:picMk id="21" creationId="{2D3FC14B-E444-1EDA-6AC3-EAC9DA4D7C38}"/>
          </ac:picMkLst>
        </pc:picChg>
        <pc:picChg chg="add del mod">
          <ac:chgData name="西村 陽生" userId="763805c10ad28a2a" providerId="LiveId" clId="{6D74BCB1-F058-422D-A3E4-C9C4D178E19F}" dt="2023-06-17T19:24:02.459" v="13410" actId="478"/>
          <ac:picMkLst>
            <pc:docMk/>
            <pc:sldMk cId="1014758383" sldId="266"/>
            <ac:picMk id="23" creationId="{B44067DF-D3AD-A26D-B6AC-043050E3E7D3}"/>
          </ac:picMkLst>
        </pc:picChg>
        <pc:picChg chg="add mod">
          <ac:chgData name="西村 陽生" userId="763805c10ad28a2a" providerId="LiveId" clId="{6D74BCB1-F058-422D-A3E4-C9C4D178E19F}" dt="2023-06-17T19:33:14.802" v="14538" actId="14100"/>
          <ac:picMkLst>
            <pc:docMk/>
            <pc:sldMk cId="1014758383" sldId="266"/>
            <ac:picMk id="25" creationId="{FB196FE2-94F5-F7FA-A6B4-071D95C2C268}"/>
          </ac:picMkLst>
        </pc:picChg>
        <pc:picChg chg="add mod modCrop">
          <ac:chgData name="西村 陽生" userId="763805c10ad28a2a" providerId="LiveId" clId="{6D74BCB1-F058-422D-A3E4-C9C4D178E19F}" dt="2023-06-17T19:33:19.100" v="14540" actId="14100"/>
          <ac:picMkLst>
            <pc:docMk/>
            <pc:sldMk cId="1014758383" sldId="266"/>
            <ac:picMk id="27" creationId="{1D11B098-80A3-D238-88F2-943F70AF3AC5}"/>
          </ac:picMkLst>
        </pc:picChg>
        <pc:picChg chg="add mod modCrop">
          <ac:chgData name="西村 陽生" userId="763805c10ad28a2a" providerId="LiveId" clId="{6D74BCB1-F058-422D-A3E4-C9C4D178E19F}" dt="2023-06-17T19:34:16.261" v="14549" actId="1076"/>
          <ac:picMkLst>
            <pc:docMk/>
            <pc:sldMk cId="1014758383" sldId="266"/>
            <ac:picMk id="29" creationId="{4092AAA6-6FBA-184A-6FFC-E116CD7978EB}"/>
          </ac:picMkLst>
        </pc:picChg>
        <pc:picChg chg="add mod modCrop">
          <ac:chgData name="西村 陽生" userId="763805c10ad28a2a" providerId="LiveId" clId="{6D74BCB1-F058-422D-A3E4-C9C4D178E19F}" dt="2023-06-17T19:33:22.047" v="14542" actId="1076"/>
          <ac:picMkLst>
            <pc:docMk/>
            <pc:sldMk cId="1014758383" sldId="266"/>
            <ac:picMk id="30" creationId="{9988A5CC-47E3-1C87-E254-DEA3EE7487AB}"/>
          </ac:picMkLst>
        </pc:picChg>
        <pc:picChg chg="add mod modCrop">
          <ac:chgData name="西村 陽生" userId="763805c10ad28a2a" providerId="LiveId" clId="{6D74BCB1-F058-422D-A3E4-C9C4D178E19F}" dt="2023-06-17T19:34:18.119" v="14550" actId="1076"/>
          <ac:picMkLst>
            <pc:docMk/>
            <pc:sldMk cId="1014758383" sldId="266"/>
            <ac:picMk id="31" creationId="{B4012546-96E8-5BCF-27FB-1C2ABE126A84}"/>
          </ac:picMkLst>
        </pc:picChg>
        <pc:picChg chg="add mod">
          <ac:chgData name="西村 陽生" userId="763805c10ad28a2a" providerId="LiveId" clId="{6D74BCB1-F058-422D-A3E4-C9C4D178E19F}" dt="2023-06-17T19:34:18.972" v="14551" actId="1076"/>
          <ac:picMkLst>
            <pc:docMk/>
            <pc:sldMk cId="1014758383" sldId="266"/>
            <ac:picMk id="33" creationId="{4CA2C32C-5471-4D77-6370-989081EFD44B}"/>
          </ac:picMkLst>
        </pc:picChg>
        <pc:picChg chg="add mod">
          <ac:chgData name="西村 陽生" userId="763805c10ad28a2a" providerId="LiveId" clId="{6D74BCB1-F058-422D-A3E4-C9C4D178E19F}" dt="2023-06-17T19:34:29.559" v="14553" actId="1076"/>
          <ac:picMkLst>
            <pc:docMk/>
            <pc:sldMk cId="1014758383" sldId="266"/>
            <ac:picMk id="35" creationId="{554BC6AF-904B-2486-EE7B-A285A51A6508}"/>
          </ac:picMkLst>
        </pc:picChg>
      </pc:sldChg>
      <pc:sldChg chg="add del">
        <pc:chgData name="西村 陽生" userId="763805c10ad28a2a" providerId="LiveId" clId="{6D74BCB1-F058-422D-A3E4-C9C4D178E19F}" dt="2023-06-17T18:51:34.039" v="10178" actId="47"/>
        <pc:sldMkLst>
          <pc:docMk/>
          <pc:sldMk cId="2075778440" sldId="266"/>
        </pc:sldMkLst>
      </pc:sldChg>
      <pc:sldChg chg="addSp delSp modSp add mod">
        <pc:chgData name="西村 陽生" userId="763805c10ad28a2a" providerId="LiveId" clId="{6D74BCB1-F058-422D-A3E4-C9C4D178E19F}" dt="2023-06-18T12:03:30.344" v="30995" actId="20577"/>
        <pc:sldMkLst>
          <pc:docMk/>
          <pc:sldMk cId="836910751" sldId="267"/>
        </pc:sldMkLst>
        <pc:spChg chg="add mod">
          <ac:chgData name="西村 陽生" userId="763805c10ad28a2a" providerId="LiveId" clId="{6D74BCB1-F058-422D-A3E4-C9C4D178E19F}" dt="2023-06-18T06:05:03.766" v="29214" actId="255"/>
          <ac:spMkLst>
            <pc:docMk/>
            <pc:sldMk cId="836910751" sldId="267"/>
            <ac:spMk id="2" creationId="{3E085118-A128-AF6A-799F-20B42B921654}"/>
          </ac:spMkLst>
        </pc:spChg>
        <pc:spChg chg="mod">
          <ac:chgData name="西村 陽生" userId="763805c10ad28a2a" providerId="LiveId" clId="{6D74BCB1-F058-422D-A3E4-C9C4D178E19F}" dt="2023-06-18T12:03:30.344" v="30995" actId="20577"/>
          <ac:spMkLst>
            <pc:docMk/>
            <pc:sldMk cId="836910751" sldId="267"/>
            <ac:spMk id="6" creationId="{74B6915F-E2C6-4311-222A-534E41119E87}"/>
          </ac:spMkLst>
        </pc:spChg>
        <pc:spChg chg="add mod">
          <ac:chgData name="西村 陽生" userId="763805c10ad28a2a" providerId="LiveId" clId="{6D74BCB1-F058-422D-A3E4-C9C4D178E19F}" dt="2023-06-18T11:58:24.123" v="30940" actId="1076"/>
          <ac:spMkLst>
            <pc:docMk/>
            <pc:sldMk cId="836910751" sldId="267"/>
            <ac:spMk id="7" creationId="{B2AFAC8B-DBBE-DA2F-B9F0-30924C03B5D3}"/>
          </ac:spMkLst>
        </pc:spChg>
        <pc:spChg chg="add del mod">
          <ac:chgData name="西村 陽生" userId="763805c10ad28a2a" providerId="LiveId" clId="{6D74BCB1-F058-422D-A3E4-C9C4D178E19F}" dt="2023-06-18T11:53:35.123" v="30605" actId="21"/>
          <ac:spMkLst>
            <pc:docMk/>
            <pc:sldMk cId="836910751" sldId="267"/>
            <ac:spMk id="27" creationId="{07F0E029-A261-C927-CD8D-0D8097289E4B}"/>
          </ac:spMkLst>
        </pc:spChg>
        <pc:grpChg chg="add del mod">
          <ac:chgData name="西村 陽生" userId="763805c10ad28a2a" providerId="LiveId" clId="{6D74BCB1-F058-422D-A3E4-C9C4D178E19F}" dt="2023-06-17T19:49:56.546" v="15604" actId="478"/>
          <ac:grpSpMkLst>
            <pc:docMk/>
            <pc:sldMk cId="836910751" sldId="267"/>
            <ac:grpSpMk id="9" creationId="{EC2D77D0-6D65-AB9A-CF3C-11E5BD081843}"/>
          </ac:grpSpMkLst>
        </pc:grpChg>
        <pc:grpChg chg="add del mod">
          <ac:chgData name="西村 陽生" userId="763805c10ad28a2a" providerId="LiveId" clId="{6D74BCB1-F058-422D-A3E4-C9C4D178E19F}" dt="2023-06-17T19:49:57.195" v="15605" actId="478"/>
          <ac:grpSpMkLst>
            <pc:docMk/>
            <pc:sldMk cId="836910751" sldId="267"/>
            <ac:grpSpMk id="13" creationId="{5C20679A-0E50-1D94-A04E-2B55D7F89FDE}"/>
          </ac:grpSpMkLst>
        </pc:grpChg>
        <pc:grpChg chg="add del mod">
          <ac:chgData name="西村 陽生" userId="763805c10ad28a2a" providerId="LiveId" clId="{6D74BCB1-F058-422D-A3E4-C9C4D178E19F}" dt="2023-06-17T19:49:57.611" v="15606" actId="478"/>
          <ac:grpSpMkLst>
            <pc:docMk/>
            <pc:sldMk cId="836910751" sldId="267"/>
            <ac:grpSpMk id="16" creationId="{72200C15-B7D9-7856-064B-BE0980056506}"/>
          </ac:grpSpMkLst>
        </pc:grpChg>
        <pc:picChg chg="add mod">
          <ac:chgData name="西村 陽生" userId="763805c10ad28a2a" providerId="LiveId" clId="{6D74BCB1-F058-422D-A3E4-C9C4D178E19F}" dt="2023-06-17T19:45:50.798" v="15488" actId="1076"/>
          <ac:picMkLst>
            <pc:docMk/>
            <pc:sldMk cId="836910751" sldId="267"/>
            <ac:picMk id="3" creationId="{6C3AF345-2F2F-8C2F-21FA-FA29629718EE}"/>
          </ac:picMkLst>
        </pc:picChg>
        <pc:picChg chg="add mod">
          <ac:chgData name="西村 陽生" userId="763805c10ad28a2a" providerId="LiveId" clId="{6D74BCB1-F058-422D-A3E4-C9C4D178E19F}" dt="2023-06-18T11:58:24.123" v="30940" actId="1076"/>
          <ac:picMkLst>
            <pc:docMk/>
            <pc:sldMk cId="836910751" sldId="267"/>
            <ac:picMk id="4" creationId="{140CC1A9-B9E1-3F65-F825-561B0D9AB7D3}"/>
          </ac:picMkLst>
        </pc:picChg>
        <pc:picChg chg="add mod">
          <ac:chgData name="西村 陽生" userId="763805c10ad28a2a" providerId="LiveId" clId="{6D74BCB1-F058-422D-A3E4-C9C4D178E19F}" dt="2023-06-17T19:46:03.206" v="15490" actId="1076"/>
          <ac:picMkLst>
            <pc:docMk/>
            <pc:sldMk cId="836910751" sldId="267"/>
            <ac:picMk id="5" creationId="{76E85D83-3F6B-D5A8-615F-C9DFBBF7823C}"/>
          </ac:picMkLst>
        </pc:picChg>
        <pc:picChg chg="add mod">
          <ac:chgData name="西村 陽生" userId="763805c10ad28a2a" providerId="LiveId" clId="{6D74BCB1-F058-422D-A3E4-C9C4D178E19F}" dt="2023-06-17T19:46:30.678" v="15494" actId="14100"/>
          <ac:picMkLst>
            <pc:docMk/>
            <pc:sldMk cId="836910751" sldId="267"/>
            <ac:picMk id="8" creationId="{D16A1E61-3040-F48E-C31D-05A90BBA7422}"/>
          </ac:picMkLst>
        </pc:picChg>
        <pc:picChg chg="add mod">
          <ac:chgData name="西村 陽生" userId="763805c10ad28a2a" providerId="LiveId" clId="{6D74BCB1-F058-422D-A3E4-C9C4D178E19F}" dt="2023-06-18T11:58:24.123" v="30940" actId="1076"/>
          <ac:picMkLst>
            <pc:docMk/>
            <pc:sldMk cId="836910751" sldId="267"/>
            <ac:picMk id="9" creationId="{63740F6B-0188-83A5-AE0D-81DD300D0D10}"/>
          </ac:picMkLst>
        </pc:picChg>
        <pc:picChg chg="add mod">
          <ac:chgData name="西村 陽生" userId="763805c10ad28a2a" providerId="LiveId" clId="{6D74BCB1-F058-422D-A3E4-C9C4D178E19F}" dt="2023-06-18T11:58:24.123" v="30940" actId="1076"/>
          <ac:picMkLst>
            <pc:docMk/>
            <pc:sldMk cId="836910751" sldId="267"/>
            <ac:picMk id="10" creationId="{9631F317-1E8D-821D-A5CB-89EA3176FF8A}"/>
          </ac:picMkLst>
        </pc:picChg>
        <pc:picChg chg="mod">
          <ac:chgData name="西村 陽生" userId="763805c10ad28a2a" providerId="LiveId" clId="{6D74BCB1-F058-422D-A3E4-C9C4D178E19F}" dt="2023-06-17T19:47:45.510" v="15495"/>
          <ac:picMkLst>
            <pc:docMk/>
            <pc:sldMk cId="836910751" sldId="267"/>
            <ac:picMk id="10" creationId="{BCCEF4E2-9DBF-DE17-C56E-5E58B56A5251}"/>
          </ac:picMkLst>
        </pc:picChg>
        <pc:picChg chg="mod">
          <ac:chgData name="西村 陽生" userId="763805c10ad28a2a" providerId="LiveId" clId="{6D74BCB1-F058-422D-A3E4-C9C4D178E19F}" dt="2023-06-17T19:47:45.510" v="15495"/>
          <ac:picMkLst>
            <pc:docMk/>
            <pc:sldMk cId="836910751" sldId="267"/>
            <ac:picMk id="11" creationId="{0A757399-31A8-DD32-EC9B-BD4D068DB2FD}"/>
          </ac:picMkLst>
        </pc:picChg>
        <pc:picChg chg="mod">
          <ac:chgData name="西村 陽生" userId="763805c10ad28a2a" providerId="LiveId" clId="{6D74BCB1-F058-422D-A3E4-C9C4D178E19F}" dt="2023-06-17T19:44:30.034" v="15486" actId="1076"/>
          <ac:picMkLst>
            <pc:docMk/>
            <pc:sldMk cId="836910751" sldId="267"/>
            <ac:picMk id="12" creationId="{D1046D20-362D-75FE-64D6-6F522BA22E7D}"/>
          </ac:picMkLst>
        </pc:picChg>
        <pc:picChg chg="mod">
          <ac:chgData name="西村 陽生" userId="763805c10ad28a2a" providerId="LiveId" clId="{6D74BCB1-F058-422D-A3E4-C9C4D178E19F}" dt="2023-06-17T19:47:45.510" v="15495"/>
          <ac:picMkLst>
            <pc:docMk/>
            <pc:sldMk cId="836910751" sldId="267"/>
            <ac:picMk id="14" creationId="{BBA45452-986D-0EDA-BD55-7934338B0C1C}"/>
          </ac:picMkLst>
        </pc:picChg>
        <pc:picChg chg="mod">
          <ac:chgData name="西村 陽生" userId="763805c10ad28a2a" providerId="LiveId" clId="{6D74BCB1-F058-422D-A3E4-C9C4D178E19F}" dt="2023-06-17T19:47:45.510" v="15495"/>
          <ac:picMkLst>
            <pc:docMk/>
            <pc:sldMk cId="836910751" sldId="267"/>
            <ac:picMk id="15" creationId="{D622B75D-AF4E-E7AF-62AF-442FB9AEF675}"/>
          </ac:picMkLst>
        </pc:picChg>
        <pc:picChg chg="mod">
          <ac:chgData name="西村 陽生" userId="763805c10ad28a2a" providerId="LiveId" clId="{6D74BCB1-F058-422D-A3E4-C9C4D178E19F}" dt="2023-06-17T19:47:45.510" v="15495"/>
          <ac:picMkLst>
            <pc:docMk/>
            <pc:sldMk cId="836910751" sldId="267"/>
            <ac:picMk id="17" creationId="{DF91472C-C26C-0FB0-23F6-77D4E32273D4}"/>
          </ac:picMkLst>
        </pc:picChg>
        <pc:picChg chg="mod">
          <ac:chgData name="西村 陽生" userId="763805c10ad28a2a" providerId="LiveId" clId="{6D74BCB1-F058-422D-A3E4-C9C4D178E19F}" dt="2023-06-17T19:44:30.034" v="15486" actId="1076"/>
          <ac:picMkLst>
            <pc:docMk/>
            <pc:sldMk cId="836910751" sldId="267"/>
            <ac:picMk id="18" creationId="{9806B2AD-1580-402C-5799-58C79506F87D}"/>
          </ac:picMkLst>
        </pc:picChg>
        <pc:picChg chg="mod">
          <ac:chgData name="西村 陽生" userId="763805c10ad28a2a" providerId="LiveId" clId="{6D74BCB1-F058-422D-A3E4-C9C4D178E19F}" dt="2023-06-17T19:47:45.510" v="15495"/>
          <ac:picMkLst>
            <pc:docMk/>
            <pc:sldMk cId="836910751" sldId="267"/>
            <ac:picMk id="19" creationId="{0A096C93-2354-427B-C491-2EF9B1BF83B5}"/>
          </ac:picMkLst>
        </pc:picChg>
        <pc:picChg chg="add del mod">
          <ac:chgData name="西村 陽生" userId="763805c10ad28a2a" providerId="LiveId" clId="{6D74BCB1-F058-422D-A3E4-C9C4D178E19F}" dt="2023-06-18T11:53:35.123" v="30605" actId="21"/>
          <ac:picMkLst>
            <pc:docMk/>
            <pc:sldMk cId="836910751" sldId="267"/>
            <ac:picMk id="20" creationId="{B3500052-DBCB-8EF0-3E4F-A002C90CA29B}"/>
          </ac:picMkLst>
        </pc:picChg>
        <pc:picChg chg="mod">
          <ac:chgData name="西村 陽生" userId="763805c10ad28a2a" providerId="LiveId" clId="{6D74BCB1-F058-422D-A3E4-C9C4D178E19F}" dt="2023-06-17T19:44:30.034" v="15486" actId="1076"/>
          <ac:picMkLst>
            <pc:docMk/>
            <pc:sldMk cId="836910751" sldId="267"/>
            <ac:picMk id="21" creationId="{2D3FC14B-E444-1EDA-6AC3-EAC9DA4D7C38}"/>
          </ac:picMkLst>
        </pc:picChg>
        <pc:picChg chg="add del mod">
          <ac:chgData name="西村 陽生" userId="763805c10ad28a2a" providerId="LiveId" clId="{6D74BCB1-F058-422D-A3E4-C9C4D178E19F}" dt="2023-06-18T11:53:35.123" v="30605" actId="21"/>
          <ac:picMkLst>
            <pc:docMk/>
            <pc:sldMk cId="836910751" sldId="267"/>
            <ac:picMk id="22" creationId="{6DE36B81-8BF2-1628-F2AB-FAB36CA9538E}"/>
          </ac:picMkLst>
        </pc:picChg>
        <pc:picChg chg="mod">
          <ac:chgData name="西村 陽生" userId="763805c10ad28a2a" providerId="LiveId" clId="{6D74BCB1-F058-422D-A3E4-C9C4D178E19F}" dt="2023-06-17T19:44:30.034" v="15486" actId="1076"/>
          <ac:picMkLst>
            <pc:docMk/>
            <pc:sldMk cId="836910751" sldId="267"/>
            <ac:picMk id="23" creationId="{B44067DF-D3AD-A26D-B6AC-043050E3E7D3}"/>
          </ac:picMkLst>
        </pc:picChg>
        <pc:picChg chg="del">
          <ac:chgData name="西村 陽生" userId="763805c10ad28a2a" providerId="LiveId" clId="{6D74BCB1-F058-422D-A3E4-C9C4D178E19F}" dt="2023-06-17T19:44:25.421" v="15485" actId="478"/>
          <ac:picMkLst>
            <pc:docMk/>
            <pc:sldMk cId="836910751" sldId="267"/>
            <ac:picMk id="25" creationId="{FB196FE2-94F5-F7FA-A6B4-071D95C2C268}"/>
          </ac:picMkLst>
        </pc:picChg>
        <pc:picChg chg="add del mod">
          <ac:chgData name="西村 陽生" userId="763805c10ad28a2a" providerId="LiveId" clId="{6D74BCB1-F058-422D-A3E4-C9C4D178E19F}" dt="2023-06-18T11:53:35.123" v="30605" actId="21"/>
          <ac:picMkLst>
            <pc:docMk/>
            <pc:sldMk cId="836910751" sldId="267"/>
            <ac:picMk id="26" creationId="{4BD2F427-29D2-E0B3-6835-8991C3F8602E}"/>
          </ac:picMkLst>
        </pc:picChg>
      </pc:sldChg>
      <pc:sldChg chg="add del">
        <pc:chgData name="西村 陽生" userId="763805c10ad28a2a" providerId="LiveId" clId="{6D74BCB1-F058-422D-A3E4-C9C4D178E19F}" dt="2023-06-17T18:51:32.258" v="10177"/>
        <pc:sldMkLst>
          <pc:docMk/>
          <pc:sldMk cId="1224030099" sldId="267"/>
        </pc:sldMkLst>
      </pc:sldChg>
      <pc:sldChg chg="addSp delSp modSp add mod">
        <pc:chgData name="西村 陽生" userId="763805c10ad28a2a" providerId="LiveId" clId="{6D74BCB1-F058-422D-A3E4-C9C4D178E19F}" dt="2023-06-19T02:04:21.829" v="31466" actId="6549"/>
        <pc:sldMkLst>
          <pc:docMk/>
          <pc:sldMk cId="3824810694" sldId="268"/>
        </pc:sldMkLst>
        <pc:spChg chg="add mod">
          <ac:chgData name="西村 陽生" userId="763805c10ad28a2a" providerId="LiveId" clId="{6D74BCB1-F058-422D-A3E4-C9C4D178E19F}" dt="2023-06-18T06:18:05.703" v="29744" actId="20577"/>
          <ac:spMkLst>
            <pc:docMk/>
            <pc:sldMk cId="3824810694" sldId="268"/>
            <ac:spMk id="3" creationId="{82004314-3C73-A1A1-2282-22AD6488190C}"/>
          </ac:spMkLst>
        </pc:spChg>
        <pc:spChg chg="mod">
          <ac:chgData name="西村 陽生" userId="763805c10ad28a2a" providerId="LiveId" clId="{6D74BCB1-F058-422D-A3E4-C9C4D178E19F}" dt="2023-06-19T02:04:21.829" v="31466" actId="6549"/>
          <ac:spMkLst>
            <pc:docMk/>
            <pc:sldMk cId="3824810694" sldId="268"/>
            <ac:spMk id="6" creationId="{74B6915F-E2C6-4311-222A-534E41119E87}"/>
          </ac:spMkLst>
        </pc:spChg>
        <pc:grpChg chg="add mod">
          <ac:chgData name="西村 陽生" userId="763805c10ad28a2a" providerId="LiveId" clId="{6D74BCB1-F058-422D-A3E4-C9C4D178E19F}" dt="2023-06-17T20:15:40.513" v="19422" actId="1076"/>
          <ac:grpSpMkLst>
            <pc:docMk/>
            <pc:sldMk cId="3824810694" sldId="268"/>
            <ac:grpSpMk id="4" creationId="{B3B78188-B126-55F2-1919-B947ADA6CC08}"/>
          </ac:grpSpMkLst>
        </pc:grpChg>
        <pc:grpChg chg="mod">
          <ac:chgData name="西村 陽生" userId="763805c10ad28a2a" providerId="LiveId" clId="{6D74BCB1-F058-422D-A3E4-C9C4D178E19F}" dt="2023-06-17T20:13:28.027" v="19376" actId="1076"/>
          <ac:grpSpMkLst>
            <pc:docMk/>
            <pc:sldMk cId="3824810694" sldId="268"/>
            <ac:grpSpMk id="9" creationId="{EC2D77D0-6D65-AB9A-CF3C-11E5BD081843}"/>
          </ac:grpSpMkLst>
        </pc:grpChg>
        <pc:grpChg chg="mod">
          <ac:chgData name="西村 陽生" userId="763805c10ad28a2a" providerId="LiveId" clId="{6D74BCB1-F058-422D-A3E4-C9C4D178E19F}" dt="2023-06-17T20:13:28.027" v="19376" actId="1076"/>
          <ac:grpSpMkLst>
            <pc:docMk/>
            <pc:sldMk cId="3824810694" sldId="268"/>
            <ac:grpSpMk id="13" creationId="{5C20679A-0E50-1D94-A04E-2B55D7F89FDE}"/>
          </ac:grpSpMkLst>
        </pc:grpChg>
        <pc:grpChg chg="mod">
          <ac:chgData name="西村 陽生" userId="763805c10ad28a2a" providerId="LiveId" clId="{6D74BCB1-F058-422D-A3E4-C9C4D178E19F}" dt="2023-06-17T20:13:28.027" v="19376" actId="1076"/>
          <ac:grpSpMkLst>
            <pc:docMk/>
            <pc:sldMk cId="3824810694" sldId="268"/>
            <ac:grpSpMk id="16" creationId="{72200C15-B7D9-7856-064B-BE0980056506}"/>
          </ac:grpSpMkLst>
        </pc:grpChg>
        <pc:grpChg chg="add mod">
          <ac:chgData name="西村 陽生" userId="763805c10ad28a2a" providerId="LiveId" clId="{6D74BCB1-F058-422D-A3E4-C9C4D178E19F}" dt="2023-06-17T20:15:17.171" v="19414" actId="1076"/>
          <ac:grpSpMkLst>
            <pc:docMk/>
            <pc:sldMk cId="3824810694" sldId="268"/>
            <ac:grpSpMk id="22" creationId="{D905FEFB-A923-56F7-4F0E-74CBB75A0B70}"/>
          </ac:grpSpMkLst>
        </pc:grpChg>
        <pc:grpChg chg="add mod">
          <ac:chgData name="西村 陽生" userId="763805c10ad28a2a" providerId="LiveId" clId="{6D74BCB1-F058-422D-A3E4-C9C4D178E19F}" dt="2023-06-17T20:15:31.085" v="19420" actId="1076"/>
          <ac:grpSpMkLst>
            <pc:docMk/>
            <pc:sldMk cId="3824810694" sldId="268"/>
            <ac:grpSpMk id="26" creationId="{A199496F-F465-FF6C-D633-0478CF3FA241}"/>
          </ac:grpSpMkLst>
        </pc:grpChg>
        <pc:picChg chg="add mod">
          <ac:chgData name="西村 陽生" userId="763805c10ad28a2a" providerId="LiveId" clId="{6D74BCB1-F058-422D-A3E4-C9C4D178E19F}" dt="2023-06-17T20:15:29.522" v="19419" actId="1076"/>
          <ac:picMkLst>
            <pc:docMk/>
            <pc:sldMk cId="3824810694" sldId="268"/>
            <ac:picMk id="2" creationId="{6665661B-A713-93F2-33EE-397352578EDC}"/>
          </ac:picMkLst>
        </pc:picChg>
        <pc:picChg chg="del">
          <ac:chgData name="西村 陽生" userId="763805c10ad28a2a" providerId="LiveId" clId="{6D74BCB1-F058-422D-A3E4-C9C4D178E19F}" dt="2023-06-17T20:13:20.806" v="19368" actId="478"/>
          <ac:picMkLst>
            <pc:docMk/>
            <pc:sldMk cId="3824810694" sldId="268"/>
            <ac:picMk id="3" creationId="{6C3AF345-2F2F-8C2F-21FA-FA29629718EE}"/>
          </ac:picMkLst>
        </pc:picChg>
        <pc:picChg chg="del">
          <ac:chgData name="西村 陽生" userId="763805c10ad28a2a" providerId="LiveId" clId="{6D74BCB1-F058-422D-A3E4-C9C4D178E19F}" dt="2023-06-17T20:13:21.245" v="19369" actId="478"/>
          <ac:picMkLst>
            <pc:docMk/>
            <pc:sldMk cId="3824810694" sldId="268"/>
            <ac:picMk id="5" creationId="{76E85D83-3F6B-D5A8-615F-C9DFBBF7823C}"/>
          </ac:picMkLst>
        </pc:picChg>
        <pc:picChg chg="mod">
          <ac:chgData name="西村 陽生" userId="763805c10ad28a2a" providerId="LiveId" clId="{6D74BCB1-F058-422D-A3E4-C9C4D178E19F}" dt="2023-06-17T20:14:50.582" v="19407"/>
          <ac:picMkLst>
            <pc:docMk/>
            <pc:sldMk cId="3824810694" sldId="268"/>
            <ac:picMk id="7" creationId="{08D33D42-1B31-64DA-453B-A2A552663EEF}"/>
          </ac:picMkLst>
        </pc:picChg>
        <pc:picChg chg="del">
          <ac:chgData name="西村 陽生" userId="763805c10ad28a2a" providerId="LiveId" clId="{6D74BCB1-F058-422D-A3E4-C9C4D178E19F}" dt="2023-06-17T20:13:20.231" v="19367" actId="478"/>
          <ac:picMkLst>
            <pc:docMk/>
            <pc:sldMk cId="3824810694" sldId="268"/>
            <ac:picMk id="8" creationId="{D16A1E61-3040-F48E-C31D-05A90BBA7422}"/>
          </ac:picMkLst>
        </pc:picChg>
        <pc:picChg chg="del">
          <ac:chgData name="西村 陽生" userId="763805c10ad28a2a" providerId="LiveId" clId="{6D74BCB1-F058-422D-A3E4-C9C4D178E19F}" dt="2023-06-17T20:13:22.970" v="19374" actId="478"/>
          <ac:picMkLst>
            <pc:docMk/>
            <pc:sldMk cId="3824810694" sldId="268"/>
            <ac:picMk id="12" creationId="{D1046D20-362D-75FE-64D6-6F522BA22E7D}"/>
          </ac:picMkLst>
        </pc:picChg>
        <pc:picChg chg="del">
          <ac:chgData name="西村 陽生" userId="763805c10ad28a2a" providerId="LiveId" clId="{6D74BCB1-F058-422D-A3E4-C9C4D178E19F}" dt="2023-06-17T20:13:23.423" v="19375" actId="478"/>
          <ac:picMkLst>
            <pc:docMk/>
            <pc:sldMk cId="3824810694" sldId="268"/>
            <ac:picMk id="18" creationId="{9806B2AD-1580-402C-5799-58C79506F87D}"/>
          </ac:picMkLst>
        </pc:picChg>
        <pc:picChg chg="mod">
          <ac:chgData name="西村 陽生" userId="763805c10ad28a2a" providerId="LiveId" clId="{6D74BCB1-F058-422D-A3E4-C9C4D178E19F}" dt="2023-06-17T20:14:50.582" v="19407"/>
          <ac:picMkLst>
            <pc:docMk/>
            <pc:sldMk cId="3824810694" sldId="268"/>
            <ac:picMk id="20" creationId="{FEFDF3FF-068B-0299-4DCA-A6C0832DC76F}"/>
          </ac:picMkLst>
        </pc:picChg>
        <pc:picChg chg="del mod">
          <ac:chgData name="西村 陽生" userId="763805c10ad28a2a" providerId="LiveId" clId="{6D74BCB1-F058-422D-A3E4-C9C4D178E19F}" dt="2023-06-17T20:13:21.631" v="19371" actId="478"/>
          <ac:picMkLst>
            <pc:docMk/>
            <pc:sldMk cId="3824810694" sldId="268"/>
            <ac:picMk id="21" creationId="{2D3FC14B-E444-1EDA-6AC3-EAC9DA4D7C38}"/>
          </ac:picMkLst>
        </pc:picChg>
        <pc:picChg chg="del mod">
          <ac:chgData name="西村 陽生" userId="763805c10ad28a2a" providerId="LiveId" clId="{6D74BCB1-F058-422D-A3E4-C9C4D178E19F}" dt="2023-06-17T20:13:22.328" v="19373" actId="478"/>
          <ac:picMkLst>
            <pc:docMk/>
            <pc:sldMk cId="3824810694" sldId="268"/>
            <ac:picMk id="23" creationId="{B44067DF-D3AD-A26D-B6AC-043050E3E7D3}"/>
          </ac:picMkLst>
        </pc:picChg>
        <pc:picChg chg="mod">
          <ac:chgData name="西村 陽生" userId="763805c10ad28a2a" providerId="LiveId" clId="{6D74BCB1-F058-422D-A3E4-C9C4D178E19F}" dt="2023-06-17T20:14:50.582" v="19407"/>
          <ac:picMkLst>
            <pc:docMk/>
            <pc:sldMk cId="3824810694" sldId="268"/>
            <ac:picMk id="24" creationId="{4ABFDC24-F264-AF04-BB17-5B253EF8E285}"/>
          </ac:picMkLst>
        </pc:picChg>
        <pc:picChg chg="mod">
          <ac:chgData name="西村 陽生" userId="763805c10ad28a2a" providerId="LiveId" clId="{6D74BCB1-F058-422D-A3E4-C9C4D178E19F}" dt="2023-06-17T20:14:50.582" v="19407"/>
          <ac:picMkLst>
            <pc:docMk/>
            <pc:sldMk cId="3824810694" sldId="268"/>
            <ac:picMk id="25" creationId="{8C109BB3-3427-A26B-2DCC-7A3F1B173A2F}"/>
          </ac:picMkLst>
        </pc:picChg>
        <pc:picChg chg="mod">
          <ac:chgData name="西村 陽生" userId="763805c10ad28a2a" providerId="LiveId" clId="{6D74BCB1-F058-422D-A3E4-C9C4D178E19F}" dt="2023-06-17T20:14:50.582" v="19407"/>
          <ac:picMkLst>
            <pc:docMk/>
            <pc:sldMk cId="3824810694" sldId="268"/>
            <ac:picMk id="27" creationId="{3D77B976-4885-3CA5-7821-29B91749817D}"/>
          </ac:picMkLst>
        </pc:picChg>
        <pc:picChg chg="mod">
          <ac:chgData name="西村 陽生" userId="763805c10ad28a2a" providerId="LiveId" clId="{6D74BCB1-F058-422D-A3E4-C9C4D178E19F}" dt="2023-06-17T20:14:50.582" v="19407"/>
          <ac:picMkLst>
            <pc:docMk/>
            <pc:sldMk cId="3824810694" sldId="268"/>
            <ac:picMk id="28" creationId="{93545FA7-6BF8-5953-8ABE-7E31EF62BB2A}"/>
          </ac:picMkLst>
        </pc:picChg>
        <pc:picChg chg="mod">
          <ac:chgData name="西村 陽生" userId="763805c10ad28a2a" providerId="LiveId" clId="{6D74BCB1-F058-422D-A3E4-C9C4D178E19F}" dt="2023-06-17T20:14:50.582" v="19407"/>
          <ac:picMkLst>
            <pc:docMk/>
            <pc:sldMk cId="3824810694" sldId="268"/>
            <ac:picMk id="29" creationId="{492E132A-D4D1-81BE-0696-CCD853E0BE13}"/>
          </ac:picMkLst>
        </pc:picChg>
        <pc:picChg chg="add mod">
          <ac:chgData name="西村 陽生" userId="763805c10ad28a2a" providerId="LiveId" clId="{6D74BCB1-F058-422D-A3E4-C9C4D178E19F}" dt="2023-06-17T20:21:27.172" v="20381" actId="1076"/>
          <ac:picMkLst>
            <pc:docMk/>
            <pc:sldMk cId="3824810694" sldId="268"/>
            <ac:picMk id="31" creationId="{177B4A05-8A02-E336-8D59-1FD18C2C0930}"/>
          </ac:picMkLst>
        </pc:picChg>
        <pc:picChg chg="add mod">
          <ac:chgData name="西村 陽生" userId="763805c10ad28a2a" providerId="LiveId" clId="{6D74BCB1-F058-422D-A3E4-C9C4D178E19F}" dt="2023-06-17T20:21:31.244" v="20384" actId="1076"/>
          <ac:picMkLst>
            <pc:docMk/>
            <pc:sldMk cId="3824810694" sldId="268"/>
            <ac:picMk id="33" creationId="{5F9FD8FE-D96B-B421-8385-141893D5AAEF}"/>
          </ac:picMkLst>
        </pc:picChg>
        <pc:picChg chg="add mod">
          <ac:chgData name="西村 陽生" userId="763805c10ad28a2a" providerId="LiveId" clId="{6D74BCB1-F058-422D-A3E4-C9C4D178E19F}" dt="2023-06-17T20:21:29.917" v="20383" actId="1076"/>
          <ac:picMkLst>
            <pc:docMk/>
            <pc:sldMk cId="3824810694" sldId="268"/>
            <ac:picMk id="35" creationId="{C5E99E1B-152F-90DD-698E-441C1FE17464}"/>
          </ac:picMkLst>
        </pc:picChg>
      </pc:sldChg>
      <pc:sldChg chg="addSp delSp modSp add mod">
        <pc:chgData name="西村 陽生" userId="763805c10ad28a2a" providerId="LiveId" clId="{6D74BCB1-F058-422D-A3E4-C9C4D178E19F}" dt="2023-06-19T02:09:16.131" v="31535" actId="14100"/>
        <pc:sldMkLst>
          <pc:docMk/>
          <pc:sldMk cId="2380525845" sldId="269"/>
        </pc:sldMkLst>
        <pc:spChg chg="add mod">
          <ac:chgData name="西村 陽生" userId="763805c10ad28a2a" providerId="LiveId" clId="{6D74BCB1-F058-422D-A3E4-C9C4D178E19F}" dt="2023-06-18T06:05:39.306" v="29219" actId="1076"/>
          <ac:spMkLst>
            <pc:docMk/>
            <pc:sldMk cId="2380525845" sldId="269"/>
            <ac:spMk id="2" creationId="{402AC496-31E6-C4FD-5171-7BFC25792EED}"/>
          </ac:spMkLst>
        </pc:spChg>
        <pc:spChg chg="mod">
          <ac:chgData name="西村 陽生" userId="763805c10ad28a2a" providerId="LiveId" clId="{6D74BCB1-F058-422D-A3E4-C9C4D178E19F}" dt="2023-06-19T02:09:16.131" v="31535" actId="14100"/>
          <ac:spMkLst>
            <pc:docMk/>
            <pc:sldMk cId="2380525845" sldId="269"/>
            <ac:spMk id="6" creationId="{74B6915F-E2C6-4311-222A-534E41119E87}"/>
          </ac:spMkLst>
        </pc:spChg>
        <pc:grpChg chg="del">
          <ac:chgData name="西村 陽生" userId="763805c10ad28a2a" providerId="LiveId" clId="{6D74BCB1-F058-422D-A3E4-C9C4D178E19F}" dt="2023-06-17T20:38:44.119" v="21864" actId="478"/>
          <ac:grpSpMkLst>
            <pc:docMk/>
            <pc:sldMk cId="2380525845" sldId="269"/>
            <ac:grpSpMk id="4" creationId="{B3B78188-B126-55F2-1919-B947ADA6CC08}"/>
          </ac:grpSpMkLst>
        </pc:grpChg>
        <pc:grpChg chg="del">
          <ac:chgData name="西村 陽生" userId="763805c10ad28a2a" providerId="LiveId" clId="{6D74BCB1-F058-422D-A3E4-C9C4D178E19F}" dt="2023-06-17T20:38:44.119" v="21864" actId="478"/>
          <ac:grpSpMkLst>
            <pc:docMk/>
            <pc:sldMk cId="2380525845" sldId="269"/>
            <ac:grpSpMk id="9" creationId="{EC2D77D0-6D65-AB9A-CF3C-11E5BD081843}"/>
          </ac:grpSpMkLst>
        </pc:grpChg>
        <pc:grpChg chg="del">
          <ac:chgData name="西村 陽生" userId="763805c10ad28a2a" providerId="LiveId" clId="{6D74BCB1-F058-422D-A3E4-C9C4D178E19F}" dt="2023-06-17T20:38:44.119" v="21864" actId="478"/>
          <ac:grpSpMkLst>
            <pc:docMk/>
            <pc:sldMk cId="2380525845" sldId="269"/>
            <ac:grpSpMk id="13" creationId="{5C20679A-0E50-1D94-A04E-2B55D7F89FDE}"/>
          </ac:grpSpMkLst>
        </pc:grpChg>
        <pc:grpChg chg="del">
          <ac:chgData name="西村 陽生" userId="763805c10ad28a2a" providerId="LiveId" clId="{6D74BCB1-F058-422D-A3E4-C9C4D178E19F}" dt="2023-06-17T20:38:44.119" v="21864" actId="478"/>
          <ac:grpSpMkLst>
            <pc:docMk/>
            <pc:sldMk cId="2380525845" sldId="269"/>
            <ac:grpSpMk id="16" creationId="{72200C15-B7D9-7856-064B-BE0980056506}"/>
          </ac:grpSpMkLst>
        </pc:grpChg>
        <pc:grpChg chg="del">
          <ac:chgData name="西村 陽生" userId="763805c10ad28a2a" providerId="LiveId" clId="{6D74BCB1-F058-422D-A3E4-C9C4D178E19F}" dt="2023-06-17T20:38:44.119" v="21864" actId="478"/>
          <ac:grpSpMkLst>
            <pc:docMk/>
            <pc:sldMk cId="2380525845" sldId="269"/>
            <ac:grpSpMk id="22" creationId="{D905FEFB-A923-56F7-4F0E-74CBB75A0B70}"/>
          </ac:grpSpMkLst>
        </pc:grpChg>
        <pc:grpChg chg="del">
          <ac:chgData name="西村 陽生" userId="763805c10ad28a2a" providerId="LiveId" clId="{6D74BCB1-F058-422D-A3E4-C9C4D178E19F}" dt="2023-06-17T20:38:44.119" v="21864" actId="478"/>
          <ac:grpSpMkLst>
            <pc:docMk/>
            <pc:sldMk cId="2380525845" sldId="269"/>
            <ac:grpSpMk id="26" creationId="{A199496F-F465-FF6C-D633-0478CF3FA241}"/>
          </ac:grpSpMkLst>
        </pc:grpChg>
        <pc:picChg chg="del">
          <ac:chgData name="西村 陽生" userId="763805c10ad28a2a" providerId="LiveId" clId="{6D74BCB1-F058-422D-A3E4-C9C4D178E19F}" dt="2023-06-17T20:38:44.119" v="21864" actId="478"/>
          <ac:picMkLst>
            <pc:docMk/>
            <pc:sldMk cId="2380525845" sldId="269"/>
            <ac:picMk id="2" creationId="{6665661B-A713-93F2-33EE-397352578EDC}"/>
          </ac:picMkLst>
        </pc:picChg>
        <pc:picChg chg="del">
          <ac:chgData name="西村 陽生" userId="763805c10ad28a2a" providerId="LiveId" clId="{6D74BCB1-F058-422D-A3E4-C9C4D178E19F}" dt="2023-06-17T20:38:44.119" v="21864" actId="478"/>
          <ac:picMkLst>
            <pc:docMk/>
            <pc:sldMk cId="2380525845" sldId="269"/>
            <ac:picMk id="31" creationId="{177B4A05-8A02-E336-8D59-1FD18C2C0930}"/>
          </ac:picMkLst>
        </pc:picChg>
        <pc:picChg chg="del">
          <ac:chgData name="西村 陽生" userId="763805c10ad28a2a" providerId="LiveId" clId="{6D74BCB1-F058-422D-A3E4-C9C4D178E19F}" dt="2023-06-17T20:38:44.119" v="21864" actId="478"/>
          <ac:picMkLst>
            <pc:docMk/>
            <pc:sldMk cId="2380525845" sldId="269"/>
            <ac:picMk id="33" creationId="{5F9FD8FE-D96B-B421-8385-141893D5AAEF}"/>
          </ac:picMkLst>
        </pc:picChg>
        <pc:picChg chg="del">
          <ac:chgData name="西村 陽生" userId="763805c10ad28a2a" providerId="LiveId" clId="{6D74BCB1-F058-422D-A3E4-C9C4D178E19F}" dt="2023-06-17T20:38:44.119" v="21864" actId="478"/>
          <ac:picMkLst>
            <pc:docMk/>
            <pc:sldMk cId="2380525845" sldId="269"/>
            <ac:picMk id="35" creationId="{C5E99E1B-152F-90DD-698E-441C1FE17464}"/>
          </ac:picMkLst>
        </pc:picChg>
      </pc:sldChg>
      <pc:sldChg chg="addSp delSp modSp add mod">
        <pc:chgData name="西村 陽生" userId="763805c10ad28a2a" providerId="LiveId" clId="{6D74BCB1-F058-422D-A3E4-C9C4D178E19F}" dt="2023-06-18T12:18:19.397" v="31047" actId="20577"/>
        <pc:sldMkLst>
          <pc:docMk/>
          <pc:sldMk cId="1105419367" sldId="270"/>
        </pc:sldMkLst>
        <pc:spChg chg="mod">
          <ac:chgData name="西村 陽生" userId="763805c10ad28a2a" providerId="LiveId" clId="{6D74BCB1-F058-422D-A3E4-C9C4D178E19F}" dt="2023-06-18T12:18:19.397" v="31047" actId="20577"/>
          <ac:spMkLst>
            <pc:docMk/>
            <pc:sldMk cId="1105419367" sldId="270"/>
            <ac:spMk id="6" creationId="{74B6915F-E2C6-4311-222A-534E41119E87}"/>
          </ac:spMkLst>
        </pc:spChg>
        <pc:spChg chg="add del mod">
          <ac:chgData name="西村 陽生" userId="763805c10ad28a2a" providerId="LiveId" clId="{6D74BCB1-F058-422D-A3E4-C9C4D178E19F}" dt="2023-06-17T20:59:24.680" v="24701" actId="478"/>
          <ac:spMkLst>
            <pc:docMk/>
            <pc:sldMk cId="1105419367" sldId="270"/>
            <ac:spMk id="13" creationId="{45D8BAA9-0066-20B6-9EDA-96F00321F215}"/>
          </ac:spMkLst>
        </pc:spChg>
        <pc:spChg chg="add mod">
          <ac:chgData name="西村 陽生" userId="763805c10ad28a2a" providerId="LiveId" clId="{6D74BCB1-F058-422D-A3E4-C9C4D178E19F}" dt="2023-06-18T06:06:01.692" v="29223" actId="255"/>
          <ac:spMkLst>
            <pc:docMk/>
            <pc:sldMk cId="1105419367" sldId="270"/>
            <ac:spMk id="13" creationId="{8568AE28-8854-C308-A48C-F892E8DBE776}"/>
          </ac:spMkLst>
        </pc:spChg>
        <pc:spChg chg="add mod ord">
          <ac:chgData name="西村 陽生" userId="763805c10ad28a2a" providerId="LiveId" clId="{6D74BCB1-F058-422D-A3E4-C9C4D178E19F}" dt="2023-06-18T06:47:32.896" v="30039" actId="164"/>
          <ac:spMkLst>
            <pc:docMk/>
            <pc:sldMk cId="1105419367" sldId="270"/>
            <ac:spMk id="28" creationId="{05B8E63F-1E48-DE69-A5BB-C254899483EF}"/>
          </ac:spMkLst>
        </pc:spChg>
        <pc:grpChg chg="add del mod">
          <ac:chgData name="西村 陽生" userId="763805c10ad28a2a" providerId="LiveId" clId="{6D74BCB1-F058-422D-A3E4-C9C4D178E19F}" dt="2023-06-18T06:38:51.938" v="29939" actId="478"/>
          <ac:grpSpMkLst>
            <pc:docMk/>
            <pc:sldMk cId="1105419367" sldId="270"/>
            <ac:grpSpMk id="3" creationId="{5A574424-B921-1EC2-018C-A4001223F0EC}"/>
          </ac:grpSpMkLst>
        </pc:grpChg>
        <pc:grpChg chg="add del mod">
          <ac:chgData name="西村 陽生" userId="763805c10ad28a2a" providerId="LiveId" clId="{6D74BCB1-F058-422D-A3E4-C9C4D178E19F}" dt="2023-06-18T06:38:52.446" v="29940" actId="478"/>
          <ac:grpSpMkLst>
            <pc:docMk/>
            <pc:sldMk cId="1105419367" sldId="270"/>
            <ac:grpSpMk id="7" creationId="{78B21661-3034-90CC-E761-937A449FB4C2}"/>
          </ac:grpSpMkLst>
        </pc:grpChg>
        <pc:grpChg chg="add del mod">
          <ac:chgData name="西村 陽生" userId="763805c10ad28a2a" providerId="LiveId" clId="{6D74BCB1-F058-422D-A3E4-C9C4D178E19F}" dt="2023-06-18T06:38:52.996" v="29941" actId="478"/>
          <ac:grpSpMkLst>
            <pc:docMk/>
            <pc:sldMk cId="1105419367" sldId="270"/>
            <ac:grpSpMk id="10" creationId="{3CDE2FD2-8728-86AD-E62D-FB05B991B9F5}"/>
          </ac:grpSpMkLst>
        </pc:grpChg>
        <pc:grpChg chg="add mod">
          <ac:chgData name="西村 陽生" userId="763805c10ad28a2a" providerId="LiveId" clId="{6D74BCB1-F058-422D-A3E4-C9C4D178E19F}" dt="2023-06-18T06:47:32.896" v="30039" actId="164"/>
          <ac:grpSpMkLst>
            <pc:docMk/>
            <pc:sldMk cId="1105419367" sldId="270"/>
            <ac:grpSpMk id="25" creationId="{E137F987-2348-5833-789C-C36B9592BBE3}"/>
          </ac:grpSpMkLst>
        </pc:grpChg>
        <pc:grpChg chg="add mod">
          <ac:chgData name="西村 陽生" userId="763805c10ad28a2a" providerId="LiveId" clId="{6D74BCB1-F058-422D-A3E4-C9C4D178E19F}" dt="2023-06-18T06:47:05.174" v="30031" actId="164"/>
          <ac:grpSpMkLst>
            <pc:docMk/>
            <pc:sldMk cId="1105419367" sldId="270"/>
            <ac:grpSpMk id="29" creationId="{3348644F-6D01-E6D5-5DFD-B4C6037F0B68}"/>
          </ac:grpSpMkLst>
        </pc:grpChg>
        <pc:grpChg chg="add mod">
          <ac:chgData name="西村 陽生" userId="763805c10ad28a2a" providerId="LiveId" clId="{6D74BCB1-F058-422D-A3E4-C9C4D178E19F}" dt="2023-06-18T06:47:49.758" v="30042" actId="1076"/>
          <ac:grpSpMkLst>
            <pc:docMk/>
            <pc:sldMk cId="1105419367" sldId="270"/>
            <ac:grpSpMk id="30" creationId="{6FDA05DD-026D-DBD2-127D-999CEBAB6B10}"/>
          </ac:grpSpMkLst>
        </pc:grpChg>
        <pc:picChg chg="add mod modCrop">
          <ac:chgData name="西村 陽生" userId="763805c10ad28a2a" providerId="LiveId" clId="{6D74BCB1-F058-422D-A3E4-C9C4D178E19F}" dt="2023-06-18T06:45:09.162" v="30014" actId="1076"/>
          <ac:picMkLst>
            <pc:docMk/>
            <pc:sldMk cId="1105419367" sldId="270"/>
            <ac:picMk id="2" creationId="{06F2AA40-0BD1-F38D-E594-FC761AB0C938}"/>
          </ac:picMkLst>
        </pc:picChg>
        <pc:picChg chg="mod">
          <ac:chgData name="西村 陽生" userId="763805c10ad28a2a" providerId="LiveId" clId="{6D74BCB1-F058-422D-A3E4-C9C4D178E19F}" dt="2023-06-17T20:50:00.248" v="23376"/>
          <ac:picMkLst>
            <pc:docMk/>
            <pc:sldMk cId="1105419367" sldId="270"/>
            <ac:picMk id="4" creationId="{9153F54C-096C-2DA4-246A-6B32B828C097}"/>
          </ac:picMkLst>
        </pc:picChg>
        <pc:picChg chg="mod">
          <ac:chgData name="西村 陽生" userId="763805c10ad28a2a" providerId="LiveId" clId="{6D74BCB1-F058-422D-A3E4-C9C4D178E19F}" dt="2023-06-17T20:50:00.248" v="23376"/>
          <ac:picMkLst>
            <pc:docMk/>
            <pc:sldMk cId="1105419367" sldId="270"/>
            <ac:picMk id="5" creationId="{829AAD86-537F-6CF6-08CC-DCD756845581}"/>
          </ac:picMkLst>
        </pc:picChg>
        <pc:picChg chg="mod">
          <ac:chgData name="西村 陽生" userId="763805c10ad28a2a" providerId="LiveId" clId="{6D74BCB1-F058-422D-A3E4-C9C4D178E19F}" dt="2023-06-17T20:50:00.248" v="23376"/>
          <ac:picMkLst>
            <pc:docMk/>
            <pc:sldMk cId="1105419367" sldId="270"/>
            <ac:picMk id="8" creationId="{BFA58C36-7239-2E41-AEC6-43046477AB17}"/>
          </ac:picMkLst>
        </pc:picChg>
        <pc:picChg chg="mod">
          <ac:chgData name="西村 陽生" userId="763805c10ad28a2a" providerId="LiveId" clId="{6D74BCB1-F058-422D-A3E4-C9C4D178E19F}" dt="2023-06-17T20:50:00.248" v="23376"/>
          <ac:picMkLst>
            <pc:docMk/>
            <pc:sldMk cId="1105419367" sldId="270"/>
            <ac:picMk id="9" creationId="{13869208-5652-C989-9743-E8BE0CD5A866}"/>
          </ac:picMkLst>
        </pc:picChg>
        <pc:picChg chg="mod">
          <ac:chgData name="西村 陽生" userId="763805c10ad28a2a" providerId="LiveId" clId="{6D74BCB1-F058-422D-A3E4-C9C4D178E19F}" dt="2023-06-17T20:50:00.248" v="23376"/>
          <ac:picMkLst>
            <pc:docMk/>
            <pc:sldMk cId="1105419367" sldId="270"/>
            <ac:picMk id="11" creationId="{8CCF964C-64CE-3CFB-6C5B-6F28E815C96D}"/>
          </ac:picMkLst>
        </pc:picChg>
        <pc:picChg chg="mod">
          <ac:chgData name="西村 陽生" userId="763805c10ad28a2a" providerId="LiveId" clId="{6D74BCB1-F058-422D-A3E4-C9C4D178E19F}" dt="2023-06-17T20:50:00.248" v="23376"/>
          <ac:picMkLst>
            <pc:docMk/>
            <pc:sldMk cId="1105419367" sldId="270"/>
            <ac:picMk id="12" creationId="{829257C5-6B80-0241-0C83-1EB466C7FA43}"/>
          </ac:picMkLst>
        </pc:picChg>
        <pc:picChg chg="add del mod">
          <ac:chgData name="西村 陽生" userId="763805c10ad28a2a" providerId="LiveId" clId="{6D74BCB1-F058-422D-A3E4-C9C4D178E19F}" dt="2023-06-18T06:39:01.603" v="29943" actId="478"/>
          <ac:picMkLst>
            <pc:docMk/>
            <pc:sldMk cId="1105419367" sldId="270"/>
            <ac:picMk id="14" creationId="{D3A6EC1E-BDF1-2F18-71BF-399440FC525F}"/>
          </ac:picMkLst>
        </pc:picChg>
        <pc:picChg chg="add mod">
          <ac:chgData name="西村 陽生" userId="763805c10ad28a2a" providerId="LiveId" clId="{6D74BCB1-F058-422D-A3E4-C9C4D178E19F}" dt="2023-06-18T06:47:05.174" v="30031" actId="164"/>
          <ac:picMkLst>
            <pc:docMk/>
            <pc:sldMk cId="1105419367" sldId="270"/>
            <ac:picMk id="16" creationId="{9EC0B9CD-3736-4E8C-E67C-D23035EE437C}"/>
          </ac:picMkLst>
        </pc:picChg>
        <pc:picChg chg="add del mod">
          <ac:chgData name="西村 陽生" userId="763805c10ad28a2a" providerId="LiveId" clId="{6D74BCB1-F058-422D-A3E4-C9C4D178E19F}" dt="2023-06-18T06:39:38.108" v="29953" actId="478"/>
          <ac:picMkLst>
            <pc:docMk/>
            <pc:sldMk cId="1105419367" sldId="270"/>
            <ac:picMk id="18" creationId="{41773DB7-142F-9F3F-0B22-B1C8199072A5}"/>
          </ac:picMkLst>
        </pc:picChg>
        <pc:picChg chg="add mod">
          <ac:chgData name="西村 陽生" userId="763805c10ad28a2a" providerId="LiveId" clId="{6D74BCB1-F058-422D-A3E4-C9C4D178E19F}" dt="2023-06-18T06:47:05.174" v="30031" actId="164"/>
          <ac:picMkLst>
            <pc:docMk/>
            <pc:sldMk cId="1105419367" sldId="270"/>
            <ac:picMk id="20" creationId="{7117E46D-B870-3FD3-875D-1D33ED54F9B9}"/>
          </ac:picMkLst>
        </pc:picChg>
        <pc:picChg chg="add mod">
          <ac:chgData name="西村 陽生" userId="763805c10ad28a2a" providerId="LiveId" clId="{6D74BCB1-F058-422D-A3E4-C9C4D178E19F}" dt="2023-06-18T06:47:05.174" v="30031" actId="164"/>
          <ac:picMkLst>
            <pc:docMk/>
            <pc:sldMk cId="1105419367" sldId="270"/>
            <ac:picMk id="22" creationId="{E9A695FA-5370-A936-08D8-791A2766D4E9}"/>
          </ac:picMkLst>
        </pc:picChg>
        <pc:picChg chg="add del mod">
          <ac:chgData name="西村 陽生" userId="763805c10ad28a2a" providerId="LiveId" clId="{6D74BCB1-F058-422D-A3E4-C9C4D178E19F}" dt="2023-06-18T06:41:30.503" v="29967" actId="478"/>
          <ac:picMkLst>
            <pc:docMk/>
            <pc:sldMk cId="1105419367" sldId="270"/>
            <ac:picMk id="24" creationId="{EEEF2519-AB5D-D89A-9E87-80A8B984E115}"/>
          </ac:picMkLst>
        </pc:picChg>
        <pc:picChg chg="add del mod">
          <ac:chgData name="西村 陽生" userId="763805c10ad28a2a" providerId="LiveId" clId="{6D74BCB1-F058-422D-A3E4-C9C4D178E19F}" dt="2023-06-18T06:44:02.704" v="30007" actId="478"/>
          <ac:picMkLst>
            <pc:docMk/>
            <pc:sldMk cId="1105419367" sldId="270"/>
            <ac:picMk id="27" creationId="{539A42DB-9D2A-B78D-181E-8E45697F3853}"/>
          </ac:picMkLst>
        </pc:picChg>
      </pc:sldChg>
      <pc:sldChg chg="addSp delSp modSp add mod setBg">
        <pc:chgData name="西村 陽生" userId="763805c10ad28a2a" providerId="LiveId" clId="{6D74BCB1-F058-422D-A3E4-C9C4D178E19F}" dt="2023-06-19T01:57:25.553" v="31349" actId="255"/>
        <pc:sldMkLst>
          <pc:docMk/>
          <pc:sldMk cId="2055850687" sldId="271"/>
        </pc:sldMkLst>
        <pc:spChg chg="del mod">
          <ac:chgData name="西村 陽生" userId="763805c10ad28a2a" providerId="LiveId" clId="{6D74BCB1-F058-422D-A3E4-C9C4D178E19F}" dt="2023-06-18T04:52:14.052" v="26052" actId="478"/>
          <ac:spMkLst>
            <pc:docMk/>
            <pc:sldMk cId="2055850687" sldId="271"/>
            <ac:spMk id="2" creationId="{3F7455B2-E327-27F0-53B0-64C4DB1EEAAB}"/>
          </ac:spMkLst>
        </pc:spChg>
        <pc:spChg chg="add del mod">
          <ac:chgData name="西村 陽生" userId="763805c10ad28a2a" providerId="LiveId" clId="{6D74BCB1-F058-422D-A3E4-C9C4D178E19F}" dt="2023-06-18T04:52:17.752" v="26054" actId="478"/>
          <ac:spMkLst>
            <pc:docMk/>
            <pc:sldMk cId="2055850687" sldId="271"/>
            <ac:spMk id="4" creationId="{9CA3C948-A601-BD92-81D3-AFAE0167B07D}"/>
          </ac:spMkLst>
        </pc:spChg>
        <pc:spChg chg="add mod">
          <ac:chgData name="西村 陽生" userId="763805c10ad28a2a" providerId="LiveId" clId="{6D74BCB1-F058-422D-A3E4-C9C4D178E19F}" dt="2023-06-19T00:12:07.687" v="31165"/>
          <ac:spMkLst>
            <pc:docMk/>
            <pc:sldMk cId="2055850687" sldId="271"/>
            <ac:spMk id="4" creationId="{A4C10E0A-405E-97B9-81EA-59FABEB1C3CD}"/>
          </ac:spMkLst>
        </pc:spChg>
        <pc:spChg chg="del mod">
          <ac:chgData name="西村 陽生" userId="763805c10ad28a2a" providerId="LiveId" clId="{6D74BCB1-F058-422D-A3E4-C9C4D178E19F}" dt="2023-06-18T04:53:17.629" v="26078" actId="26606"/>
          <ac:spMkLst>
            <pc:docMk/>
            <pc:sldMk cId="2055850687" sldId="271"/>
            <ac:spMk id="6" creationId="{0CF3D801-C7BC-C133-B709-249669ABD140}"/>
          </ac:spMkLst>
        </pc:spChg>
        <pc:spChg chg="add mod">
          <ac:chgData name="西村 陽生" userId="763805c10ad28a2a" providerId="LiveId" clId="{6D74BCB1-F058-422D-A3E4-C9C4D178E19F}" dt="2023-06-19T00:12:07.687" v="31165"/>
          <ac:spMkLst>
            <pc:docMk/>
            <pc:sldMk cId="2055850687" sldId="271"/>
            <ac:spMk id="6" creationId="{CFFC1BDC-8327-1EC7-359B-C3976B200960}"/>
          </ac:spMkLst>
        </pc:spChg>
        <pc:spChg chg="add del mod">
          <ac:chgData name="西村 陽生" userId="763805c10ad28a2a" providerId="LiveId" clId="{6D74BCB1-F058-422D-A3E4-C9C4D178E19F}" dt="2023-06-19T00:14:24.144" v="31227" actId="478"/>
          <ac:spMkLst>
            <pc:docMk/>
            <pc:sldMk cId="2055850687" sldId="271"/>
            <ac:spMk id="7" creationId="{86216105-0AE0-3573-83EB-CE201F35976A}"/>
          </ac:spMkLst>
        </pc:spChg>
        <pc:spChg chg="add del mod">
          <ac:chgData name="西村 陽生" userId="763805c10ad28a2a" providerId="LiveId" clId="{6D74BCB1-F058-422D-A3E4-C9C4D178E19F}" dt="2023-06-19T00:14:24.144" v="31227" actId="478"/>
          <ac:spMkLst>
            <pc:docMk/>
            <pc:sldMk cId="2055850687" sldId="271"/>
            <ac:spMk id="8" creationId="{A867CC64-94C4-78B9-1E33-5F8B3FDF1523}"/>
          </ac:spMkLst>
        </pc:spChg>
        <pc:spChg chg="add del">
          <ac:chgData name="西村 陽生" userId="763805c10ad28a2a" providerId="LiveId" clId="{6D74BCB1-F058-422D-A3E4-C9C4D178E19F}" dt="2023-06-18T04:53:17.614" v="26077" actId="26606"/>
          <ac:spMkLst>
            <pc:docMk/>
            <pc:sldMk cId="2055850687" sldId="271"/>
            <ac:spMk id="8" creationId="{D2C59203-3788-4E03-B7CF-439D5C388A6A}"/>
          </ac:spMkLst>
        </pc:spChg>
        <pc:spChg chg="add del mod">
          <ac:chgData name="西村 陽生" userId="763805c10ad28a2a" providerId="LiveId" clId="{6D74BCB1-F058-422D-A3E4-C9C4D178E19F}" dt="2023-06-19T00:14:24.144" v="31227" actId="478"/>
          <ac:spMkLst>
            <pc:docMk/>
            <pc:sldMk cId="2055850687" sldId="271"/>
            <ac:spMk id="9" creationId="{316FF3BF-8526-27B6-6A1A-306CFA0F186E}"/>
          </ac:spMkLst>
        </pc:spChg>
        <pc:spChg chg="add del">
          <ac:chgData name="西村 陽生" userId="763805c10ad28a2a" providerId="LiveId" clId="{6D74BCB1-F058-422D-A3E4-C9C4D178E19F}" dt="2023-06-18T04:53:17.614" v="26077" actId="26606"/>
          <ac:spMkLst>
            <pc:docMk/>
            <pc:sldMk cId="2055850687" sldId="271"/>
            <ac:spMk id="9" creationId="{8A058938-758D-450A-9FDB-2F0400AB8BB8}"/>
          </ac:spMkLst>
        </pc:spChg>
        <pc:spChg chg="add del mod">
          <ac:chgData name="西村 陽生" userId="763805c10ad28a2a" providerId="LiveId" clId="{6D74BCB1-F058-422D-A3E4-C9C4D178E19F}" dt="2023-06-19T00:14:24.144" v="31227" actId="478"/>
          <ac:spMkLst>
            <pc:docMk/>
            <pc:sldMk cId="2055850687" sldId="271"/>
            <ac:spMk id="10" creationId="{9A084AAA-4391-2244-2A6B-851E8BDF10FC}"/>
          </ac:spMkLst>
        </pc:spChg>
        <pc:spChg chg="add del">
          <ac:chgData name="西村 陽生" userId="763805c10ad28a2a" providerId="LiveId" clId="{6D74BCB1-F058-422D-A3E4-C9C4D178E19F}" dt="2023-06-18T04:53:17.614" v="26077" actId="26606"/>
          <ac:spMkLst>
            <pc:docMk/>
            <pc:sldMk cId="2055850687" sldId="271"/>
            <ac:spMk id="10" creationId="{9EE816B5-3840-4903-9656-1A721E42817F}"/>
          </ac:spMkLst>
        </pc:spChg>
        <pc:spChg chg="add del">
          <ac:chgData name="西村 陽生" userId="763805c10ad28a2a" providerId="LiveId" clId="{6D74BCB1-F058-422D-A3E4-C9C4D178E19F}" dt="2023-06-18T04:52:58.340" v="26074" actId="26606"/>
          <ac:spMkLst>
            <pc:docMk/>
            <pc:sldMk cId="2055850687" sldId="271"/>
            <ac:spMk id="11" creationId="{D2C59203-3788-4E03-B7CF-439D5C388A6A}"/>
          </ac:spMkLst>
        </pc:spChg>
        <pc:spChg chg="add del">
          <ac:chgData name="西村 陽生" userId="763805c10ad28a2a" providerId="LiveId" clId="{6D74BCB1-F058-422D-A3E4-C9C4D178E19F}" dt="2023-06-18T04:53:17.614" v="26077" actId="26606"/>
          <ac:spMkLst>
            <pc:docMk/>
            <pc:sldMk cId="2055850687" sldId="271"/>
            <ac:spMk id="12" creationId="{5F13C2B5-7F4A-48E4-B19A-5A2F9649B359}"/>
          </ac:spMkLst>
        </pc:spChg>
        <pc:spChg chg="add del">
          <ac:chgData name="西村 陽生" userId="763805c10ad28a2a" providerId="LiveId" clId="{6D74BCB1-F058-422D-A3E4-C9C4D178E19F}" dt="2023-06-18T04:52:58.340" v="26074" actId="26606"/>
          <ac:spMkLst>
            <pc:docMk/>
            <pc:sldMk cId="2055850687" sldId="271"/>
            <ac:spMk id="13" creationId="{8A058938-758D-450A-9FDB-2F0400AB8BB8}"/>
          </ac:spMkLst>
        </pc:spChg>
        <pc:spChg chg="add del">
          <ac:chgData name="西村 陽生" userId="763805c10ad28a2a" providerId="LiveId" clId="{6D74BCB1-F058-422D-A3E4-C9C4D178E19F}" dt="2023-06-18T04:53:17.614" v="26077" actId="26606"/>
          <ac:spMkLst>
            <pc:docMk/>
            <pc:sldMk cId="2055850687" sldId="271"/>
            <ac:spMk id="14" creationId="{23DE04B1-F136-49DF-BD00-FB3FA754C45E}"/>
          </ac:spMkLst>
        </pc:spChg>
        <pc:spChg chg="add del">
          <ac:chgData name="西村 陽生" userId="763805c10ad28a2a" providerId="LiveId" clId="{6D74BCB1-F058-422D-A3E4-C9C4D178E19F}" dt="2023-06-18T04:52:58.340" v="26074" actId="26606"/>
          <ac:spMkLst>
            <pc:docMk/>
            <pc:sldMk cId="2055850687" sldId="271"/>
            <ac:spMk id="15" creationId="{9EE816B5-3840-4903-9656-1A721E42817F}"/>
          </ac:spMkLst>
        </pc:spChg>
        <pc:spChg chg="add del">
          <ac:chgData name="西村 陽生" userId="763805c10ad28a2a" providerId="LiveId" clId="{6D74BCB1-F058-422D-A3E4-C9C4D178E19F}" dt="2023-06-18T04:52:58.340" v="26074" actId="26606"/>
          <ac:spMkLst>
            <pc:docMk/>
            <pc:sldMk cId="2055850687" sldId="271"/>
            <ac:spMk id="17" creationId="{5F13C2B5-7F4A-48E4-B19A-5A2F9649B359}"/>
          </ac:spMkLst>
        </pc:spChg>
        <pc:spChg chg="add del mod">
          <ac:chgData name="西村 陽生" userId="763805c10ad28a2a" providerId="LiveId" clId="{6D74BCB1-F058-422D-A3E4-C9C4D178E19F}" dt="2023-06-18T04:54:51.652" v="26117" actId="478"/>
          <ac:spMkLst>
            <pc:docMk/>
            <pc:sldMk cId="2055850687" sldId="271"/>
            <ac:spMk id="18" creationId="{537DC0E6-B1D2-172D-A408-A17E6ED2291B}"/>
          </ac:spMkLst>
        </pc:spChg>
        <pc:spChg chg="add del">
          <ac:chgData name="西村 陽生" userId="763805c10ad28a2a" providerId="LiveId" clId="{6D74BCB1-F058-422D-A3E4-C9C4D178E19F}" dt="2023-06-18T04:52:58.340" v="26074" actId="26606"/>
          <ac:spMkLst>
            <pc:docMk/>
            <pc:sldMk cId="2055850687" sldId="271"/>
            <ac:spMk id="19" creationId="{23DE04B1-F136-49DF-BD00-FB3FA754C45E}"/>
          </ac:spMkLst>
        </pc:spChg>
        <pc:spChg chg="add mod">
          <ac:chgData name="西村 陽生" userId="763805c10ad28a2a" providerId="LiveId" clId="{6D74BCB1-F058-422D-A3E4-C9C4D178E19F}" dt="2023-06-19T01:28:51.072" v="31266" actId="20577"/>
          <ac:spMkLst>
            <pc:docMk/>
            <pc:sldMk cId="2055850687" sldId="271"/>
            <ac:spMk id="20" creationId="{83FE711A-5F77-87AB-105B-54CFBFE6939A}"/>
          </ac:spMkLst>
        </pc:spChg>
        <pc:spChg chg="add del mod">
          <ac:chgData name="西村 陽生" userId="763805c10ad28a2a" providerId="LiveId" clId="{6D74BCB1-F058-422D-A3E4-C9C4D178E19F}" dt="2023-06-18T04:56:19.146" v="26127" actId="33987"/>
          <ac:spMkLst>
            <pc:docMk/>
            <pc:sldMk cId="2055850687" sldId="271"/>
            <ac:spMk id="21" creationId="{8FF73D94-DD8A-1B51-A0C3-3483BC844FBA}"/>
          </ac:spMkLst>
        </pc:spChg>
        <pc:spChg chg="add mod">
          <ac:chgData name="西村 陽生" userId="763805c10ad28a2a" providerId="LiveId" clId="{6D74BCB1-F058-422D-A3E4-C9C4D178E19F}" dt="2023-06-18T06:03:27.193" v="29191" actId="255"/>
          <ac:spMkLst>
            <pc:docMk/>
            <pc:sldMk cId="2055850687" sldId="271"/>
            <ac:spMk id="22" creationId="{CB62E052-5D88-56CA-F324-99AE6E252154}"/>
          </ac:spMkLst>
        </pc:spChg>
        <pc:spChg chg="add del mod">
          <ac:chgData name="西村 陽生" userId="763805c10ad28a2a" providerId="LiveId" clId="{6D74BCB1-F058-422D-A3E4-C9C4D178E19F}" dt="2023-06-18T05:00:46.114" v="26274" actId="478"/>
          <ac:spMkLst>
            <pc:docMk/>
            <pc:sldMk cId="2055850687" sldId="271"/>
            <ac:spMk id="23" creationId="{695FFBC0-3C64-0B31-E51C-74BAEC9800A4}"/>
          </ac:spMkLst>
        </pc:spChg>
        <pc:spChg chg="add mod">
          <ac:chgData name="西村 陽生" userId="763805c10ad28a2a" providerId="LiveId" clId="{6D74BCB1-F058-422D-A3E4-C9C4D178E19F}" dt="2023-06-19T00:14:00.569" v="31226" actId="1076"/>
          <ac:spMkLst>
            <pc:docMk/>
            <pc:sldMk cId="2055850687" sldId="271"/>
            <ac:spMk id="24" creationId="{80E5F524-8546-574D-E88D-4059E61EB784}"/>
          </ac:spMkLst>
        </pc:spChg>
        <pc:spChg chg="add mod">
          <ac:chgData name="西村 陽生" userId="763805c10ad28a2a" providerId="LiveId" clId="{6D74BCB1-F058-422D-A3E4-C9C4D178E19F}" dt="2023-06-19T01:57:14.892" v="31348" actId="14100"/>
          <ac:spMkLst>
            <pc:docMk/>
            <pc:sldMk cId="2055850687" sldId="271"/>
            <ac:spMk id="25" creationId="{5DF8E2C5-CAB6-A113-EA6C-68B13E33076F}"/>
          </ac:spMkLst>
        </pc:spChg>
        <pc:spChg chg="add mod">
          <ac:chgData name="西村 陽生" userId="763805c10ad28a2a" providerId="LiveId" clId="{6D74BCB1-F058-422D-A3E4-C9C4D178E19F}" dt="2023-06-19T01:57:25.553" v="31349" actId="255"/>
          <ac:spMkLst>
            <pc:docMk/>
            <pc:sldMk cId="2055850687" sldId="271"/>
            <ac:spMk id="26" creationId="{07072279-832D-439C-BFFC-029F2473A1DE}"/>
          </ac:spMkLst>
        </pc:spChg>
        <pc:spChg chg="add mod">
          <ac:chgData name="西村 陽生" userId="763805c10ad28a2a" providerId="LiveId" clId="{6D74BCB1-F058-422D-A3E4-C9C4D178E19F}" dt="2023-06-18T05:48:31.220" v="28892" actId="14100"/>
          <ac:spMkLst>
            <pc:docMk/>
            <pc:sldMk cId="2055850687" sldId="271"/>
            <ac:spMk id="27" creationId="{AA07C87B-F829-3301-7DB9-16FFC32409B4}"/>
          </ac:spMkLst>
        </pc:spChg>
        <pc:spChg chg="add mod">
          <ac:chgData name="西村 陽生" userId="763805c10ad28a2a" providerId="LiveId" clId="{6D74BCB1-F058-422D-A3E4-C9C4D178E19F}" dt="2023-06-18T05:48:37.588" v="28894" actId="14100"/>
          <ac:spMkLst>
            <pc:docMk/>
            <pc:sldMk cId="2055850687" sldId="271"/>
            <ac:spMk id="28" creationId="{4E19495E-2788-E226-8E33-AA7749DB372A}"/>
          </ac:spMkLst>
        </pc:spChg>
        <pc:spChg chg="add mod">
          <ac:chgData name="西村 陽生" userId="763805c10ad28a2a" providerId="LiveId" clId="{6D74BCB1-F058-422D-A3E4-C9C4D178E19F}" dt="2023-06-18T05:11:42.403" v="26867" actId="14100"/>
          <ac:spMkLst>
            <pc:docMk/>
            <pc:sldMk cId="2055850687" sldId="271"/>
            <ac:spMk id="29" creationId="{309FD97E-52CF-70AD-BDE4-AE8287CFFA47}"/>
          </ac:spMkLst>
        </pc:spChg>
        <pc:graphicFrameChg chg="add del mod">
          <ac:chgData name="西村 陽生" userId="763805c10ad28a2a" providerId="LiveId" clId="{6D74BCB1-F058-422D-A3E4-C9C4D178E19F}" dt="2023-06-18T04:54:44.673" v="26115" actId="478"/>
          <ac:graphicFrameMkLst>
            <pc:docMk/>
            <pc:sldMk cId="2055850687" sldId="271"/>
            <ac:graphicFrameMk id="16" creationId="{50D8224B-15F0-89FA-432C-1D6F2BDD0D3D}"/>
          </ac:graphicFrameMkLst>
        </pc:graphicFrameChg>
        <pc:picChg chg="add mod">
          <ac:chgData name="西村 陽生" userId="763805c10ad28a2a" providerId="LiveId" clId="{6D74BCB1-F058-422D-A3E4-C9C4D178E19F}" dt="2023-06-19T00:12:07.687" v="31165"/>
          <ac:picMkLst>
            <pc:docMk/>
            <pc:sldMk cId="2055850687" sldId="271"/>
            <ac:picMk id="2" creationId="{342DB72C-1B67-14E7-3FE9-2C45AD2A902F}"/>
          </ac:picMkLst>
        </pc:picChg>
        <pc:picChg chg="add del mod">
          <ac:chgData name="西村 陽生" userId="763805c10ad28a2a" providerId="LiveId" clId="{6D74BCB1-F058-422D-A3E4-C9C4D178E19F}" dt="2023-06-18T06:48:44.503" v="30048" actId="478"/>
          <ac:picMkLst>
            <pc:docMk/>
            <pc:sldMk cId="2055850687" sldId="271"/>
            <ac:picMk id="2" creationId="{847DF068-3DB0-9765-A2C7-D210BDFBAC33}"/>
          </ac:picMkLst>
        </pc:picChg>
        <pc:picChg chg="add mod">
          <ac:chgData name="西村 陽生" userId="763805c10ad28a2a" providerId="LiveId" clId="{6D74BCB1-F058-422D-A3E4-C9C4D178E19F}" dt="2023-06-19T00:12:07.687" v="31165"/>
          <ac:picMkLst>
            <pc:docMk/>
            <pc:sldMk cId="2055850687" sldId="271"/>
            <ac:picMk id="3" creationId="{42BFBAC2-3B5E-7299-F76E-7665DA71E37B}"/>
          </ac:picMkLst>
        </pc:picChg>
        <pc:picChg chg="add mod">
          <ac:chgData name="西村 陽生" userId="763805c10ad28a2a" providerId="LiveId" clId="{6D74BCB1-F058-422D-A3E4-C9C4D178E19F}" dt="2023-06-19T01:29:45.543" v="31268" actId="1076"/>
          <ac:picMkLst>
            <pc:docMk/>
            <pc:sldMk cId="2055850687" sldId="271"/>
            <ac:picMk id="5" creationId="{AA75C44E-6CAE-8E27-8F79-3CDE7FAEA804}"/>
          </ac:picMkLst>
        </pc:picChg>
      </pc:sldChg>
      <pc:sldChg chg="add del">
        <pc:chgData name="西村 陽生" userId="763805c10ad28a2a" providerId="LiveId" clId="{6D74BCB1-F058-422D-A3E4-C9C4D178E19F}" dt="2023-06-18T05:18:10.314" v="27129" actId="47"/>
        <pc:sldMkLst>
          <pc:docMk/>
          <pc:sldMk cId="3889022359" sldId="272"/>
        </pc:sldMkLst>
      </pc:sldChg>
      <pc:sldChg chg="modSp add mod">
        <pc:chgData name="西村 陽生" userId="763805c10ad28a2a" providerId="LiveId" clId="{6D74BCB1-F058-422D-A3E4-C9C4D178E19F}" dt="2023-06-19T01:58:28.617" v="31397" actId="20577"/>
        <pc:sldMkLst>
          <pc:docMk/>
          <pc:sldMk cId="988750616" sldId="273"/>
        </pc:sldMkLst>
        <pc:spChg chg="mod">
          <ac:chgData name="西村 陽生" userId="763805c10ad28a2a" providerId="LiveId" clId="{6D74BCB1-F058-422D-A3E4-C9C4D178E19F}" dt="2023-06-18T06:03:40.865" v="29193" actId="255"/>
          <ac:spMkLst>
            <pc:docMk/>
            <pc:sldMk cId="988750616" sldId="273"/>
            <ac:spMk id="2" creationId="{B573F2EC-6DDD-B465-C3CB-7035CFA86DF3}"/>
          </ac:spMkLst>
        </pc:spChg>
        <pc:spChg chg="mod">
          <ac:chgData name="西村 陽生" userId="763805c10ad28a2a" providerId="LiveId" clId="{6D74BCB1-F058-422D-A3E4-C9C4D178E19F}" dt="2023-06-19T01:58:28.617" v="31397" actId="20577"/>
          <ac:spMkLst>
            <pc:docMk/>
            <pc:sldMk cId="988750616" sldId="273"/>
            <ac:spMk id="3" creationId="{E763A7C9-1772-E38F-3D59-E30993369DB6}"/>
          </ac:spMkLst>
        </pc:spChg>
        <pc:spChg chg="mod">
          <ac:chgData name="西村 陽生" userId="763805c10ad28a2a" providerId="LiveId" clId="{6D74BCB1-F058-422D-A3E4-C9C4D178E19F}" dt="2023-06-18T11:04:38.005" v="30386" actId="1076"/>
          <ac:spMkLst>
            <pc:docMk/>
            <pc:sldMk cId="988750616" sldId="273"/>
            <ac:spMk id="4" creationId="{C0B3F854-003E-A68F-6FAF-0E009C585761}"/>
          </ac:spMkLst>
        </pc:spChg>
      </pc:sldChg>
      <pc:sldChg chg="addSp delSp modSp add mod ord">
        <pc:chgData name="西村 陽生" userId="763805c10ad28a2a" providerId="LiveId" clId="{6D74BCB1-F058-422D-A3E4-C9C4D178E19F}" dt="2023-06-19T02:59:52.681" v="31556" actId="14100"/>
        <pc:sldMkLst>
          <pc:docMk/>
          <pc:sldMk cId="1288021437" sldId="274"/>
        </pc:sldMkLst>
        <pc:spChg chg="mod">
          <ac:chgData name="西村 陽生" userId="763805c10ad28a2a" providerId="LiveId" clId="{6D74BCB1-F058-422D-A3E4-C9C4D178E19F}" dt="2023-06-18T06:24:03.080" v="29865" actId="1076"/>
          <ac:spMkLst>
            <pc:docMk/>
            <pc:sldMk cId="1288021437" sldId="274"/>
            <ac:spMk id="2" creationId="{BC145295-D952-C52F-2DDF-2D98CAE9FDE0}"/>
          </ac:spMkLst>
        </pc:spChg>
        <pc:spChg chg="mod">
          <ac:chgData name="西村 陽生" userId="763805c10ad28a2a" providerId="LiveId" clId="{6D74BCB1-F058-422D-A3E4-C9C4D178E19F}" dt="2023-06-19T02:00:03.204" v="31424" actId="6549"/>
          <ac:spMkLst>
            <pc:docMk/>
            <pc:sldMk cId="1288021437" sldId="274"/>
            <ac:spMk id="3" creationId="{E763A7C9-1772-E38F-3D59-E30993369DB6}"/>
          </ac:spMkLst>
        </pc:spChg>
        <pc:spChg chg="del">
          <ac:chgData name="西村 陽生" userId="763805c10ad28a2a" providerId="LiveId" clId="{6D74BCB1-F058-422D-A3E4-C9C4D178E19F}" dt="2023-06-18T06:06:32.459" v="29225" actId="478"/>
          <ac:spMkLst>
            <pc:docMk/>
            <pc:sldMk cId="1288021437" sldId="274"/>
            <ac:spMk id="5" creationId="{79DC0DEF-69EC-B0FB-C9BF-A71704A1045D}"/>
          </ac:spMkLst>
        </pc:spChg>
        <pc:spChg chg="mod">
          <ac:chgData name="西村 陽生" userId="763805c10ad28a2a" providerId="LiveId" clId="{6D74BCB1-F058-422D-A3E4-C9C4D178E19F}" dt="2023-06-18T06:53:06.465" v="30088" actId="1076"/>
          <ac:spMkLst>
            <pc:docMk/>
            <pc:sldMk cId="1288021437" sldId="274"/>
            <ac:spMk id="21" creationId="{9074346F-526A-D964-4FA5-B31B36B2217E}"/>
          </ac:spMkLst>
        </pc:spChg>
        <pc:spChg chg="mod">
          <ac:chgData name="西村 陽生" userId="763805c10ad28a2a" providerId="LiveId" clId="{6D74BCB1-F058-422D-A3E4-C9C4D178E19F}" dt="2023-06-18T06:52:21.313" v="30082" actId="20577"/>
          <ac:spMkLst>
            <pc:docMk/>
            <pc:sldMk cId="1288021437" sldId="274"/>
            <ac:spMk id="26" creationId="{351C4525-4DFE-107F-E5F9-68B23E0EDB4F}"/>
          </ac:spMkLst>
        </pc:spChg>
        <pc:picChg chg="add del mod modCrop">
          <ac:chgData name="西村 陽生" userId="763805c10ad28a2a" providerId="LiveId" clId="{6D74BCB1-F058-422D-A3E4-C9C4D178E19F}" dt="2023-06-19T02:58:48.367" v="31544" actId="478"/>
          <ac:picMkLst>
            <pc:docMk/>
            <pc:sldMk cId="1288021437" sldId="274"/>
            <ac:picMk id="5" creationId="{1BB1D687-90D6-9563-9836-B6BD1A4C8E4D}"/>
          </ac:picMkLst>
        </pc:picChg>
        <pc:picChg chg="del">
          <ac:chgData name="西村 陽生" userId="763805c10ad28a2a" providerId="LiveId" clId="{6D74BCB1-F058-422D-A3E4-C9C4D178E19F}" dt="2023-06-18T06:07:33.601" v="29270" actId="478"/>
          <ac:picMkLst>
            <pc:docMk/>
            <pc:sldMk cId="1288021437" sldId="274"/>
            <ac:picMk id="6" creationId="{1C3FA89B-D7E7-4126-41AF-20FB4B8F08D8}"/>
          </ac:picMkLst>
        </pc:picChg>
        <pc:picChg chg="mod">
          <ac:chgData name="西村 陽生" userId="763805c10ad28a2a" providerId="LiveId" clId="{6D74BCB1-F058-422D-A3E4-C9C4D178E19F}" dt="2023-06-19T02:59:46.549" v="31555" actId="1038"/>
          <ac:picMkLst>
            <pc:docMk/>
            <pc:sldMk cId="1288021437" sldId="274"/>
            <ac:picMk id="7" creationId="{1F360F86-35C3-1641-3011-CC862C5C82AA}"/>
          </ac:picMkLst>
        </pc:picChg>
        <pc:picChg chg="add mod">
          <ac:chgData name="西村 陽生" userId="763805c10ad28a2a" providerId="LiveId" clId="{6D74BCB1-F058-422D-A3E4-C9C4D178E19F}" dt="2023-06-19T02:59:34.921" v="31551" actId="552"/>
          <ac:picMkLst>
            <pc:docMk/>
            <pc:sldMk cId="1288021437" sldId="274"/>
            <ac:picMk id="8" creationId="{B0586080-279B-0666-BFE7-0F987546C2B8}"/>
          </ac:picMkLst>
        </pc:picChg>
        <pc:picChg chg="mod">
          <ac:chgData name="西村 陽生" userId="763805c10ad28a2a" providerId="LiveId" clId="{6D74BCB1-F058-422D-A3E4-C9C4D178E19F}" dt="2023-06-19T02:59:52.681" v="31556" actId="14100"/>
          <ac:picMkLst>
            <pc:docMk/>
            <pc:sldMk cId="1288021437" sldId="274"/>
            <ac:picMk id="17" creationId="{014802F8-C3F6-6542-B924-3D7C8AB61205}"/>
          </ac:picMkLst>
        </pc:picChg>
        <pc:picChg chg="mod">
          <ac:chgData name="西村 陽生" userId="763805c10ad28a2a" providerId="LiveId" clId="{6D74BCB1-F058-422D-A3E4-C9C4D178E19F}" dt="2023-06-19T02:59:46.549" v="31555" actId="1038"/>
          <ac:picMkLst>
            <pc:docMk/>
            <pc:sldMk cId="1288021437" sldId="274"/>
            <ac:picMk id="19" creationId="{FC8C8935-94DE-B849-4782-B994238E82A0}"/>
          </ac:picMkLst>
        </pc:picChg>
        <pc:picChg chg="mod">
          <ac:chgData name="西村 陽生" userId="763805c10ad28a2a" providerId="LiveId" clId="{6D74BCB1-F058-422D-A3E4-C9C4D178E19F}" dt="2023-06-19T02:59:46.549" v="31555" actId="1038"/>
          <ac:picMkLst>
            <pc:docMk/>
            <pc:sldMk cId="1288021437" sldId="274"/>
            <ac:picMk id="23" creationId="{3FA0B387-09B5-A0EB-9A95-65DBF7F34D08}"/>
          </ac:picMkLst>
        </pc:picChg>
        <pc:picChg chg="mod">
          <ac:chgData name="西村 陽生" userId="763805c10ad28a2a" providerId="LiveId" clId="{6D74BCB1-F058-422D-A3E4-C9C4D178E19F}" dt="2023-06-19T02:59:34.921" v="31551" actId="552"/>
          <ac:picMkLst>
            <pc:docMk/>
            <pc:sldMk cId="1288021437" sldId="274"/>
            <ac:picMk id="28" creationId="{25840105-9984-A0E9-465C-05EB37B3AAD3}"/>
          </ac:picMkLst>
        </pc:picChg>
      </pc:sldChg>
      <pc:sldChg chg="new del">
        <pc:chgData name="西村 陽生" userId="763805c10ad28a2a" providerId="LiveId" clId="{6D74BCB1-F058-422D-A3E4-C9C4D178E19F}" dt="2023-06-18T11:07:57.698" v="30506" actId="680"/>
        <pc:sldMkLst>
          <pc:docMk/>
          <pc:sldMk cId="1256202340" sldId="275"/>
        </pc:sldMkLst>
      </pc:sldChg>
      <pc:sldChg chg="addSp delSp modSp add mod">
        <pc:chgData name="西村 陽生" userId="763805c10ad28a2a" providerId="LiveId" clId="{6D74BCB1-F058-422D-A3E4-C9C4D178E19F}" dt="2023-06-19T02:03:13.822" v="31455" actId="20577"/>
        <pc:sldMkLst>
          <pc:docMk/>
          <pc:sldMk cId="2856360450" sldId="275"/>
        </pc:sldMkLst>
        <pc:spChg chg="mod">
          <ac:chgData name="西村 陽生" userId="763805c10ad28a2a" providerId="LiveId" clId="{6D74BCB1-F058-422D-A3E4-C9C4D178E19F}" dt="2023-06-19T02:02:22.297" v="31445" actId="20577"/>
          <ac:spMkLst>
            <pc:docMk/>
            <pc:sldMk cId="2856360450" sldId="275"/>
            <ac:spMk id="6" creationId="{74B6915F-E2C6-4311-222A-534E41119E87}"/>
          </ac:spMkLst>
        </pc:spChg>
        <pc:spChg chg="add mod">
          <ac:chgData name="西村 陽生" userId="763805c10ad28a2a" providerId="LiveId" clId="{6D74BCB1-F058-422D-A3E4-C9C4D178E19F}" dt="2023-06-19T02:03:13.822" v="31455" actId="20577"/>
          <ac:spMkLst>
            <pc:docMk/>
            <pc:sldMk cId="2856360450" sldId="275"/>
            <ac:spMk id="10" creationId="{2252E85C-0A9A-27EA-17E8-5D240CE87B4A}"/>
          </ac:spMkLst>
        </pc:spChg>
        <pc:spChg chg="add mod">
          <ac:chgData name="西村 陽生" userId="763805c10ad28a2a" providerId="LiveId" clId="{6D74BCB1-F058-422D-A3E4-C9C4D178E19F}" dt="2023-06-18T12:04:09.112" v="30998" actId="1076"/>
          <ac:spMkLst>
            <pc:docMk/>
            <pc:sldMk cId="2856360450" sldId="275"/>
            <ac:spMk id="16" creationId="{A4C10E0A-405E-97B9-81EA-59FABEB1C3CD}"/>
          </ac:spMkLst>
        </pc:spChg>
        <pc:spChg chg="add mod">
          <ac:chgData name="西村 陽生" userId="763805c10ad28a2a" providerId="LiveId" clId="{6D74BCB1-F058-422D-A3E4-C9C4D178E19F}" dt="2023-06-18T12:04:09.112" v="30998" actId="1076"/>
          <ac:spMkLst>
            <pc:docMk/>
            <pc:sldMk cId="2856360450" sldId="275"/>
            <ac:spMk id="17" creationId="{CFFC1BDC-8327-1EC7-359B-C3976B200960}"/>
          </ac:spMkLst>
        </pc:spChg>
        <pc:spChg chg="del mod">
          <ac:chgData name="西村 陽生" userId="763805c10ad28a2a" providerId="LiveId" clId="{6D74BCB1-F058-422D-A3E4-C9C4D178E19F}" dt="2023-06-18T11:53:20.550" v="30600" actId="478"/>
          <ac:spMkLst>
            <pc:docMk/>
            <pc:sldMk cId="2856360450" sldId="275"/>
            <ac:spMk id="27" creationId="{07F0E029-A261-C927-CD8D-0D8097289E4B}"/>
          </ac:spMkLst>
        </pc:spChg>
        <pc:picChg chg="del">
          <ac:chgData name="西村 陽生" userId="763805c10ad28a2a" providerId="LiveId" clId="{6D74BCB1-F058-422D-A3E4-C9C4D178E19F}" dt="2023-06-18T11:53:16.875" v="30596" actId="478"/>
          <ac:picMkLst>
            <pc:docMk/>
            <pc:sldMk cId="2856360450" sldId="275"/>
            <ac:picMk id="3" creationId="{6C3AF345-2F2F-8C2F-21FA-FA29629718EE}"/>
          </ac:picMkLst>
        </pc:picChg>
        <pc:picChg chg="add mod">
          <ac:chgData name="西村 陽生" userId="763805c10ad28a2a" providerId="LiveId" clId="{6D74BCB1-F058-422D-A3E4-C9C4D178E19F}" dt="2023-06-18T11:56:32.269" v="30638" actId="1076"/>
          <ac:picMkLst>
            <pc:docMk/>
            <pc:sldMk cId="2856360450" sldId="275"/>
            <ac:picMk id="4" creationId="{390D3315-DDC7-6F1D-3EA0-EC8242DB0BF2}"/>
          </ac:picMkLst>
        </pc:picChg>
        <pc:picChg chg="del">
          <ac:chgData name="西村 陽生" userId="763805c10ad28a2a" providerId="LiveId" clId="{6D74BCB1-F058-422D-A3E4-C9C4D178E19F}" dt="2023-06-18T11:53:17.314" v="30597" actId="478"/>
          <ac:picMkLst>
            <pc:docMk/>
            <pc:sldMk cId="2856360450" sldId="275"/>
            <ac:picMk id="5" creationId="{76E85D83-3F6B-D5A8-615F-C9DFBBF7823C}"/>
          </ac:picMkLst>
        </pc:picChg>
        <pc:picChg chg="add mod">
          <ac:chgData name="西村 陽生" userId="763805c10ad28a2a" providerId="LiveId" clId="{6D74BCB1-F058-422D-A3E4-C9C4D178E19F}" dt="2023-06-18T11:56:40.413" v="30640" actId="1076"/>
          <ac:picMkLst>
            <pc:docMk/>
            <pc:sldMk cId="2856360450" sldId="275"/>
            <ac:picMk id="7" creationId="{F603F11A-73EB-B909-42DD-7C6AE3E52FD8}"/>
          </ac:picMkLst>
        </pc:picChg>
        <pc:picChg chg="del">
          <ac:chgData name="西村 陽生" userId="763805c10ad28a2a" providerId="LiveId" clId="{6D74BCB1-F058-422D-A3E4-C9C4D178E19F}" dt="2023-06-18T11:53:17.701" v="30598" actId="478"/>
          <ac:picMkLst>
            <pc:docMk/>
            <pc:sldMk cId="2856360450" sldId="275"/>
            <ac:picMk id="8" creationId="{D16A1E61-3040-F48E-C31D-05A90BBA7422}"/>
          </ac:picMkLst>
        </pc:picChg>
        <pc:picChg chg="add mod">
          <ac:chgData name="西村 陽生" userId="763805c10ad28a2a" providerId="LiveId" clId="{6D74BCB1-F058-422D-A3E4-C9C4D178E19F}" dt="2023-06-18T11:56:34.991" v="30639" actId="1076"/>
          <ac:picMkLst>
            <pc:docMk/>
            <pc:sldMk cId="2856360450" sldId="275"/>
            <ac:picMk id="9" creationId="{300B70FF-E3F3-6637-932D-BA1300641C5E}"/>
          </ac:picMkLst>
        </pc:picChg>
        <pc:picChg chg="del">
          <ac:chgData name="西村 陽生" userId="763805c10ad28a2a" providerId="LiveId" clId="{6D74BCB1-F058-422D-A3E4-C9C4D178E19F}" dt="2023-06-18T11:53:14.327" v="30592" actId="478"/>
          <ac:picMkLst>
            <pc:docMk/>
            <pc:sldMk cId="2856360450" sldId="275"/>
            <ac:picMk id="12" creationId="{D1046D20-362D-75FE-64D6-6F522BA22E7D}"/>
          </ac:picMkLst>
        </pc:picChg>
        <pc:picChg chg="add mod">
          <ac:chgData name="西村 陽生" userId="763805c10ad28a2a" providerId="LiveId" clId="{6D74BCB1-F058-422D-A3E4-C9C4D178E19F}" dt="2023-06-18T11:56:12.751" v="30635" actId="1076"/>
          <ac:picMkLst>
            <pc:docMk/>
            <pc:sldMk cId="2856360450" sldId="275"/>
            <ac:picMk id="13" creationId="{342DB72C-1B67-14E7-3FE9-2C45AD2A902F}"/>
          </ac:picMkLst>
        </pc:picChg>
        <pc:picChg chg="add mod">
          <ac:chgData name="西村 陽生" userId="763805c10ad28a2a" providerId="LiveId" clId="{6D74BCB1-F058-422D-A3E4-C9C4D178E19F}" dt="2023-06-18T11:55:56.765" v="30625" actId="1076"/>
          <ac:picMkLst>
            <pc:docMk/>
            <pc:sldMk cId="2856360450" sldId="275"/>
            <ac:picMk id="15" creationId="{42BFBAC2-3B5E-7299-F76E-7665DA71E37B}"/>
          </ac:picMkLst>
        </pc:picChg>
        <pc:picChg chg="del">
          <ac:chgData name="西村 陽生" userId="763805c10ad28a2a" providerId="LiveId" clId="{6D74BCB1-F058-422D-A3E4-C9C4D178E19F}" dt="2023-06-18T11:53:14.797" v="30593" actId="478"/>
          <ac:picMkLst>
            <pc:docMk/>
            <pc:sldMk cId="2856360450" sldId="275"/>
            <ac:picMk id="18" creationId="{9806B2AD-1580-402C-5799-58C79506F87D}"/>
          </ac:picMkLst>
        </pc:picChg>
        <pc:picChg chg="del">
          <ac:chgData name="西村 陽生" userId="763805c10ad28a2a" providerId="LiveId" clId="{6D74BCB1-F058-422D-A3E4-C9C4D178E19F}" dt="2023-06-18T11:53:21.909" v="30602" actId="478"/>
          <ac:picMkLst>
            <pc:docMk/>
            <pc:sldMk cId="2856360450" sldId="275"/>
            <ac:picMk id="20" creationId="{B3500052-DBCB-8EF0-3E4F-A002C90CA29B}"/>
          </ac:picMkLst>
        </pc:picChg>
        <pc:picChg chg="del">
          <ac:chgData name="西村 陽生" userId="763805c10ad28a2a" providerId="LiveId" clId="{6D74BCB1-F058-422D-A3E4-C9C4D178E19F}" dt="2023-06-18T11:53:15.217" v="30594" actId="478"/>
          <ac:picMkLst>
            <pc:docMk/>
            <pc:sldMk cId="2856360450" sldId="275"/>
            <ac:picMk id="21" creationId="{2D3FC14B-E444-1EDA-6AC3-EAC9DA4D7C38}"/>
          </ac:picMkLst>
        </pc:picChg>
        <pc:picChg chg="del">
          <ac:chgData name="西村 陽生" userId="763805c10ad28a2a" providerId="LiveId" clId="{6D74BCB1-F058-422D-A3E4-C9C4D178E19F}" dt="2023-06-18T11:53:22.671" v="30603" actId="478"/>
          <ac:picMkLst>
            <pc:docMk/>
            <pc:sldMk cId="2856360450" sldId="275"/>
            <ac:picMk id="22" creationId="{6DE36B81-8BF2-1628-F2AB-FAB36CA9538E}"/>
          </ac:picMkLst>
        </pc:picChg>
        <pc:picChg chg="del">
          <ac:chgData name="西村 陽生" userId="763805c10ad28a2a" providerId="LiveId" clId="{6D74BCB1-F058-422D-A3E4-C9C4D178E19F}" dt="2023-06-18T11:53:16.332" v="30595" actId="478"/>
          <ac:picMkLst>
            <pc:docMk/>
            <pc:sldMk cId="2856360450" sldId="275"/>
            <ac:picMk id="23" creationId="{B44067DF-D3AD-A26D-B6AC-043050E3E7D3}"/>
          </ac:picMkLst>
        </pc:picChg>
        <pc:picChg chg="del">
          <ac:chgData name="西村 陽生" userId="763805c10ad28a2a" providerId="LiveId" clId="{6D74BCB1-F058-422D-A3E4-C9C4D178E19F}" dt="2023-06-18T11:53:21.431" v="30601" actId="478"/>
          <ac:picMkLst>
            <pc:docMk/>
            <pc:sldMk cId="2856360450" sldId="275"/>
            <ac:picMk id="26" creationId="{4BD2F427-29D2-E0B3-6835-8991C3F8602E}"/>
          </ac:picMkLst>
        </pc:picChg>
      </pc:sldChg>
    </pc:docChg>
  </pc:docChgLst>
  <pc:docChgLst>
    <pc:chgData name="ヨウセイ" userId="5a888fac-6edf-44e7-a4d9-9d61d31ce2f0" providerId="ADAL" clId="{74F6AD37-A990-4456-A481-692FD1AC48AC}"/>
    <pc:docChg chg="undo redo custSel addSld delSld modSld sldOrd">
      <pc:chgData name="ヨウセイ" userId="5a888fac-6edf-44e7-a4d9-9d61d31ce2f0" providerId="ADAL" clId="{74F6AD37-A990-4456-A481-692FD1AC48AC}" dt="2024-04-11T06:00:51.583" v="8564" actId="478"/>
      <pc:docMkLst>
        <pc:docMk/>
      </pc:docMkLst>
      <pc:sldChg chg="addSp delSp modSp mod ord">
        <pc:chgData name="ヨウセイ" userId="5a888fac-6edf-44e7-a4d9-9d61d31ce2f0" providerId="ADAL" clId="{74F6AD37-A990-4456-A481-692FD1AC48AC}" dt="2024-04-11T06:00:51.583" v="8564" actId="478"/>
        <pc:sldMkLst>
          <pc:docMk/>
          <pc:sldMk cId="2774215964" sldId="256"/>
        </pc:sldMkLst>
        <pc:spChg chg="mod">
          <ac:chgData name="ヨウセイ" userId="5a888fac-6edf-44e7-a4d9-9d61d31ce2f0" providerId="ADAL" clId="{74F6AD37-A990-4456-A481-692FD1AC48AC}" dt="2024-04-03T08:28:06.351" v="336" actId="20577"/>
          <ac:spMkLst>
            <pc:docMk/>
            <pc:sldMk cId="2774215964" sldId="256"/>
            <ac:spMk id="2" creationId="{C14D8D03-C25D-0CC1-274B-F982EA725B87}"/>
          </ac:spMkLst>
        </pc:spChg>
        <pc:spChg chg="mod">
          <ac:chgData name="ヨウセイ" userId="5a888fac-6edf-44e7-a4d9-9d61d31ce2f0" providerId="ADAL" clId="{74F6AD37-A990-4456-A481-692FD1AC48AC}" dt="2024-04-03T08:24:02.233" v="287" actId="27636"/>
          <ac:spMkLst>
            <pc:docMk/>
            <pc:sldMk cId="2774215964" sldId="256"/>
            <ac:spMk id="3" creationId="{2E35ED33-4976-2313-DD6F-7F51F5C5DDC4}"/>
          </ac:spMkLst>
        </pc:spChg>
        <pc:picChg chg="del mod">
          <ac:chgData name="ヨウセイ" userId="5a888fac-6edf-44e7-a4d9-9d61d31ce2f0" providerId="ADAL" clId="{74F6AD37-A990-4456-A481-692FD1AC48AC}" dt="2024-04-03T08:14:03.673" v="26" actId="478"/>
          <ac:picMkLst>
            <pc:docMk/>
            <pc:sldMk cId="2774215964" sldId="256"/>
            <ac:picMk id="4" creationId="{6E8C4A3E-CE67-1E89-96E4-AE3C666EE03F}"/>
          </ac:picMkLst>
        </pc:picChg>
        <pc:picChg chg="add del">
          <ac:chgData name="ヨウセイ" userId="5a888fac-6edf-44e7-a4d9-9d61d31ce2f0" providerId="ADAL" clId="{74F6AD37-A990-4456-A481-692FD1AC48AC}" dt="2024-04-11T05:59:28.743" v="8560" actId="22"/>
          <ac:picMkLst>
            <pc:docMk/>
            <pc:sldMk cId="2774215964" sldId="256"/>
            <ac:picMk id="5" creationId="{A1AA4C4F-6BF1-1CD7-CC32-86E3D0860077}"/>
          </ac:picMkLst>
        </pc:picChg>
        <pc:picChg chg="add del">
          <ac:chgData name="ヨウセイ" userId="5a888fac-6edf-44e7-a4d9-9d61d31ce2f0" providerId="ADAL" clId="{74F6AD37-A990-4456-A481-692FD1AC48AC}" dt="2024-04-11T06:00:51.583" v="8564" actId="478"/>
          <ac:picMkLst>
            <pc:docMk/>
            <pc:sldMk cId="2774215964" sldId="256"/>
            <ac:picMk id="6" creationId="{51ACF27E-9101-2BA5-7FCF-D790EFB0BC51}"/>
          </ac:picMkLst>
        </pc:picChg>
        <pc:picChg chg="del">
          <ac:chgData name="ヨウセイ" userId="5a888fac-6edf-44e7-a4d9-9d61d31ce2f0" providerId="ADAL" clId="{74F6AD37-A990-4456-A481-692FD1AC48AC}" dt="2024-04-03T08:22:58.495" v="268" actId="478"/>
          <ac:picMkLst>
            <pc:docMk/>
            <pc:sldMk cId="2774215964" sldId="256"/>
            <ac:picMk id="16" creationId="{CD5E4496-8D7C-C5AD-3056-61520DD58E6E}"/>
          </ac:picMkLst>
        </pc:picChg>
        <pc:picChg chg="mod">
          <ac:chgData name="ヨウセイ" userId="5a888fac-6edf-44e7-a4d9-9d61d31ce2f0" providerId="ADAL" clId="{74F6AD37-A990-4456-A481-692FD1AC48AC}" dt="2024-04-03T08:23:20.035" v="273" actId="12789"/>
          <ac:picMkLst>
            <pc:docMk/>
            <pc:sldMk cId="2774215964" sldId="256"/>
            <ac:picMk id="18" creationId="{78C99B3A-06EC-24EB-24E7-168D40B269E1}"/>
          </ac:picMkLst>
        </pc:picChg>
        <pc:picChg chg="del">
          <ac:chgData name="ヨウセイ" userId="5a888fac-6edf-44e7-a4d9-9d61d31ce2f0" providerId="ADAL" clId="{74F6AD37-A990-4456-A481-692FD1AC48AC}" dt="2024-04-03T08:22:57.609" v="267" actId="478"/>
          <ac:picMkLst>
            <pc:docMk/>
            <pc:sldMk cId="2774215964" sldId="256"/>
            <ac:picMk id="20" creationId="{A3A122B2-33EC-8816-5EF6-754739887C43}"/>
          </ac:picMkLst>
        </pc:picChg>
        <pc:picChg chg="mod">
          <ac:chgData name="ヨウセイ" userId="5a888fac-6edf-44e7-a4d9-9d61d31ce2f0" providerId="ADAL" clId="{74F6AD37-A990-4456-A481-692FD1AC48AC}" dt="2024-04-03T08:23:20.035" v="273" actId="12789"/>
          <ac:picMkLst>
            <pc:docMk/>
            <pc:sldMk cId="2774215964" sldId="256"/>
            <ac:picMk id="22" creationId="{7B55A7A8-0376-B78E-502C-58FB46AD3E83}"/>
          </ac:picMkLst>
        </pc:picChg>
        <pc:picChg chg="mod">
          <ac:chgData name="ヨウセイ" userId="5a888fac-6edf-44e7-a4d9-9d61d31ce2f0" providerId="ADAL" clId="{74F6AD37-A990-4456-A481-692FD1AC48AC}" dt="2024-04-03T08:23:23.701" v="274" actId="408"/>
          <ac:picMkLst>
            <pc:docMk/>
            <pc:sldMk cId="2774215964" sldId="256"/>
            <ac:picMk id="24" creationId="{4D869A7B-F7BF-4F17-EE29-3A248AF793E6}"/>
          </ac:picMkLst>
        </pc:picChg>
        <pc:picChg chg="mod">
          <ac:chgData name="ヨウセイ" userId="5a888fac-6edf-44e7-a4d9-9d61d31ce2f0" providerId="ADAL" clId="{74F6AD37-A990-4456-A481-692FD1AC48AC}" dt="2024-04-03T08:23:59.647" v="285" actId="14100"/>
          <ac:picMkLst>
            <pc:docMk/>
            <pc:sldMk cId="2774215964" sldId="256"/>
            <ac:picMk id="30" creationId="{8E5654FE-A258-7353-250C-B6784D1A6FCE}"/>
          </ac:picMkLst>
        </pc:picChg>
      </pc:sldChg>
      <pc:sldChg chg="delSp mod">
        <pc:chgData name="ヨウセイ" userId="5a888fac-6edf-44e7-a4d9-9d61d31ce2f0" providerId="ADAL" clId="{74F6AD37-A990-4456-A481-692FD1AC48AC}" dt="2024-04-03T08:14:00.366" v="24" actId="478"/>
        <pc:sldMkLst>
          <pc:docMk/>
          <pc:sldMk cId="2055850687" sldId="271"/>
        </pc:sldMkLst>
        <pc:picChg chg="del">
          <ac:chgData name="ヨウセイ" userId="5a888fac-6edf-44e7-a4d9-9d61d31ce2f0" providerId="ADAL" clId="{74F6AD37-A990-4456-A481-692FD1AC48AC}" dt="2024-04-03T08:14:00.366" v="24" actId="478"/>
          <ac:picMkLst>
            <pc:docMk/>
            <pc:sldMk cId="2055850687" sldId="271"/>
            <ac:picMk id="4" creationId="{59A70800-CA41-4440-792C-906ECBDD73A6}"/>
          </ac:picMkLst>
        </pc:picChg>
      </pc:sldChg>
      <pc:sldChg chg="delSp modSp mod">
        <pc:chgData name="ヨウセイ" userId="5a888fac-6edf-44e7-a4d9-9d61d31ce2f0" providerId="ADAL" clId="{74F6AD37-A990-4456-A481-692FD1AC48AC}" dt="2024-04-03T09:07:29.356" v="1247" actId="478"/>
        <pc:sldMkLst>
          <pc:docMk/>
          <pc:sldMk cId="1374958427" sldId="273"/>
        </pc:sldMkLst>
        <pc:spChg chg="del">
          <ac:chgData name="ヨウセイ" userId="5a888fac-6edf-44e7-a4d9-9d61d31ce2f0" providerId="ADAL" clId="{74F6AD37-A990-4456-A481-692FD1AC48AC}" dt="2024-04-03T08:25:04.301" v="294" actId="478"/>
          <ac:spMkLst>
            <pc:docMk/>
            <pc:sldMk cId="1374958427" sldId="273"/>
            <ac:spMk id="5" creationId="{3D7C61C0-CE8E-8789-14D8-8E663C60E8D1}"/>
          </ac:spMkLst>
        </pc:spChg>
        <pc:spChg chg="del">
          <ac:chgData name="ヨウセイ" userId="5a888fac-6edf-44e7-a4d9-9d61d31ce2f0" providerId="ADAL" clId="{74F6AD37-A990-4456-A481-692FD1AC48AC}" dt="2024-04-03T08:25:06.573" v="295" actId="478"/>
          <ac:spMkLst>
            <pc:docMk/>
            <pc:sldMk cId="1374958427" sldId="273"/>
            <ac:spMk id="7" creationId="{09162526-498A-43EE-3EF3-008BE4E6CB90}"/>
          </ac:spMkLst>
        </pc:spChg>
        <pc:spChg chg="mod">
          <ac:chgData name="ヨウセイ" userId="5a888fac-6edf-44e7-a4d9-9d61d31ce2f0" providerId="ADAL" clId="{74F6AD37-A990-4456-A481-692FD1AC48AC}" dt="2024-04-03T08:27:50.531" v="328" actId="255"/>
          <ac:spMkLst>
            <pc:docMk/>
            <pc:sldMk cId="1374958427" sldId="273"/>
            <ac:spMk id="9" creationId="{8CA7BD4B-136A-B6C0-ADA6-88D8819AB26E}"/>
          </ac:spMkLst>
        </pc:spChg>
        <pc:picChg chg="del">
          <ac:chgData name="ヨウセイ" userId="5a888fac-6edf-44e7-a4d9-9d61d31ce2f0" providerId="ADAL" clId="{74F6AD37-A990-4456-A481-692FD1AC48AC}" dt="2024-04-03T09:07:29.356" v="1247" actId="478"/>
          <ac:picMkLst>
            <pc:docMk/>
            <pc:sldMk cId="1374958427" sldId="273"/>
            <ac:picMk id="2" creationId="{B6BAF821-E322-4C57-5E7C-6EE37621D2AE}"/>
          </ac:picMkLst>
        </pc:picChg>
      </pc:sldChg>
      <pc:sldChg chg="addSp delSp modSp mod">
        <pc:chgData name="ヨウセイ" userId="5a888fac-6edf-44e7-a4d9-9d61d31ce2f0" providerId="ADAL" clId="{74F6AD37-A990-4456-A481-692FD1AC48AC}" dt="2024-04-03T09:07:31.216" v="1248" actId="478"/>
        <pc:sldMkLst>
          <pc:docMk/>
          <pc:sldMk cId="1095758465" sldId="360"/>
        </pc:sldMkLst>
        <pc:spChg chg="mod">
          <ac:chgData name="ヨウセイ" userId="5a888fac-6edf-44e7-a4d9-9d61d31ce2f0" providerId="ADAL" clId="{74F6AD37-A990-4456-A481-692FD1AC48AC}" dt="2024-04-03T08:29:45.511" v="357" actId="5793"/>
          <ac:spMkLst>
            <pc:docMk/>
            <pc:sldMk cId="1095758465" sldId="360"/>
            <ac:spMk id="6" creationId="{8F3A1E0A-362B-4880-D1AA-3942F1ABC56B}"/>
          </ac:spMkLst>
        </pc:spChg>
        <pc:spChg chg="add mod">
          <ac:chgData name="ヨウセイ" userId="5a888fac-6edf-44e7-a4d9-9d61d31ce2f0" providerId="ADAL" clId="{74F6AD37-A990-4456-A481-692FD1AC48AC}" dt="2024-04-03T09:02:52.771" v="1068" actId="1076"/>
          <ac:spMkLst>
            <pc:docMk/>
            <pc:sldMk cId="1095758465" sldId="360"/>
            <ac:spMk id="7" creationId="{1579C771-9B47-D113-E671-81125ED56CBC}"/>
          </ac:spMkLst>
        </pc:spChg>
        <pc:picChg chg="mod">
          <ac:chgData name="ヨウセイ" userId="5a888fac-6edf-44e7-a4d9-9d61d31ce2f0" providerId="ADAL" clId="{74F6AD37-A990-4456-A481-692FD1AC48AC}" dt="2024-04-03T09:02:54.727" v="1069" actId="1076"/>
          <ac:picMkLst>
            <pc:docMk/>
            <pc:sldMk cId="1095758465" sldId="360"/>
            <ac:picMk id="3" creationId="{825D1456-67DE-89B2-21DE-6789B0D03591}"/>
          </ac:picMkLst>
        </pc:picChg>
        <pc:picChg chg="del">
          <ac:chgData name="ヨウセイ" userId="5a888fac-6edf-44e7-a4d9-9d61d31ce2f0" providerId="ADAL" clId="{74F6AD37-A990-4456-A481-692FD1AC48AC}" dt="2024-04-03T09:07:31.216" v="1248" actId="478"/>
          <ac:picMkLst>
            <pc:docMk/>
            <pc:sldMk cId="1095758465" sldId="360"/>
            <ac:picMk id="4" creationId="{910F4508-DDE0-1529-7B9F-A7512D18731E}"/>
          </ac:picMkLst>
        </pc:picChg>
      </pc:sldChg>
      <pc:sldChg chg="del">
        <pc:chgData name="ヨウセイ" userId="5a888fac-6edf-44e7-a4d9-9d61d31ce2f0" providerId="ADAL" clId="{74F6AD37-A990-4456-A481-692FD1AC48AC}" dt="2024-04-03T08:28:29.286" v="337" actId="47"/>
        <pc:sldMkLst>
          <pc:docMk/>
          <pc:sldMk cId="199589317" sldId="391"/>
        </pc:sldMkLst>
      </pc:sldChg>
      <pc:sldChg chg="delSp mod ord">
        <pc:chgData name="ヨウセイ" userId="5a888fac-6edf-44e7-a4d9-9d61d31ce2f0" providerId="ADAL" clId="{74F6AD37-A990-4456-A481-692FD1AC48AC}" dt="2024-04-04T02:26:08.984" v="8548" actId="478"/>
        <pc:sldMkLst>
          <pc:docMk/>
          <pc:sldMk cId="999144825" sldId="420"/>
        </pc:sldMkLst>
        <pc:picChg chg="del">
          <ac:chgData name="ヨウセイ" userId="5a888fac-6edf-44e7-a4d9-9d61d31ce2f0" providerId="ADAL" clId="{74F6AD37-A990-4456-A481-692FD1AC48AC}" dt="2024-04-04T02:26:08.984" v="8548" actId="478"/>
          <ac:picMkLst>
            <pc:docMk/>
            <pc:sldMk cId="999144825" sldId="420"/>
            <ac:picMk id="20" creationId="{18E4F618-8E19-4F6D-D424-5A755B4C632E}"/>
          </ac:picMkLst>
        </pc:picChg>
      </pc:sldChg>
      <pc:sldChg chg="delSp modSp mod">
        <pc:chgData name="ヨウセイ" userId="5a888fac-6edf-44e7-a4d9-9d61d31ce2f0" providerId="ADAL" clId="{74F6AD37-A990-4456-A481-692FD1AC48AC}" dt="2024-04-03T08:18:15.203" v="101" actId="1076"/>
        <pc:sldMkLst>
          <pc:docMk/>
          <pc:sldMk cId="272573994" sldId="424"/>
        </pc:sldMkLst>
        <pc:spChg chg="mod">
          <ac:chgData name="ヨウセイ" userId="5a888fac-6edf-44e7-a4d9-9d61d31ce2f0" providerId="ADAL" clId="{74F6AD37-A990-4456-A481-692FD1AC48AC}" dt="2024-04-03T08:18:02.829" v="96" actId="20577"/>
          <ac:spMkLst>
            <pc:docMk/>
            <pc:sldMk cId="272573994" sldId="424"/>
            <ac:spMk id="7" creationId="{CA478E58-1CBD-8800-DD8A-84FD1E6FE5C1}"/>
          </ac:spMkLst>
        </pc:spChg>
        <pc:spChg chg="mod">
          <ac:chgData name="ヨウセイ" userId="5a888fac-6edf-44e7-a4d9-9d61d31ce2f0" providerId="ADAL" clId="{74F6AD37-A990-4456-A481-692FD1AC48AC}" dt="2024-04-03T08:13:53.860" v="21" actId="1035"/>
          <ac:spMkLst>
            <pc:docMk/>
            <pc:sldMk cId="272573994" sldId="424"/>
            <ac:spMk id="16" creationId="{864F1B08-5286-3627-199A-70FC7888434B}"/>
          </ac:spMkLst>
        </pc:spChg>
        <pc:picChg chg="mod">
          <ac:chgData name="ヨウセイ" userId="5a888fac-6edf-44e7-a4d9-9d61d31ce2f0" providerId="ADAL" clId="{74F6AD37-A990-4456-A481-692FD1AC48AC}" dt="2024-04-03T08:13:53.860" v="21" actId="1035"/>
          <ac:picMkLst>
            <pc:docMk/>
            <pc:sldMk cId="272573994" sldId="424"/>
            <ac:picMk id="3" creationId="{FBD825D6-F644-CB09-5760-7413ACE4D9F4}"/>
          </ac:picMkLst>
        </pc:picChg>
        <pc:picChg chg="del">
          <ac:chgData name="ヨウセイ" userId="5a888fac-6edf-44e7-a4d9-9d61d31ce2f0" providerId="ADAL" clId="{74F6AD37-A990-4456-A481-692FD1AC48AC}" dt="2024-04-03T08:18:11.878" v="100" actId="478"/>
          <ac:picMkLst>
            <pc:docMk/>
            <pc:sldMk cId="272573994" sldId="424"/>
            <ac:picMk id="4" creationId="{A59C92DD-AFBB-E470-2318-47DE465544F7}"/>
          </ac:picMkLst>
        </pc:picChg>
        <pc:picChg chg="mod">
          <ac:chgData name="ヨウセイ" userId="5a888fac-6edf-44e7-a4d9-9d61d31ce2f0" providerId="ADAL" clId="{74F6AD37-A990-4456-A481-692FD1AC48AC}" dt="2024-04-03T08:13:53.860" v="21" actId="1035"/>
          <ac:picMkLst>
            <pc:docMk/>
            <pc:sldMk cId="272573994" sldId="424"/>
            <ac:picMk id="8" creationId="{759C0730-4521-235B-B779-87218A4E8131}"/>
          </ac:picMkLst>
        </pc:picChg>
        <pc:picChg chg="mod">
          <ac:chgData name="ヨウセイ" userId="5a888fac-6edf-44e7-a4d9-9d61d31ce2f0" providerId="ADAL" clId="{74F6AD37-A990-4456-A481-692FD1AC48AC}" dt="2024-04-03T08:13:53.860" v="21" actId="1035"/>
          <ac:picMkLst>
            <pc:docMk/>
            <pc:sldMk cId="272573994" sldId="424"/>
            <ac:picMk id="10" creationId="{BBD6459A-9722-AC7C-CBB5-7181874529EC}"/>
          </ac:picMkLst>
        </pc:picChg>
        <pc:picChg chg="mod">
          <ac:chgData name="ヨウセイ" userId="5a888fac-6edf-44e7-a4d9-9d61d31ce2f0" providerId="ADAL" clId="{74F6AD37-A990-4456-A481-692FD1AC48AC}" dt="2024-04-03T08:18:15.203" v="101" actId="1076"/>
          <ac:picMkLst>
            <pc:docMk/>
            <pc:sldMk cId="272573994" sldId="424"/>
            <ac:picMk id="11" creationId="{26EC8DFA-E9EF-40B2-4365-4D1A64CF8B40}"/>
          </ac:picMkLst>
        </pc:picChg>
        <pc:picChg chg="mod">
          <ac:chgData name="ヨウセイ" userId="5a888fac-6edf-44e7-a4d9-9d61d31ce2f0" providerId="ADAL" clId="{74F6AD37-A990-4456-A481-692FD1AC48AC}" dt="2024-04-03T08:13:53.860" v="21" actId="1035"/>
          <ac:picMkLst>
            <pc:docMk/>
            <pc:sldMk cId="272573994" sldId="424"/>
            <ac:picMk id="12" creationId="{733CAD13-C5AA-D4FB-98CE-268EC311E849}"/>
          </ac:picMkLst>
        </pc:picChg>
        <pc:picChg chg="mod">
          <ac:chgData name="ヨウセイ" userId="5a888fac-6edf-44e7-a4d9-9d61d31ce2f0" providerId="ADAL" clId="{74F6AD37-A990-4456-A481-692FD1AC48AC}" dt="2024-04-03T08:13:53.860" v="21" actId="1035"/>
          <ac:picMkLst>
            <pc:docMk/>
            <pc:sldMk cId="272573994" sldId="424"/>
            <ac:picMk id="14" creationId="{046327D3-7407-C377-359B-C09B31A7B645}"/>
          </ac:picMkLst>
        </pc:picChg>
        <pc:picChg chg="mod">
          <ac:chgData name="ヨウセイ" userId="5a888fac-6edf-44e7-a4d9-9d61d31ce2f0" providerId="ADAL" clId="{74F6AD37-A990-4456-A481-692FD1AC48AC}" dt="2024-04-03T08:13:53.860" v="21" actId="1035"/>
          <ac:picMkLst>
            <pc:docMk/>
            <pc:sldMk cId="272573994" sldId="424"/>
            <ac:picMk id="15" creationId="{08F56744-E80F-1A70-9422-9E34D72DC573}"/>
          </ac:picMkLst>
        </pc:picChg>
        <pc:picChg chg="del mod">
          <ac:chgData name="ヨウセイ" userId="5a888fac-6edf-44e7-a4d9-9d61d31ce2f0" providerId="ADAL" clId="{74F6AD37-A990-4456-A481-692FD1AC48AC}" dt="2024-04-03T08:13:57.332" v="23" actId="478"/>
          <ac:picMkLst>
            <pc:docMk/>
            <pc:sldMk cId="272573994" sldId="424"/>
            <ac:picMk id="22" creationId="{9E61C0C2-CEB0-B30B-8861-74437471F9B5}"/>
          </ac:picMkLst>
        </pc:picChg>
      </pc:sldChg>
      <pc:sldChg chg="del">
        <pc:chgData name="ヨウセイ" userId="5a888fac-6edf-44e7-a4d9-9d61d31ce2f0" providerId="ADAL" clId="{74F6AD37-A990-4456-A481-692FD1AC48AC}" dt="2024-04-03T08:13:25.605" v="0" actId="47"/>
        <pc:sldMkLst>
          <pc:docMk/>
          <pc:sldMk cId="1298546203" sldId="2147482161"/>
        </pc:sldMkLst>
      </pc:sldChg>
      <pc:sldChg chg="del">
        <pc:chgData name="ヨウセイ" userId="5a888fac-6edf-44e7-a4d9-9d61d31ce2f0" providerId="ADAL" clId="{74F6AD37-A990-4456-A481-692FD1AC48AC}" dt="2024-04-04T02:17:44.285" v="7862" actId="47"/>
        <pc:sldMkLst>
          <pc:docMk/>
          <pc:sldMk cId="1310335427" sldId="2147482165"/>
        </pc:sldMkLst>
      </pc:sldChg>
      <pc:sldChg chg="del">
        <pc:chgData name="ヨウセイ" userId="5a888fac-6edf-44e7-a4d9-9d61d31ce2f0" providerId="ADAL" clId="{74F6AD37-A990-4456-A481-692FD1AC48AC}" dt="2024-04-03T08:13:26.615" v="1" actId="47"/>
        <pc:sldMkLst>
          <pc:docMk/>
          <pc:sldMk cId="1106105664" sldId="2147482166"/>
        </pc:sldMkLst>
      </pc:sldChg>
      <pc:sldChg chg="addSp delSp modSp mod ord">
        <pc:chgData name="ヨウセイ" userId="5a888fac-6edf-44e7-a4d9-9d61d31ce2f0" providerId="ADAL" clId="{74F6AD37-A990-4456-A481-692FD1AC48AC}" dt="2024-04-04T00:51:34.242" v="2440" actId="1076"/>
        <pc:sldMkLst>
          <pc:docMk/>
          <pc:sldMk cId="1542234497" sldId="2147482167"/>
        </pc:sldMkLst>
        <pc:spChg chg="add mod">
          <ac:chgData name="ヨウセイ" userId="5a888fac-6edf-44e7-a4d9-9d61d31ce2f0" providerId="ADAL" clId="{74F6AD37-A990-4456-A481-692FD1AC48AC}" dt="2024-04-04T00:51:34.242" v="2440" actId="1076"/>
          <ac:spMkLst>
            <pc:docMk/>
            <pc:sldMk cId="1542234497" sldId="2147482167"/>
            <ac:spMk id="4" creationId="{7638D454-703C-FB33-2969-C8771960410E}"/>
          </ac:spMkLst>
        </pc:spChg>
        <pc:spChg chg="mod">
          <ac:chgData name="ヨウセイ" userId="5a888fac-6edf-44e7-a4d9-9d61d31ce2f0" providerId="ADAL" clId="{74F6AD37-A990-4456-A481-692FD1AC48AC}" dt="2024-04-03T08:30:01.395" v="364" actId="6549"/>
          <ac:spMkLst>
            <pc:docMk/>
            <pc:sldMk cId="1542234497" sldId="2147482167"/>
            <ac:spMk id="6" creationId="{8F3A1E0A-362B-4880-D1AA-3942F1ABC56B}"/>
          </ac:spMkLst>
        </pc:spChg>
        <pc:spChg chg="mod">
          <ac:chgData name="ヨウセイ" userId="5a888fac-6edf-44e7-a4d9-9d61d31ce2f0" providerId="ADAL" clId="{74F6AD37-A990-4456-A481-692FD1AC48AC}" dt="2024-04-03T08:42:49.301" v="595" actId="6549"/>
          <ac:spMkLst>
            <pc:docMk/>
            <pc:sldMk cId="1542234497" sldId="2147482167"/>
            <ac:spMk id="10" creationId="{267C574E-6EC1-33B1-10DB-3CA1B809B835}"/>
          </ac:spMkLst>
        </pc:spChg>
        <pc:picChg chg="del">
          <ac:chgData name="ヨウセイ" userId="5a888fac-6edf-44e7-a4d9-9d61d31ce2f0" providerId="ADAL" clId="{74F6AD37-A990-4456-A481-692FD1AC48AC}" dt="2024-04-03T09:07:33.108" v="1249" actId="478"/>
          <ac:picMkLst>
            <pc:docMk/>
            <pc:sldMk cId="1542234497" sldId="2147482167"/>
            <ac:picMk id="2" creationId="{BE5D1EF7-851B-D25A-4E40-AF2C0997BB35}"/>
          </ac:picMkLst>
        </pc:picChg>
        <pc:picChg chg="del">
          <ac:chgData name="ヨウセイ" userId="5a888fac-6edf-44e7-a4d9-9d61d31ce2f0" providerId="ADAL" clId="{74F6AD37-A990-4456-A481-692FD1AC48AC}" dt="2024-04-03T08:30:27.672" v="369" actId="478"/>
          <ac:picMkLst>
            <pc:docMk/>
            <pc:sldMk cId="1542234497" sldId="2147482167"/>
            <ac:picMk id="11" creationId="{15C71346-13D5-C54C-7866-5E32D6BDED9D}"/>
          </ac:picMkLst>
        </pc:picChg>
        <pc:picChg chg="del">
          <ac:chgData name="ヨウセイ" userId="5a888fac-6edf-44e7-a4d9-9d61d31ce2f0" providerId="ADAL" clId="{74F6AD37-A990-4456-A481-692FD1AC48AC}" dt="2024-04-03T08:30:27.224" v="368" actId="478"/>
          <ac:picMkLst>
            <pc:docMk/>
            <pc:sldMk cId="1542234497" sldId="2147482167"/>
            <ac:picMk id="12" creationId="{2DD23682-9D56-5595-D0AF-06789A86155D}"/>
          </ac:picMkLst>
        </pc:picChg>
        <pc:picChg chg="del">
          <ac:chgData name="ヨウセイ" userId="5a888fac-6edf-44e7-a4d9-9d61d31ce2f0" providerId="ADAL" clId="{74F6AD37-A990-4456-A481-692FD1AC48AC}" dt="2024-04-03T08:30:28.100" v="370" actId="478"/>
          <ac:picMkLst>
            <pc:docMk/>
            <pc:sldMk cId="1542234497" sldId="2147482167"/>
            <ac:picMk id="13" creationId="{5F4F0E84-AA17-09DA-14FE-40B18823A9BD}"/>
          </ac:picMkLst>
        </pc:picChg>
        <pc:picChg chg="add mod">
          <ac:chgData name="ヨウセイ" userId="5a888fac-6edf-44e7-a4d9-9d61d31ce2f0" providerId="ADAL" clId="{74F6AD37-A990-4456-A481-692FD1AC48AC}" dt="2024-04-03T08:42:51.525" v="596" actId="1076"/>
          <ac:picMkLst>
            <pc:docMk/>
            <pc:sldMk cId="1542234497" sldId="2147482167"/>
            <ac:picMk id="1026" creationId="{1AFB47B2-AFD9-A1DC-776F-5CFFF28A2657}"/>
          </ac:picMkLst>
        </pc:picChg>
      </pc:sldChg>
      <pc:sldChg chg="del">
        <pc:chgData name="ヨウセイ" userId="5a888fac-6edf-44e7-a4d9-9d61d31ce2f0" providerId="ADAL" clId="{74F6AD37-A990-4456-A481-692FD1AC48AC}" dt="2024-04-03T08:28:31.887" v="339" actId="47"/>
        <pc:sldMkLst>
          <pc:docMk/>
          <pc:sldMk cId="432297356" sldId="2147482168"/>
        </pc:sldMkLst>
      </pc:sldChg>
      <pc:sldChg chg="del">
        <pc:chgData name="ヨウセイ" userId="5a888fac-6edf-44e7-a4d9-9d61d31ce2f0" providerId="ADAL" clId="{74F6AD37-A990-4456-A481-692FD1AC48AC}" dt="2024-04-03T08:28:32.827" v="340" actId="47"/>
        <pc:sldMkLst>
          <pc:docMk/>
          <pc:sldMk cId="2031785313" sldId="2147482169"/>
        </pc:sldMkLst>
      </pc:sldChg>
      <pc:sldChg chg="del">
        <pc:chgData name="ヨウセイ" userId="5a888fac-6edf-44e7-a4d9-9d61d31ce2f0" providerId="ADAL" clId="{74F6AD37-A990-4456-A481-692FD1AC48AC}" dt="2024-04-03T08:28:30.513" v="338" actId="47"/>
        <pc:sldMkLst>
          <pc:docMk/>
          <pc:sldMk cId="3975286235" sldId="2147482170"/>
        </pc:sldMkLst>
      </pc:sldChg>
      <pc:sldChg chg="del">
        <pc:chgData name="ヨウセイ" userId="5a888fac-6edf-44e7-a4d9-9d61d31ce2f0" providerId="ADAL" clId="{74F6AD37-A990-4456-A481-692FD1AC48AC}" dt="2024-04-03T08:28:34.240" v="342" actId="47"/>
        <pc:sldMkLst>
          <pc:docMk/>
          <pc:sldMk cId="589095929" sldId="2147482171"/>
        </pc:sldMkLst>
      </pc:sldChg>
      <pc:sldChg chg="addSp delSp modSp mod">
        <pc:chgData name="ヨウセイ" userId="5a888fac-6edf-44e7-a4d9-9d61d31ce2f0" providerId="ADAL" clId="{74F6AD37-A990-4456-A481-692FD1AC48AC}" dt="2024-04-03T09:07:47.510" v="1254" actId="478"/>
        <pc:sldMkLst>
          <pc:docMk/>
          <pc:sldMk cId="2843160038" sldId="2147482172"/>
        </pc:sldMkLst>
        <pc:spChg chg="mod">
          <ac:chgData name="ヨウセイ" userId="5a888fac-6edf-44e7-a4d9-9d61d31ce2f0" providerId="ADAL" clId="{74F6AD37-A990-4456-A481-692FD1AC48AC}" dt="2024-04-03T09:01:27.828" v="1050" actId="20577"/>
          <ac:spMkLst>
            <pc:docMk/>
            <pc:sldMk cId="2843160038" sldId="2147482172"/>
            <ac:spMk id="6" creationId="{8F3A1E0A-362B-4880-D1AA-3942F1ABC56B}"/>
          </ac:spMkLst>
        </pc:spChg>
        <pc:spChg chg="add mod">
          <ac:chgData name="ヨウセイ" userId="5a888fac-6edf-44e7-a4d9-9d61d31ce2f0" providerId="ADAL" clId="{74F6AD37-A990-4456-A481-692FD1AC48AC}" dt="2024-04-03T09:02:39.821" v="1064" actId="1076"/>
          <ac:spMkLst>
            <pc:docMk/>
            <pc:sldMk cId="2843160038" sldId="2147482172"/>
            <ac:spMk id="7" creationId="{AECD963A-4548-FEC2-DDA6-F5AF6C2C24D4}"/>
          </ac:spMkLst>
        </pc:spChg>
        <pc:picChg chg="del">
          <ac:chgData name="ヨウセイ" userId="5a888fac-6edf-44e7-a4d9-9d61d31ce2f0" providerId="ADAL" clId="{74F6AD37-A990-4456-A481-692FD1AC48AC}" dt="2024-04-03T09:02:11.371" v="1053" actId="478"/>
          <ac:picMkLst>
            <pc:docMk/>
            <pc:sldMk cId="2843160038" sldId="2147482172"/>
            <ac:picMk id="3" creationId="{825D1456-67DE-89B2-21DE-6789B0D03591}"/>
          </ac:picMkLst>
        </pc:picChg>
        <pc:picChg chg="del">
          <ac:chgData name="ヨウセイ" userId="5a888fac-6edf-44e7-a4d9-9d61d31ce2f0" providerId="ADAL" clId="{74F6AD37-A990-4456-A481-692FD1AC48AC}" dt="2024-04-03T09:07:47.510" v="1254" actId="478"/>
          <ac:picMkLst>
            <pc:docMk/>
            <pc:sldMk cId="2843160038" sldId="2147482172"/>
            <ac:picMk id="4" creationId="{FA5BDBDB-34AA-5B80-25CB-2AF0269B28CA}"/>
          </ac:picMkLst>
        </pc:picChg>
        <pc:picChg chg="add mod">
          <ac:chgData name="ヨウセイ" userId="5a888fac-6edf-44e7-a4d9-9d61d31ce2f0" providerId="ADAL" clId="{74F6AD37-A990-4456-A481-692FD1AC48AC}" dt="2024-04-03T09:02:27.639" v="1060" actId="1076"/>
          <ac:picMkLst>
            <pc:docMk/>
            <pc:sldMk cId="2843160038" sldId="2147482172"/>
            <ac:picMk id="8" creationId="{65DB570D-3376-B901-02A8-758645B9A1F1}"/>
          </ac:picMkLst>
        </pc:picChg>
      </pc:sldChg>
      <pc:sldChg chg="del">
        <pc:chgData name="ヨウセイ" userId="5a888fac-6edf-44e7-a4d9-9d61d31ce2f0" providerId="ADAL" clId="{74F6AD37-A990-4456-A481-692FD1AC48AC}" dt="2024-04-04T00:34:55.537" v="2282" actId="47"/>
        <pc:sldMkLst>
          <pc:docMk/>
          <pc:sldMk cId="2148512457" sldId="2147482174"/>
        </pc:sldMkLst>
      </pc:sldChg>
      <pc:sldChg chg="del">
        <pc:chgData name="ヨウセイ" userId="5a888fac-6edf-44e7-a4d9-9d61d31ce2f0" providerId="ADAL" clId="{74F6AD37-A990-4456-A481-692FD1AC48AC}" dt="2024-04-04T00:34:47.503" v="2280" actId="47"/>
        <pc:sldMkLst>
          <pc:docMk/>
          <pc:sldMk cId="2478056443" sldId="2147482175"/>
        </pc:sldMkLst>
      </pc:sldChg>
      <pc:sldChg chg="del">
        <pc:chgData name="ヨウセイ" userId="5a888fac-6edf-44e7-a4d9-9d61d31ce2f0" providerId="ADAL" clId="{74F6AD37-A990-4456-A481-692FD1AC48AC}" dt="2024-04-04T00:36:30.112" v="2303" actId="47"/>
        <pc:sldMkLst>
          <pc:docMk/>
          <pc:sldMk cId="1242347532" sldId="2147482176"/>
        </pc:sldMkLst>
      </pc:sldChg>
      <pc:sldChg chg="del">
        <pc:chgData name="ヨウセイ" userId="5a888fac-6edf-44e7-a4d9-9d61d31ce2f0" providerId="ADAL" clId="{74F6AD37-A990-4456-A481-692FD1AC48AC}" dt="2024-04-04T01:28:06.556" v="4729" actId="47"/>
        <pc:sldMkLst>
          <pc:docMk/>
          <pc:sldMk cId="232698701" sldId="2147482177"/>
        </pc:sldMkLst>
      </pc:sldChg>
      <pc:sldChg chg="del">
        <pc:chgData name="ヨウセイ" userId="5a888fac-6edf-44e7-a4d9-9d61d31ce2f0" providerId="ADAL" clId="{74F6AD37-A990-4456-A481-692FD1AC48AC}" dt="2024-04-04T01:28:07.875" v="4730" actId="47"/>
        <pc:sldMkLst>
          <pc:docMk/>
          <pc:sldMk cId="2740002720" sldId="2147482178"/>
        </pc:sldMkLst>
      </pc:sldChg>
      <pc:sldChg chg="del">
        <pc:chgData name="ヨウセイ" userId="5a888fac-6edf-44e7-a4d9-9d61d31ce2f0" providerId="ADAL" clId="{74F6AD37-A990-4456-A481-692FD1AC48AC}" dt="2024-04-04T01:28:08.974" v="4731" actId="47"/>
        <pc:sldMkLst>
          <pc:docMk/>
          <pc:sldMk cId="1367818598" sldId="2147482180"/>
        </pc:sldMkLst>
      </pc:sldChg>
      <pc:sldChg chg="del">
        <pc:chgData name="ヨウセイ" userId="5a888fac-6edf-44e7-a4d9-9d61d31ce2f0" providerId="ADAL" clId="{74F6AD37-A990-4456-A481-692FD1AC48AC}" dt="2024-04-04T01:28:10.795" v="4733" actId="47"/>
        <pc:sldMkLst>
          <pc:docMk/>
          <pc:sldMk cId="4129524661" sldId="2147482181"/>
        </pc:sldMkLst>
      </pc:sldChg>
      <pc:sldChg chg="del">
        <pc:chgData name="ヨウセイ" userId="5a888fac-6edf-44e7-a4d9-9d61d31ce2f0" providerId="ADAL" clId="{74F6AD37-A990-4456-A481-692FD1AC48AC}" dt="2024-04-04T01:28:11.549" v="4734" actId="47"/>
        <pc:sldMkLst>
          <pc:docMk/>
          <pc:sldMk cId="4233709699" sldId="2147482182"/>
        </pc:sldMkLst>
      </pc:sldChg>
      <pc:sldChg chg="del">
        <pc:chgData name="ヨウセイ" userId="5a888fac-6edf-44e7-a4d9-9d61d31ce2f0" providerId="ADAL" clId="{74F6AD37-A990-4456-A481-692FD1AC48AC}" dt="2024-04-04T01:28:14.016" v="4735" actId="47"/>
        <pc:sldMkLst>
          <pc:docMk/>
          <pc:sldMk cId="2166022119" sldId="2147482184"/>
        </pc:sldMkLst>
      </pc:sldChg>
      <pc:sldChg chg="del">
        <pc:chgData name="ヨウセイ" userId="5a888fac-6edf-44e7-a4d9-9d61d31ce2f0" providerId="ADAL" clId="{74F6AD37-A990-4456-A481-692FD1AC48AC}" dt="2024-04-04T02:16:42.024" v="7791" actId="47"/>
        <pc:sldMkLst>
          <pc:docMk/>
          <pc:sldMk cId="3730020418" sldId="2147482185"/>
        </pc:sldMkLst>
      </pc:sldChg>
      <pc:sldChg chg="del">
        <pc:chgData name="ヨウセイ" userId="5a888fac-6edf-44e7-a4d9-9d61d31ce2f0" providerId="ADAL" clId="{74F6AD37-A990-4456-A481-692FD1AC48AC}" dt="2024-04-04T01:51:56.377" v="6383" actId="47"/>
        <pc:sldMkLst>
          <pc:docMk/>
          <pc:sldMk cId="3606725298" sldId="2147482186"/>
        </pc:sldMkLst>
      </pc:sldChg>
      <pc:sldChg chg="del">
        <pc:chgData name="ヨウセイ" userId="5a888fac-6edf-44e7-a4d9-9d61d31ce2f0" providerId="ADAL" clId="{74F6AD37-A990-4456-A481-692FD1AC48AC}" dt="2024-04-03T08:28:33.586" v="341" actId="47"/>
        <pc:sldMkLst>
          <pc:docMk/>
          <pc:sldMk cId="573221720" sldId="2147482187"/>
        </pc:sldMkLst>
      </pc:sldChg>
      <pc:sldChg chg="del">
        <pc:chgData name="ヨウセイ" userId="5a888fac-6edf-44e7-a4d9-9d61d31ce2f0" providerId="ADAL" clId="{74F6AD37-A990-4456-A481-692FD1AC48AC}" dt="2024-04-04T01:50:11.028" v="6248" actId="47"/>
        <pc:sldMkLst>
          <pc:docMk/>
          <pc:sldMk cId="1549834935" sldId="2147482188"/>
        </pc:sldMkLst>
      </pc:sldChg>
      <pc:sldChg chg="del">
        <pc:chgData name="ヨウセイ" userId="5a888fac-6edf-44e7-a4d9-9d61d31ce2f0" providerId="ADAL" clId="{74F6AD37-A990-4456-A481-692FD1AC48AC}" dt="2024-04-04T01:50:10.195" v="6247" actId="47"/>
        <pc:sldMkLst>
          <pc:docMk/>
          <pc:sldMk cId="1875645896" sldId="2147482189"/>
        </pc:sldMkLst>
      </pc:sldChg>
      <pc:sldChg chg="del">
        <pc:chgData name="ヨウセイ" userId="5a888fac-6edf-44e7-a4d9-9d61d31ce2f0" providerId="ADAL" clId="{74F6AD37-A990-4456-A481-692FD1AC48AC}" dt="2024-04-04T02:16:43.608" v="7792" actId="47"/>
        <pc:sldMkLst>
          <pc:docMk/>
          <pc:sldMk cId="511316411" sldId="2147482191"/>
        </pc:sldMkLst>
      </pc:sldChg>
      <pc:sldChg chg="del">
        <pc:chgData name="ヨウセイ" userId="5a888fac-6edf-44e7-a4d9-9d61d31ce2f0" providerId="ADAL" clId="{74F6AD37-A990-4456-A481-692FD1AC48AC}" dt="2024-04-04T02:16:47.390" v="7797" actId="47"/>
        <pc:sldMkLst>
          <pc:docMk/>
          <pc:sldMk cId="1624032293" sldId="2147482192"/>
        </pc:sldMkLst>
      </pc:sldChg>
      <pc:sldChg chg="del">
        <pc:chgData name="ヨウセイ" userId="5a888fac-6edf-44e7-a4d9-9d61d31ce2f0" providerId="ADAL" clId="{74F6AD37-A990-4456-A481-692FD1AC48AC}" dt="2024-04-04T02:16:44.550" v="7793" actId="47"/>
        <pc:sldMkLst>
          <pc:docMk/>
          <pc:sldMk cId="3381482049" sldId="2147482193"/>
        </pc:sldMkLst>
      </pc:sldChg>
      <pc:sldChg chg="del">
        <pc:chgData name="ヨウセイ" userId="5a888fac-6edf-44e7-a4d9-9d61d31ce2f0" providerId="ADAL" clId="{74F6AD37-A990-4456-A481-692FD1AC48AC}" dt="2024-04-04T02:16:45.209" v="7794" actId="47"/>
        <pc:sldMkLst>
          <pc:docMk/>
          <pc:sldMk cId="2677289694" sldId="2147482194"/>
        </pc:sldMkLst>
      </pc:sldChg>
      <pc:sldChg chg="del">
        <pc:chgData name="ヨウセイ" userId="5a888fac-6edf-44e7-a4d9-9d61d31ce2f0" providerId="ADAL" clId="{74F6AD37-A990-4456-A481-692FD1AC48AC}" dt="2024-04-04T02:16:45.778" v="7795" actId="47"/>
        <pc:sldMkLst>
          <pc:docMk/>
          <pc:sldMk cId="3428583304" sldId="2147482195"/>
        </pc:sldMkLst>
      </pc:sldChg>
      <pc:sldChg chg="del">
        <pc:chgData name="ヨウセイ" userId="5a888fac-6edf-44e7-a4d9-9d61d31ce2f0" providerId="ADAL" clId="{74F6AD37-A990-4456-A481-692FD1AC48AC}" dt="2024-04-04T02:16:46.833" v="7796" actId="47"/>
        <pc:sldMkLst>
          <pc:docMk/>
          <pc:sldMk cId="386688575" sldId="2147482196"/>
        </pc:sldMkLst>
      </pc:sldChg>
      <pc:sldChg chg="del">
        <pc:chgData name="ヨウセイ" userId="5a888fac-6edf-44e7-a4d9-9d61d31ce2f0" providerId="ADAL" clId="{74F6AD37-A990-4456-A481-692FD1AC48AC}" dt="2024-04-04T02:16:47.762" v="7798" actId="47"/>
        <pc:sldMkLst>
          <pc:docMk/>
          <pc:sldMk cId="2538820045" sldId="2147482197"/>
        </pc:sldMkLst>
      </pc:sldChg>
      <pc:sldChg chg="del">
        <pc:chgData name="ヨウセイ" userId="5a888fac-6edf-44e7-a4d9-9d61d31ce2f0" providerId="ADAL" clId="{74F6AD37-A990-4456-A481-692FD1AC48AC}" dt="2024-04-04T02:16:47.998" v="7799" actId="47"/>
        <pc:sldMkLst>
          <pc:docMk/>
          <pc:sldMk cId="2837552946" sldId="2147482198"/>
        </pc:sldMkLst>
      </pc:sldChg>
      <pc:sldChg chg="del">
        <pc:chgData name="ヨウセイ" userId="5a888fac-6edf-44e7-a4d9-9d61d31ce2f0" providerId="ADAL" clId="{74F6AD37-A990-4456-A481-692FD1AC48AC}" dt="2024-04-04T02:16:48.393" v="7800" actId="47"/>
        <pc:sldMkLst>
          <pc:docMk/>
          <pc:sldMk cId="2331216128" sldId="2147482200"/>
        </pc:sldMkLst>
      </pc:sldChg>
      <pc:sldChg chg="addSp delSp modSp del mod ord">
        <pc:chgData name="ヨウセイ" userId="5a888fac-6edf-44e7-a4d9-9d61d31ce2f0" providerId="ADAL" clId="{74F6AD37-A990-4456-A481-692FD1AC48AC}" dt="2024-04-04T02:16:48.772" v="7801" actId="47"/>
        <pc:sldMkLst>
          <pc:docMk/>
          <pc:sldMk cId="292440139" sldId="2147482204"/>
        </pc:sldMkLst>
        <pc:spChg chg="mod">
          <ac:chgData name="ヨウセイ" userId="5a888fac-6edf-44e7-a4d9-9d61d31ce2f0" providerId="ADAL" clId="{74F6AD37-A990-4456-A481-692FD1AC48AC}" dt="2024-04-04T01:26:25.614" v="4716" actId="6549"/>
          <ac:spMkLst>
            <pc:docMk/>
            <pc:sldMk cId="292440139" sldId="2147482204"/>
            <ac:spMk id="6" creationId="{8F3A1E0A-362B-4880-D1AA-3942F1ABC56B}"/>
          </ac:spMkLst>
        </pc:spChg>
        <pc:spChg chg="add mod">
          <ac:chgData name="ヨウセイ" userId="5a888fac-6edf-44e7-a4d9-9d61d31ce2f0" providerId="ADAL" clId="{74F6AD37-A990-4456-A481-692FD1AC48AC}" dt="2024-04-04T01:27:26.085" v="4722" actId="14100"/>
          <ac:spMkLst>
            <pc:docMk/>
            <pc:sldMk cId="292440139" sldId="2147482204"/>
            <ac:spMk id="7" creationId="{06CD3A4B-77AE-FAEF-F9AE-87025F674549}"/>
          </ac:spMkLst>
        </pc:spChg>
        <pc:picChg chg="del mod">
          <ac:chgData name="ヨウセイ" userId="5a888fac-6edf-44e7-a4d9-9d61d31ce2f0" providerId="ADAL" clId="{74F6AD37-A990-4456-A481-692FD1AC48AC}" dt="2024-04-04T01:27:12.339" v="4719" actId="478"/>
          <ac:picMkLst>
            <pc:docMk/>
            <pc:sldMk cId="292440139" sldId="2147482204"/>
            <ac:picMk id="3" creationId="{93683232-7246-DCCE-5F39-BDC15CB65C81}"/>
          </ac:picMkLst>
        </pc:picChg>
        <pc:picChg chg="add del mod">
          <ac:chgData name="ヨウセイ" userId="5a888fac-6edf-44e7-a4d9-9d61d31ce2f0" providerId="ADAL" clId="{74F6AD37-A990-4456-A481-692FD1AC48AC}" dt="2024-04-04T01:27:13.154" v="4720" actId="478"/>
          <ac:picMkLst>
            <pc:docMk/>
            <pc:sldMk cId="292440139" sldId="2147482204"/>
            <ac:picMk id="8" creationId="{7971DF98-3562-AC2D-D2A5-5C743895AD73}"/>
          </ac:picMkLst>
        </pc:picChg>
        <pc:picChg chg="add mod">
          <ac:chgData name="ヨウセイ" userId="5a888fac-6edf-44e7-a4d9-9d61d31ce2f0" providerId="ADAL" clId="{74F6AD37-A990-4456-A481-692FD1AC48AC}" dt="2024-04-04T01:27:29.177" v="4723" actId="1076"/>
          <ac:picMkLst>
            <pc:docMk/>
            <pc:sldMk cId="292440139" sldId="2147482204"/>
            <ac:picMk id="9" creationId="{245AF6FB-8190-2211-2CE7-8F9F64B75D0E}"/>
          </ac:picMkLst>
        </pc:picChg>
      </pc:sldChg>
      <pc:sldChg chg="del">
        <pc:chgData name="ヨウセイ" userId="5a888fac-6edf-44e7-a4d9-9d61d31ce2f0" providerId="ADAL" clId="{74F6AD37-A990-4456-A481-692FD1AC48AC}" dt="2024-04-04T02:16:59.643" v="7805" actId="47"/>
        <pc:sldMkLst>
          <pc:docMk/>
          <pc:sldMk cId="243062482" sldId="2147482205"/>
        </pc:sldMkLst>
      </pc:sldChg>
      <pc:sldChg chg="del">
        <pc:chgData name="ヨウセイ" userId="5a888fac-6edf-44e7-a4d9-9d61d31ce2f0" providerId="ADAL" clId="{74F6AD37-A990-4456-A481-692FD1AC48AC}" dt="2024-04-04T02:17:05.205" v="7824" actId="47"/>
        <pc:sldMkLst>
          <pc:docMk/>
          <pc:sldMk cId="94390381" sldId="2147482214"/>
        </pc:sldMkLst>
      </pc:sldChg>
      <pc:sldChg chg="del">
        <pc:chgData name="ヨウセイ" userId="5a888fac-6edf-44e7-a4d9-9d61d31ce2f0" providerId="ADAL" clId="{74F6AD37-A990-4456-A481-692FD1AC48AC}" dt="2024-04-04T02:17:06.852" v="7832" actId="47"/>
        <pc:sldMkLst>
          <pc:docMk/>
          <pc:sldMk cId="3081991498" sldId="2147482215"/>
        </pc:sldMkLst>
      </pc:sldChg>
      <pc:sldChg chg="del">
        <pc:chgData name="ヨウセイ" userId="5a888fac-6edf-44e7-a4d9-9d61d31ce2f0" providerId="ADAL" clId="{74F6AD37-A990-4456-A481-692FD1AC48AC}" dt="2024-04-04T00:33:48.888" v="2264" actId="47"/>
        <pc:sldMkLst>
          <pc:docMk/>
          <pc:sldMk cId="3913892670" sldId="2147482216"/>
        </pc:sldMkLst>
      </pc:sldChg>
      <pc:sldChg chg="del">
        <pc:chgData name="ヨウセイ" userId="5a888fac-6edf-44e7-a4d9-9d61d31ce2f0" providerId="ADAL" clId="{74F6AD37-A990-4456-A481-692FD1AC48AC}" dt="2024-04-04T02:17:01.768" v="7811" actId="47"/>
        <pc:sldMkLst>
          <pc:docMk/>
          <pc:sldMk cId="1824430142" sldId="2147482218"/>
        </pc:sldMkLst>
      </pc:sldChg>
      <pc:sldChg chg="del">
        <pc:chgData name="ヨウセイ" userId="5a888fac-6edf-44e7-a4d9-9d61d31ce2f0" providerId="ADAL" clId="{74F6AD37-A990-4456-A481-692FD1AC48AC}" dt="2024-04-04T02:17:07.527" v="7833" actId="47"/>
        <pc:sldMkLst>
          <pc:docMk/>
          <pc:sldMk cId="55804623" sldId="2147482219"/>
        </pc:sldMkLst>
      </pc:sldChg>
      <pc:sldChg chg="del">
        <pc:chgData name="ヨウセイ" userId="5a888fac-6edf-44e7-a4d9-9d61d31ce2f0" providerId="ADAL" clId="{74F6AD37-A990-4456-A481-692FD1AC48AC}" dt="2024-04-04T02:17:01.588" v="7810" actId="47"/>
        <pc:sldMkLst>
          <pc:docMk/>
          <pc:sldMk cId="4219135348" sldId="2147482220"/>
        </pc:sldMkLst>
      </pc:sldChg>
      <pc:sldChg chg="del">
        <pc:chgData name="ヨウセイ" userId="5a888fac-6edf-44e7-a4d9-9d61d31ce2f0" providerId="ADAL" clId="{74F6AD37-A990-4456-A481-692FD1AC48AC}" dt="2024-04-04T02:17:00.520" v="7806" actId="47"/>
        <pc:sldMkLst>
          <pc:docMk/>
          <pc:sldMk cId="2931685376" sldId="2147482221"/>
        </pc:sldMkLst>
      </pc:sldChg>
      <pc:sldChg chg="del">
        <pc:chgData name="ヨウセイ" userId="5a888fac-6edf-44e7-a4d9-9d61d31ce2f0" providerId="ADAL" clId="{74F6AD37-A990-4456-A481-692FD1AC48AC}" dt="2024-04-04T02:17:01.054" v="7807" actId="47"/>
        <pc:sldMkLst>
          <pc:docMk/>
          <pc:sldMk cId="1963015109" sldId="2147482222"/>
        </pc:sldMkLst>
      </pc:sldChg>
      <pc:sldChg chg="del">
        <pc:chgData name="ヨウセイ" userId="5a888fac-6edf-44e7-a4d9-9d61d31ce2f0" providerId="ADAL" clId="{74F6AD37-A990-4456-A481-692FD1AC48AC}" dt="2024-04-04T02:17:01.416" v="7809" actId="47"/>
        <pc:sldMkLst>
          <pc:docMk/>
          <pc:sldMk cId="651173040" sldId="2147482224"/>
        </pc:sldMkLst>
      </pc:sldChg>
      <pc:sldChg chg="del">
        <pc:chgData name="ヨウセイ" userId="5a888fac-6edf-44e7-a4d9-9d61d31ce2f0" providerId="ADAL" clId="{74F6AD37-A990-4456-A481-692FD1AC48AC}" dt="2024-04-04T02:17:05.031" v="7823" actId="47"/>
        <pc:sldMkLst>
          <pc:docMk/>
          <pc:sldMk cId="3565016676" sldId="2147482225"/>
        </pc:sldMkLst>
      </pc:sldChg>
      <pc:sldChg chg="del">
        <pc:chgData name="ヨウセイ" userId="5a888fac-6edf-44e7-a4d9-9d61d31ce2f0" providerId="ADAL" clId="{74F6AD37-A990-4456-A481-692FD1AC48AC}" dt="2024-04-04T02:17:01.211" v="7808" actId="47"/>
        <pc:sldMkLst>
          <pc:docMk/>
          <pc:sldMk cId="3920639921" sldId="2147482226"/>
        </pc:sldMkLst>
      </pc:sldChg>
      <pc:sldChg chg="del">
        <pc:chgData name="ヨウセイ" userId="5a888fac-6edf-44e7-a4d9-9d61d31ce2f0" providerId="ADAL" clId="{74F6AD37-A990-4456-A481-692FD1AC48AC}" dt="2024-04-04T02:17:04.701" v="7821" actId="47"/>
        <pc:sldMkLst>
          <pc:docMk/>
          <pc:sldMk cId="2802040808" sldId="2147482227"/>
        </pc:sldMkLst>
      </pc:sldChg>
      <pc:sldChg chg="del">
        <pc:chgData name="ヨウセイ" userId="5a888fac-6edf-44e7-a4d9-9d61d31ce2f0" providerId="ADAL" clId="{74F6AD37-A990-4456-A481-692FD1AC48AC}" dt="2024-04-04T02:17:01.949" v="7812" actId="47"/>
        <pc:sldMkLst>
          <pc:docMk/>
          <pc:sldMk cId="2526765870" sldId="2147482228"/>
        </pc:sldMkLst>
      </pc:sldChg>
      <pc:sldChg chg="del">
        <pc:chgData name="ヨウセイ" userId="5a888fac-6edf-44e7-a4d9-9d61d31ce2f0" providerId="ADAL" clId="{74F6AD37-A990-4456-A481-692FD1AC48AC}" dt="2024-04-04T02:17:02.531" v="7813" actId="47"/>
        <pc:sldMkLst>
          <pc:docMk/>
          <pc:sldMk cId="1575585342" sldId="2147482229"/>
        </pc:sldMkLst>
      </pc:sldChg>
      <pc:sldChg chg="del">
        <pc:chgData name="ヨウセイ" userId="5a888fac-6edf-44e7-a4d9-9d61d31ce2f0" providerId="ADAL" clId="{74F6AD37-A990-4456-A481-692FD1AC48AC}" dt="2024-04-04T02:17:04.308" v="7819" actId="47"/>
        <pc:sldMkLst>
          <pc:docMk/>
          <pc:sldMk cId="1096844766" sldId="2147482230"/>
        </pc:sldMkLst>
      </pc:sldChg>
      <pc:sldChg chg="del">
        <pc:chgData name="ヨウセイ" userId="5a888fac-6edf-44e7-a4d9-9d61d31ce2f0" providerId="ADAL" clId="{74F6AD37-A990-4456-A481-692FD1AC48AC}" dt="2024-04-04T02:17:04.528" v="7820" actId="47"/>
        <pc:sldMkLst>
          <pc:docMk/>
          <pc:sldMk cId="3310198752" sldId="2147482231"/>
        </pc:sldMkLst>
      </pc:sldChg>
      <pc:sldChg chg="del">
        <pc:chgData name="ヨウセイ" userId="5a888fac-6edf-44e7-a4d9-9d61d31ce2f0" providerId="ADAL" clId="{74F6AD37-A990-4456-A481-692FD1AC48AC}" dt="2024-04-04T02:17:03.978" v="7818" actId="47"/>
        <pc:sldMkLst>
          <pc:docMk/>
          <pc:sldMk cId="428515386" sldId="2147482232"/>
        </pc:sldMkLst>
      </pc:sldChg>
      <pc:sldChg chg="del">
        <pc:chgData name="ヨウセイ" userId="5a888fac-6edf-44e7-a4d9-9d61d31ce2f0" providerId="ADAL" clId="{74F6AD37-A990-4456-A481-692FD1AC48AC}" dt="2024-04-04T02:17:02.735" v="7814" actId="47"/>
        <pc:sldMkLst>
          <pc:docMk/>
          <pc:sldMk cId="1163896807" sldId="2147482233"/>
        </pc:sldMkLst>
      </pc:sldChg>
      <pc:sldChg chg="del">
        <pc:chgData name="ヨウセイ" userId="5a888fac-6edf-44e7-a4d9-9d61d31ce2f0" providerId="ADAL" clId="{74F6AD37-A990-4456-A481-692FD1AC48AC}" dt="2024-04-04T02:17:02.892" v="7815" actId="47"/>
        <pc:sldMkLst>
          <pc:docMk/>
          <pc:sldMk cId="500578499" sldId="2147482234"/>
        </pc:sldMkLst>
      </pc:sldChg>
      <pc:sldChg chg="del">
        <pc:chgData name="ヨウセイ" userId="5a888fac-6edf-44e7-a4d9-9d61d31ce2f0" providerId="ADAL" clId="{74F6AD37-A990-4456-A481-692FD1AC48AC}" dt="2024-04-04T02:17:03.128" v="7816" actId="47"/>
        <pc:sldMkLst>
          <pc:docMk/>
          <pc:sldMk cId="480718334" sldId="2147482235"/>
        </pc:sldMkLst>
      </pc:sldChg>
      <pc:sldChg chg="del">
        <pc:chgData name="ヨウセイ" userId="5a888fac-6edf-44e7-a4d9-9d61d31ce2f0" providerId="ADAL" clId="{74F6AD37-A990-4456-A481-692FD1AC48AC}" dt="2024-04-04T02:17:03.427" v="7817" actId="47"/>
        <pc:sldMkLst>
          <pc:docMk/>
          <pc:sldMk cId="838566104" sldId="2147482236"/>
        </pc:sldMkLst>
      </pc:sldChg>
      <pc:sldChg chg="del">
        <pc:chgData name="ヨウセイ" userId="5a888fac-6edf-44e7-a4d9-9d61d31ce2f0" providerId="ADAL" clId="{74F6AD37-A990-4456-A481-692FD1AC48AC}" dt="2024-04-04T01:28:09.649" v="4732" actId="47"/>
        <pc:sldMkLst>
          <pc:docMk/>
          <pc:sldMk cId="2884311687" sldId="2147482237"/>
        </pc:sldMkLst>
      </pc:sldChg>
      <pc:sldChg chg="del">
        <pc:chgData name="ヨウセイ" userId="5a888fac-6edf-44e7-a4d9-9d61d31ce2f0" providerId="ADAL" clId="{74F6AD37-A990-4456-A481-692FD1AC48AC}" dt="2024-04-04T02:17:04.858" v="7822" actId="47"/>
        <pc:sldMkLst>
          <pc:docMk/>
          <pc:sldMk cId="3321361990" sldId="2147482238"/>
        </pc:sldMkLst>
      </pc:sldChg>
      <pc:sldChg chg="del">
        <pc:chgData name="ヨウセイ" userId="5a888fac-6edf-44e7-a4d9-9d61d31ce2f0" providerId="ADAL" clId="{74F6AD37-A990-4456-A481-692FD1AC48AC}" dt="2024-04-04T02:17:06.648" v="7831" actId="47"/>
        <pc:sldMkLst>
          <pc:docMk/>
          <pc:sldMk cId="2960919209" sldId="2147482239"/>
        </pc:sldMkLst>
      </pc:sldChg>
      <pc:sldChg chg="del">
        <pc:chgData name="ヨウセイ" userId="5a888fac-6edf-44e7-a4d9-9d61d31ce2f0" providerId="ADAL" clId="{74F6AD37-A990-4456-A481-692FD1AC48AC}" dt="2024-04-04T02:17:05.377" v="7825" actId="47"/>
        <pc:sldMkLst>
          <pc:docMk/>
          <pc:sldMk cId="4115863837" sldId="2147482240"/>
        </pc:sldMkLst>
      </pc:sldChg>
      <pc:sldChg chg="del">
        <pc:chgData name="ヨウセイ" userId="5a888fac-6edf-44e7-a4d9-9d61d31ce2f0" providerId="ADAL" clId="{74F6AD37-A990-4456-A481-692FD1AC48AC}" dt="2024-04-04T02:17:05.958" v="7827" actId="47"/>
        <pc:sldMkLst>
          <pc:docMk/>
          <pc:sldMk cId="2630861347" sldId="2147482241"/>
        </pc:sldMkLst>
      </pc:sldChg>
      <pc:sldChg chg="del">
        <pc:chgData name="ヨウセイ" userId="5a888fac-6edf-44e7-a4d9-9d61d31ce2f0" providerId="ADAL" clId="{74F6AD37-A990-4456-A481-692FD1AC48AC}" dt="2024-04-04T02:17:06.130" v="7828" actId="47"/>
        <pc:sldMkLst>
          <pc:docMk/>
          <pc:sldMk cId="1059849565" sldId="2147482242"/>
        </pc:sldMkLst>
      </pc:sldChg>
      <pc:sldChg chg="del">
        <pc:chgData name="ヨウセイ" userId="5a888fac-6edf-44e7-a4d9-9d61d31ce2f0" providerId="ADAL" clId="{74F6AD37-A990-4456-A481-692FD1AC48AC}" dt="2024-04-04T02:17:06.492" v="7830" actId="47"/>
        <pc:sldMkLst>
          <pc:docMk/>
          <pc:sldMk cId="1858971394" sldId="2147482243"/>
        </pc:sldMkLst>
      </pc:sldChg>
      <pc:sldChg chg="del">
        <pc:chgData name="ヨウセイ" userId="5a888fac-6edf-44e7-a4d9-9d61d31ce2f0" providerId="ADAL" clId="{74F6AD37-A990-4456-A481-692FD1AC48AC}" dt="2024-04-04T02:17:06.321" v="7829" actId="47"/>
        <pc:sldMkLst>
          <pc:docMk/>
          <pc:sldMk cId="1364308176" sldId="2147482244"/>
        </pc:sldMkLst>
      </pc:sldChg>
      <pc:sldChg chg="del">
        <pc:chgData name="ヨウセイ" userId="5a888fac-6edf-44e7-a4d9-9d61d31ce2f0" providerId="ADAL" clId="{74F6AD37-A990-4456-A481-692FD1AC48AC}" dt="2024-04-04T02:17:07.779" v="7834" actId="47"/>
        <pc:sldMkLst>
          <pc:docMk/>
          <pc:sldMk cId="71712095" sldId="2147482245"/>
        </pc:sldMkLst>
      </pc:sldChg>
      <pc:sldChg chg="del">
        <pc:chgData name="ヨウセイ" userId="5a888fac-6edf-44e7-a4d9-9d61d31ce2f0" providerId="ADAL" clId="{74F6AD37-A990-4456-A481-692FD1AC48AC}" dt="2024-04-04T02:17:08.046" v="7835" actId="47"/>
        <pc:sldMkLst>
          <pc:docMk/>
          <pc:sldMk cId="3049166178" sldId="2147482246"/>
        </pc:sldMkLst>
      </pc:sldChg>
      <pc:sldChg chg="del">
        <pc:chgData name="ヨウセイ" userId="5a888fac-6edf-44e7-a4d9-9d61d31ce2f0" providerId="ADAL" clId="{74F6AD37-A990-4456-A481-692FD1AC48AC}" dt="2024-04-04T02:17:08.313" v="7836" actId="47"/>
        <pc:sldMkLst>
          <pc:docMk/>
          <pc:sldMk cId="1429254671" sldId="2147482247"/>
        </pc:sldMkLst>
      </pc:sldChg>
      <pc:sldChg chg="del">
        <pc:chgData name="ヨウセイ" userId="5a888fac-6edf-44e7-a4d9-9d61d31ce2f0" providerId="ADAL" clId="{74F6AD37-A990-4456-A481-692FD1AC48AC}" dt="2024-04-04T02:17:08.566" v="7837" actId="47"/>
        <pc:sldMkLst>
          <pc:docMk/>
          <pc:sldMk cId="392050037" sldId="2147482248"/>
        </pc:sldMkLst>
      </pc:sldChg>
      <pc:sldChg chg="del">
        <pc:chgData name="ヨウセイ" userId="5a888fac-6edf-44e7-a4d9-9d61d31ce2f0" providerId="ADAL" clId="{74F6AD37-A990-4456-A481-692FD1AC48AC}" dt="2024-04-04T02:17:08.787" v="7838" actId="47"/>
        <pc:sldMkLst>
          <pc:docMk/>
          <pc:sldMk cId="3195310131" sldId="2147482249"/>
        </pc:sldMkLst>
      </pc:sldChg>
      <pc:sldChg chg="del">
        <pc:chgData name="ヨウセイ" userId="5a888fac-6edf-44e7-a4d9-9d61d31ce2f0" providerId="ADAL" clId="{74F6AD37-A990-4456-A481-692FD1AC48AC}" dt="2024-04-04T02:17:09.039" v="7839" actId="47"/>
        <pc:sldMkLst>
          <pc:docMk/>
          <pc:sldMk cId="1418437345" sldId="2147482250"/>
        </pc:sldMkLst>
      </pc:sldChg>
      <pc:sldChg chg="del">
        <pc:chgData name="ヨウセイ" userId="5a888fac-6edf-44e7-a4d9-9d61d31ce2f0" providerId="ADAL" clId="{74F6AD37-A990-4456-A481-692FD1AC48AC}" dt="2024-04-04T02:17:09.286" v="7840" actId="47"/>
        <pc:sldMkLst>
          <pc:docMk/>
          <pc:sldMk cId="368317364" sldId="2147482251"/>
        </pc:sldMkLst>
      </pc:sldChg>
      <pc:sldChg chg="del">
        <pc:chgData name="ヨウセイ" userId="5a888fac-6edf-44e7-a4d9-9d61d31ce2f0" providerId="ADAL" clId="{74F6AD37-A990-4456-A481-692FD1AC48AC}" dt="2024-04-04T02:17:09.484" v="7841" actId="47"/>
        <pc:sldMkLst>
          <pc:docMk/>
          <pc:sldMk cId="1513366249" sldId="2147482252"/>
        </pc:sldMkLst>
      </pc:sldChg>
      <pc:sldChg chg="del">
        <pc:chgData name="ヨウセイ" userId="5a888fac-6edf-44e7-a4d9-9d61d31ce2f0" providerId="ADAL" clId="{74F6AD37-A990-4456-A481-692FD1AC48AC}" dt="2024-04-03T08:28:34.837" v="343" actId="47"/>
        <pc:sldMkLst>
          <pc:docMk/>
          <pc:sldMk cId="3398345112" sldId="2147482254"/>
        </pc:sldMkLst>
      </pc:sldChg>
      <pc:sldChg chg="add del ord">
        <pc:chgData name="ヨウセイ" userId="5a888fac-6edf-44e7-a4d9-9d61d31ce2f0" providerId="ADAL" clId="{74F6AD37-A990-4456-A481-692FD1AC48AC}" dt="2024-04-04T01:28:02.405" v="4727" actId="47"/>
        <pc:sldMkLst>
          <pc:docMk/>
          <pc:sldMk cId="3309484108" sldId="2147482255"/>
        </pc:sldMkLst>
      </pc:sldChg>
      <pc:sldChg chg="del">
        <pc:chgData name="ヨウセイ" userId="5a888fac-6edf-44e7-a4d9-9d61d31ce2f0" providerId="ADAL" clId="{74F6AD37-A990-4456-A481-692FD1AC48AC}" dt="2024-04-04T02:16:48.945" v="7802" actId="47"/>
        <pc:sldMkLst>
          <pc:docMk/>
          <pc:sldMk cId="2568865823" sldId="2147482256"/>
        </pc:sldMkLst>
      </pc:sldChg>
      <pc:sldChg chg="del">
        <pc:chgData name="ヨウセイ" userId="5a888fac-6edf-44e7-a4d9-9d61d31ce2f0" providerId="ADAL" clId="{74F6AD37-A990-4456-A481-692FD1AC48AC}" dt="2024-04-04T02:16:58.683" v="7804" actId="47"/>
        <pc:sldMkLst>
          <pc:docMk/>
          <pc:sldMk cId="1426385535" sldId="2147482258"/>
        </pc:sldMkLst>
      </pc:sldChg>
      <pc:sldChg chg="del">
        <pc:chgData name="ヨウセイ" userId="5a888fac-6edf-44e7-a4d9-9d61d31ce2f0" providerId="ADAL" clId="{74F6AD37-A990-4456-A481-692FD1AC48AC}" dt="2024-04-04T02:17:09.731" v="7842" actId="47"/>
        <pc:sldMkLst>
          <pc:docMk/>
          <pc:sldMk cId="3617548443" sldId="2147482259"/>
        </pc:sldMkLst>
      </pc:sldChg>
      <pc:sldChg chg="del">
        <pc:chgData name="ヨウセイ" userId="5a888fac-6edf-44e7-a4d9-9d61d31ce2f0" providerId="ADAL" clId="{74F6AD37-A990-4456-A481-692FD1AC48AC}" dt="2024-04-04T02:17:10.202" v="7843" actId="47"/>
        <pc:sldMkLst>
          <pc:docMk/>
          <pc:sldMk cId="2246483576" sldId="2147482260"/>
        </pc:sldMkLst>
      </pc:sldChg>
      <pc:sldChg chg="del">
        <pc:chgData name="ヨウセイ" userId="5a888fac-6edf-44e7-a4d9-9d61d31ce2f0" providerId="ADAL" clId="{74F6AD37-A990-4456-A481-692FD1AC48AC}" dt="2024-04-04T02:17:10.406" v="7844" actId="47"/>
        <pc:sldMkLst>
          <pc:docMk/>
          <pc:sldMk cId="4275901944" sldId="2147482261"/>
        </pc:sldMkLst>
      </pc:sldChg>
      <pc:sldChg chg="del">
        <pc:chgData name="ヨウセイ" userId="5a888fac-6edf-44e7-a4d9-9d61d31ce2f0" providerId="ADAL" clId="{74F6AD37-A990-4456-A481-692FD1AC48AC}" dt="2024-04-04T02:17:10.705" v="7845" actId="47"/>
        <pc:sldMkLst>
          <pc:docMk/>
          <pc:sldMk cId="4029078622" sldId="2147482262"/>
        </pc:sldMkLst>
      </pc:sldChg>
      <pc:sldChg chg="del">
        <pc:chgData name="ヨウセイ" userId="5a888fac-6edf-44e7-a4d9-9d61d31ce2f0" providerId="ADAL" clId="{74F6AD37-A990-4456-A481-692FD1AC48AC}" dt="2024-04-04T02:17:11.130" v="7846" actId="47"/>
        <pc:sldMkLst>
          <pc:docMk/>
          <pc:sldMk cId="541997284" sldId="2147482264"/>
        </pc:sldMkLst>
      </pc:sldChg>
      <pc:sldChg chg="del">
        <pc:chgData name="ヨウセイ" userId="5a888fac-6edf-44e7-a4d9-9d61d31ce2f0" providerId="ADAL" clId="{74F6AD37-A990-4456-A481-692FD1AC48AC}" dt="2024-04-04T02:17:11.373" v="7847" actId="47"/>
        <pc:sldMkLst>
          <pc:docMk/>
          <pc:sldMk cId="1161768988" sldId="2147482266"/>
        </pc:sldMkLst>
      </pc:sldChg>
      <pc:sldChg chg="del">
        <pc:chgData name="ヨウセイ" userId="5a888fac-6edf-44e7-a4d9-9d61d31ce2f0" providerId="ADAL" clId="{74F6AD37-A990-4456-A481-692FD1AC48AC}" dt="2024-04-04T02:17:11.918" v="7848" actId="47"/>
        <pc:sldMkLst>
          <pc:docMk/>
          <pc:sldMk cId="3200257637" sldId="2147482267"/>
        </pc:sldMkLst>
      </pc:sldChg>
      <pc:sldChg chg="del">
        <pc:chgData name="ヨウセイ" userId="5a888fac-6edf-44e7-a4d9-9d61d31ce2f0" providerId="ADAL" clId="{74F6AD37-A990-4456-A481-692FD1AC48AC}" dt="2024-04-04T02:17:12.191" v="7849" actId="47"/>
        <pc:sldMkLst>
          <pc:docMk/>
          <pc:sldMk cId="562476962" sldId="2147482268"/>
        </pc:sldMkLst>
      </pc:sldChg>
      <pc:sldChg chg="del">
        <pc:chgData name="ヨウセイ" userId="5a888fac-6edf-44e7-a4d9-9d61d31ce2f0" providerId="ADAL" clId="{74F6AD37-A990-4456-A481-692FD1AC48AC}" dt="2024-04-04T02:17:12.578" v="7850" actId="47"/>
        <pc:sldMkLst>
          <pc:docMk/>
          <pc:sldMk cId="2773685293" sldId="2147482269"/>
        </pc:sldMkLst>
      </pc:sldChg>
      <pc:sldChg chg="del">
        <pc:chgData name="ヨウセイ" userId="5a888fac-6edf-44e7-a4d9-9d61d31ce2f0" providerId="ADAL" clId="{74F6AD37-A990-4456-A481-692FD1AC48AC}" dt="2024-04-04T02:17:13.932" v="7852" actId="47"/>
        <pc:sldMkLst>
          <pc:docMk/>
          <pc:sldMk cId="2063161023" sldId="2147482273"/>
        </pc:sldMkLst>
      </pc:sldChg>
      <pc:sldChg chg="del">
        <pc:chgData name="ヨウセイ" userId="5a888fac-6edf-44e7-a4d9-9d61d31ce2f0" providerId="ADAL" clId="{74F6AD37-A990-4456-A481-692FD1AC48AC}" dt="2024-04-04T02:17:14.815" v="7853" actId="47"/>
        <pc:sldMkLst>
          <pc:docMk/>
          <pc:sldMk cId="119922868" sldId="2147482274"/>
        </pc:sldMkLst>
      </pc:sldChg>
      <pc:sldChg chg="del">
        <pc:chgData name="ヨウセイ" userId="5a888fac-6edf-44e7-a4d9-9d61d31ce2f0" providerId="ADAL" clId="{74F6AD37-A990-4456-A481-692FD1AC48AC}" dt="2024-04-04T02:17:13.270" v="7851" actId="47"/>
        <pc:sldMkLst>
          <pc:docMk/>
          <pc:sldMk cId="2437712529" sldId="2147482275"/>
        </pc:sldMkLst>
      </pc:sldChg>
      <pc:sldChg chg="del">
        <pc:chgData name="ヨウセイ" userId="5a888fac-6edf-44e7-a4d9-9d61d31ce2f0" providerId="ADAL" clId="{74F6AD37-A990-4456-A481-692FD1AC48AC}" dt="2024-04-04T02:17:17.876" v="7856" actId="47"/>
        <pc:sldMkLst>
          <pc:docMk/>
          <pc:sldMk cId="1457298958" sldId="2147482277"/>
        </pc:sldMkLst>
      </pc:sldChg>
      <pc:sldChg chg="del">
        <pc:chgData name="ヨウセイ" userId="5a888fac-6edf-44e7-a4d9-9d61d31ce2f0" providerId="ADAL" clId="{74F6AD37-A990-4456-A481-692FD1AC48AC}" dt="2024-04-04T02:17:18.552" v="7857" actId="47"/>
        <pc:sldMkLst>
          <pc:docMk/>
          <pc:sldMk cId="479835986" sldId="2147482278"/>
        </pc:sldMkLst>
      </pc:sldChg>
      <pc:sldChg chg="del">
        <pc:chgData name="ヨウセイ" userId="5a888fac-6edf-44e7-a4d9-9d61d31ce2f0" providerId="ADAL" clId="{74F6AD37-A990-4456-A481-692FD1AC48AC}" dt="2024-04-04T02:17:19.875" v="7859" actId="47"/>
        <pc:sldMkLst>
          <pc:docMk/>
          <pc:sldMk cId="1697872860" sldId="2147482281"/>
        </pc:sldMkLst>
      </pc:sldChg>
      <pc:sldChg chg="del">
        <pc:chgData name="ヨウセイ" userId="5a888fac-6edf-44e7-a4d9-9d61d31ce2f0" providerId="ADAL" clId="{74F6AD37-A990-4456-A481-692FD1AC48AC}" dt="2024-04-04T02:17:19.214" v="7858" actId="47"/>
        <pc:sldMkLst>
          <pc:docMk/>
          <pc:sldMk cId="1349501361" sldId="2147482282"/>
        </pc:sldMkLst>
      </pc:sldChg>
      <pc:sldChg chg="del">
        <pc:chgData name="ヨウセイ" userId="5a888fac-6edf-44e7-a4d9-9d61d31ce2f0" providerId="ADAL" clId="{74F6AD37-A990-4456-A481-692FD1AC48AC}" dt="2024-04-04T02:17:20.236" v="7860" actId="47"/>
        <pc:sldMkLst>
          <pc:docMk/>
          <pc:sldMk cId="714518296" sldId="2147482284"/>
        </pc:sldMkLst>
      </pc:sldChg>
      <pc:sldChg chg="delSp modSp mod">
        <pc:chgData name="ヨウセイ" userId="5a888fac-6edf-44e7-a4d9-9d61d31ce2f0" providerId="ADAL" clId="{74F6AD37-A990-4456-A481-692FD1AC48AC}" dt="2024-04-04T02:26:04.588" v="8546" actId="478"/>
        <pc:sldMkLst>
          <pc:docMk/>
          <pc:sldMk cId="3215519782" sldId="2147482285"/>
        </pc:sldMkLst>
        <pc:spChg chg="del">
          <ac:chgData name="ヨウセイ" userId="5a888fac-6edf-44e7-a4d9-9d61d31ce2f0" providerId="ADAL" clId="{74F6AD37-A990-4456-A481-692FD1AC48AC}" dt="2024-04-04T02:21:35.850" v="8299" actId="478"/>
          <ac:spMkLst>
            <pc:docMk/>
            <pc:sldMk cId="3215519782" sldId="2147482285"/>
            <ac:spMk id="2" creationId="{0EC0F230-B832-06C6-BAF7-02E7E32165A6}"/>
          </ac:spMkLst>
        </pc:spChg>
        <pc:spChg chg="mod">
          <ac:chgData name="ヨウセイ" userId="5a888fac-6edf-44e7-a4d9-9d61d31ce2f0" providerId="ADAL" clId="{74F6AD37-A990-4456-A481-692FD1AC48AC}" dt="2024-04-04T02:23:38.745" v="8506" actId="1076"/>
          <ac:spMkLst>
            <pc:docMk/>
            <pc:sldMk cId="3215519782" sldId="2147482285"/>
            <ac:spMk id="9" creationId="{8CA7BD4B-136A-B6C0-ADA6-88D8819AB26E}"/>
          </ac:spMkLst>
        </pc:spChg>
        <pc:picChg chg="del">
          <ac:chgData name="ヨウセイ" userId="5a888fac-6edf-44e7-a4d9-9d61d31ce2f0" providerId="ADAL" clId="{74F6AD37-A990-4456-A481-692FD1AC48AC}" dt="2024-04-04T02:26:04.588" v="8546" actId="478"/>
          <ac:picMkLst>
            <pc:docMk/>
            <pc:sldMk cId="3215519782" sldId="2147482285"/>
            <ac:picMk id="4" creationId="{9183BB32-0BFB-D154-C138-990693697514}"/>
          </ac:picMkLst>
        </pc:picChg>
      </pc:sldChg>
      <pc:sldChg chg="delSp mod">
        <pc:chgData name="ヨウセイ" userId="5a888fac-6edf-44e7-a4d9-9d61d31ce2f0" providerId="ADAL" clId="{74F6AD37-A990-4456-A481-692FD1AC48AC}" dt="2024-04-04T02:26:07.344" v="8547" actId="478"/>
        <pc:sldMkLst>
          <pc:docMk/>
          <pc:sldMk cId="525155994" sldId="2147482286"/>
        </pc:sldMkLst>
        <pc:picChg chg="del">
          <ac:chgData name="ヨウセイ" userId="5a888fac-6edf-44e7-a4d9-9d61d31ce2f0" providerId="ADAL" clId="{74F6AD37-A990-4456-A481-692FD1AC48AC}" dt="2024-04-04T02:26:07.344" v="8547" actId="478"/>
          <ac:picMkLst>
            <pc:docMk/>
            <pc:sldMk cId="525155994" sldId="2147482286"/>
            <ac:picMk id="4" creationId="{9D970EB1-EABC-18CC-D4F8-C5C993834426}"/>
          </ac:picMkLst>
        </pc:picChg>
      </pc:sldChg>
      <pc:sldChg chg="delSp mod">
        <pc:chgData name="ヨウセイ" userId="5a888fac-6edf-44e7-a4d9-9d61d31ce2f0" providerId="ADAL" clId="{74F6AD37-A990-4456-A481-692FD1AC48AC}" dt="2024-04-04T02:26:11.121" v="8549" actId="478"/>
        <pc:sldMkLst>
          <pc:docMk/>
          <pc:sldMk cId="1467490155" sldId="2147482287"/>
        </pc:sldMkLst>
        <pc:picChg chg="del">
          <ac:chgData name="ヨウセイ" userId="5a888fac-6edf-44e7-a4d9-9d61d31ce2f0" providerId="ADAL" clId="{74F6AD37-A990-4456-A481-692FD1AC48AC}" dt="2024-04-04T02:26:11.121" v="8549" actId="478"/>
          <ac:picMkLst>
            <pc:docMk/>
            <pc:sldMk cId="1467490155" sldId="2147482287"/>
            <ac:picMk id="8" creationId="{1BAE6543-E29C-3EA9-2058-52803ACA56DF}"/>
          </ac:picMkLst>
        </pc:picChg>
      </pc:sldChg>
      <pc:sldChg chg="delSp mod">
        <pc:chgData name="ヨウセイ" userId="5a888fac-6edf-44e7-a4d9-9d61d31ce2f0" providerId="ADAL" clId="{74F6AD37-A990-4456-A481-692FD1AC48AC}" dt="2024-04-04T02:26:12.989" v="8550" actId="478"/>
        <pc:sldMkLst>
          <pc:docMk/>
          <pc:sldMk cId="1593585928" sldId="2147482289"/>
        </pc:sldMkLst>
        <pc:picChg chg="del">
          <ac:chgData name="ヨウセイ" userId="5a888fac-6edf-44e7-a4d9-9d61d31ce2f0" providerId="ADAL" clId="{74F6AD37-A990-4456-A481-692FD1AC48AC}" dt="2024-04-04T02:26:12.989" v="8550" actId="478"/>
          <ac:picMkLst>
            <pc:docMk/>
            <pc:sldMk cId="1593585928" sldId="2147482289"/>
            <ac:picMk id="8" creationId="{1BAE6543-E29C-3EA9-2058-52803ACA56DF}"/>
          </ac:picMkLst>
        </pc:picChg>
      </pc:sldChg>
      <pc:sldChg chg="delSp mod">
        <pc:chgData name="ヨウセイ" userId="5a888fac-6edf-44e7-a4d9-9d61d31ce2f0" providerId="ADAL" clId="{74F6AD37-A990-4456-A481-692FD1AC48AC}" dt="2024-04-04T02:26:14.767" v="8551" actId="478"/>
        <pc:sldMkLst>
          <pc:docMk/>
          <pc:sldMk cId="1078416864" sldId="2147482290"/>
        </pc:sldMkLst>
        <pc:picChg chg="del">
          <ac:chgData name="ヨウセイ" userId="5a888fac-6edf-44e7-a4d9-9d61d31ce2f0" providerId="ADAL" clId="{74F6AD37-A990-4456-A481-692FD1AC48AC}" dt="2024-04-04T02:26:14.767" v="8551" actId="478"/>
          <ac:picMkLst>
            <pc:docMk/>
            <pc:sldMk cId="1078416864" sldId="2147482290"/>
            <ac:picMk id="8" creationId="{1BAE6543-E29C-3EA9-2058-52803ACA56DF}"/>
          </ac:picMkLst>
        </pc:picChg>
      </pc:sldChg>
      <pc:sldChg chg="delSp mod">
        <pc:chgData name="ヨウセイ" userId="5a888fac-6edf-44e7-a4d9-9d61d31ce2f0" providerId="ADAL" clId="{74F6AD37-A990-4456-A481-692FD1AC48AC}" dt="2024-04-04T02:26:16.244" v="8552" actId="478"/>
        <pc:sldMkLst>
          <pc:docMk/>
          <pc:sldMk cId="1240862759" sldId="2147482291"/>
        </pc:sldMkLst>
        <pc:picChg chg="del">
          <ac:chgData name="ヨウセイ" userId="5a888fac-6edf-44e7-a4d9-9d61d31ce2f0" providerId="ADAL" clId="{74F6AD37-A990-4456-A481-692FD1AC48AC}" dt="2024-04-04T02:26:16.244" v="8552" actId="478"/>
          <ac:picMkLst>
            <pc:docMk/>
            <pc:sldMk cId="1240862759" sldId="2147482291"/>
            <ac:picMk id="8" creationId="{1BAE6543-E29C-3EA9-2058-52803ACA56DF}"/>
          </ac:picMkLst>
        </pc:picChg>
      </pc:sldChg>
      <pc:sldChg chg="delSp mod">
        <pc:chgData name="ヨウセイ" userId="5a888fac-6edf-44e7-a4d9-9d61d31ce2f0" providerId="ADAL" clId="{74F6AD37-A990-4456-A481-692FD1AC48AC}" dt="2024-04-04T02:26:17.689" v="8553" actId="478"/>
        <pc:sldMkLst>
          <pc:docMk/>
          <pc:sldMk cId="455011435" sldId="2147482292"/>
        </pc:sldMkLst>
        <pc:picChg chg="del">
          <ac:chgData name="ヨウセイ" userId="5a888fac-6edf-44e7-a4d9-9d61d31ce2f0" providerId="ADAL" clId="{74F6AD37-A990-4456-A481-692FD1AC48AC}" dt="2024-04-04T02:26:17.689" v="8553" actId="478"/>
          <ac:picMkLst>
            <pc:docMk/>
            <pc:sldMk cId="455011435" sldId="2147482292"/>
            <ac:picMk id="8" creationId="{1BAE6543-E29C-3EA9-2058-52803ACA56DF}"/>
          </ac:picMkLst>
        </pc:picChg>
      </pc:sldChg>
      <pc:sldChg chg="delSp mod">
        <pc:chgData name="ヨウセイ" userId="5a888fac-6edf-44e7-a4d9-9d61d31ce2f0" providerId="ADAL" clId="{74F6AD37-A990-4456-A481-692FD1AC48AC}" dt="2024-04-04T02:26:19.244" v="8554" actId="478"/>
        <pc:sldMkLst>
          <pc:docMk/>
          <pc:sldMk cId="665936240" sldId="2147482293"/>
        </pc:sldMkLst>
        <pc:picChg chg="del">
          <ac:chgData name="ヨウセイ" userId="5a888fac-6edf-44e7-a4d9-9d61d31ce2f0" providerId="ADAL" clId="{74F6AD37-A990-4456-A481-692FD1AC48AC}" dt="2024-04-04T02:26:19.244" v="8554" actId="478"/>
          <ac:picMkLst>
            <pc:docMk/>
            <pc:sldMk cId="665936240" sldId="2147482293"/>
            <ac:picMk id="8" creationId="{1BAE6543-E29C-3EA9-2058-52803ACA56DF}"/>
          </ac:picMkLst>
        </pc:picChg>
      </pc:sldChg>
      <pc:sldChg chg="del">
        <pc:chgData name="ヨウセイ" userId="5a888fac-6edf-44e7-a4d9-9d61d31ce2f0" providerId="ADAL" clId="{74F6AD37-A990-4456-A481-692FD1AC48AC}" dt="2024-04-04T02:17:29.601" v="7861" actId="47"/>
        <pc:sldMkLst>
          <pc:docMk/>
          <pc:sldMk cId="3527556534" sldId="2147482294"/>
        </pc:sldMkLst>
      </pc:sldChg>
      <pc:sldChg chg="del">
        <pc:chgData name="ヨウセイ" userId="5a888fac-6edf-44e7-a4d9-9d61d31ce2f0" providerId="ADAL" clId="{74F6AD37-A990-4456-A481-692FD1AC48AC}" dt="2024-04-04T02:17:05.754" v="7826" actId="47"/>
        <pc:sldMkLst>
          <pc:docMk/>
          <pc:sldMk cId="2526428241" sldId="2147482295"/>
        </pc:sldMkLst>
      </pc:sldChg>
      <pc:sldChg chg="del">
        <pc:chgData name="ヨウセイ" userId="5a888fac-6edf-44e7-a4d9-9d61d31ce2f0" providerId="ADAL" clId="{74F6AD37-A990-4456-A481-692FD1AC48AC}" dt="2024-04-04T02:16:49.024" v="7803" actId="47"/>
        <pc:sldMkLst>
          <pc:docMk/>
          <pc:sldMk cId="3096082416" sldId="2147482297"/>
        </pc:sldMkLst>
      </pc:sldChg>
      <pc:sldChg chg="delSp del mod">
        <pc:chgData name="ヨウセイ" userId="5a888fac-6edf-44e7-a4d9-9d61d31ce2f0" providerId="ADAL" clId="{74F6AD37-A990-4456-A481-692FD1AC48AC}" dt="2024-04-04T02:26:24.129" v="8556" actId="47"/>
        <pc:sldMkLst>
          <pc:docMk/>
          <pc:sldMk cId="1246764035" sldId="2147482298"/>
        </pc:sldMkLst>
        <pc:picChg chg="del">
          <ac:chgData name="ヨウセイ" userId="5a888fac-6edf-44e7-a4d9-9d61d31ce2f0" providerId="ADAL" clId="{74F6AD37-A990-4456-A481-692FD1AC48AC}" dt="2024-04-04T02:26:21.787" v="8555" actId="478"/>
          <ac:picMkLst>
            <pc:docMk/>
            <pc:sldMk cId="1246764035" sldId="2147482298"/>
            <ac:picMk id="4" creationId="{9183BB32-0BFB-D154-C138-990693697514}"/>
          </ac:picMkLst>
        </pc:picChg>
      </pc:sldChg>
      <pc:sldChg chg="del">
        <pc:chgData name="ヨウセイ" userId="5a888fac-6edf-44e7-a4d9-9d61d31ce2f0" providerId="ADAL" clId="{74F6AD37-A990-4456-A481-692FD1AC48AC}" dt="2024-04-04T02:17:16.775" v="7855" actId="47"/>
        <pc:sldMkLst>
          <pc:docMk/>
          <pc:sldMk cId="301803438" sldId="2147482299"/>
        </pc:sldMkLst>
      </pc:sldChg>
      <pc:sldChg chg="del">
        <pc:chgData name="ヨウセイ" userId="5a888fac-6edf-44e7-a4d9-9d61d31ce2f0" providerId="ADAL" clId="{74F6AD37-A990-4456-A481-692FD1AC48AC}" dt="2024-04-03T09:03:05.349" v="1070" actId="47"/>
        <pc:sldMkLst>
          <pc:docMk/>
          <pc:sldMk cId="2888176365" sldId="2147482300"/>
        </pc:sldMkLst>
      </pc:sldChg>
      <pc:sldChg chg="del">
        <pc:chgData name="ヨウセイ" userId="5a888fac-6edf-44e7-a4d9-9d61d31ce2f0" providerId="ADAL" clId="{74F6AD37-A990-4456-A481-692FD1AC48AC}" dt="2024-04-04T02:17:16.525" v="7854" actId="47"/>
        <pc:sldMkLst>
          <pc:docMk/>
          <pc:sldMk cId="1364041883" sldId="2147482301"/>
        </pc:sldMkLst>
      </pc:sldChg>
      <pc:sldChg chg="addSp delSp modSp add mod">
        <pc:chgData name="ヨウセイ" userId="5a888fac-6edf-44e7-a4d9-9d61d31ce2f0" providerId="ADAL" clId="{74F6AD37-A990-4456-A481-692FD1AC48AC}" dt="2024-04-03T09:07:36.626" v="1250" actId="478"/>
        <pc:sldMkLst>
          <pc:docMk/>
          <pc:sldMk cId="737145409" sldId="2147482302"/>
        </pc:sldMkLst>
        <pc:spChg chg="del">
          <ac:chgData name="ヨウセイ" userId="5a888fac-6edf-44e7-a4d9-9d61d31ce2f0" providerId="ADAL" clId="{74F6AD37-A990-4456-A481-692FD1AC48AC}" dt="2024-04-03T08:35:12.576" v="498" actId="478"/>
          <ac:spMkLst>
            <pc:docMk/>
            <pc:sldMk cId="737145409" sldId="2147482302"/>
            <ac:spMk id="4" creationId="{7638D454-703C-FB33-2969-C8771960410E}"/>
          </ac:spMkLst>
        </pc:spChg>
        <pc:spChg chg="add mod">
          <ac:chgData name="ヨウセイ" userId="5a888fac-6edf-44e7-a4d9-9d61d31ce2f0" providerId="ADAL" clId="{74F6AD37-A990-4456-A481-692FD1AC48AC}" dt="2024-04-03T08:43:12.224" v="615" actId="1076"/>
          <ac:spMkLst>
            <pc:docMk/>
            <pc:sldMk cId="737145409" sldId="2147482302"/>
            <ac:spMk id="9" creationId="{6CF09A09-948B-74DA-50F7-EB4F0D7DFB4D}"/>
          </ac:spMkLst>
        </pc:spChg>
        <pc:spChg chg="mod">
          <ac:chgData name="ヨウセイ" userId="5a888fac-6edf-44e7-a4d9-9d61d31ce2f0" providerId="ADAL" clId="{74F6AD37-A990-4456-A481-692FD1AC48AC}" dt="2024-04-03T08:44:35.003" v="715" actId="20577"/>
          <ac:spMkLst>
            <pc:docMk/>
            <pc:sldMk cId="737145409" sldId="2147482302"/>
            <ac:spMk id="10" creationId="{267C574E-6EC1-33B1-10DB-3CA1B809B835}"/>
          </ac:spMkLst>
        </pc:spChg>
        <pc:picChg chg="del">
          <ac:chgData name="ヨウセイ" userId="5a888fac-6edf-44e7-a4d9-9d61d31ce2f0" providerId="ADAL" clId="{74F6AD37-A990-4456-A481-692FD1AC48AC}" dt="2024-04-03T09:07:36.626" v="1250" actId="478"/>
          <ac:picMkLst>
            <pc:docMk/>
            <pc:sldMk cId="737145409" sldId="2147482302"/>
            <ac:picMk id="2" creationId="{BE5D1EF7-851B-D25A-4E40-AF2C0997BB35}"/>
          </ac:picMkLst>
        </pc:picChg>
        <pc:picChg chg="add mod">
          <ac:chgData name="ヨウセイ" userId="5a888fac-6edf-44e7-a4d9-9d61d31ce2f0" providerId="ADAL" clId="{74F6AD37-A990-4456-A481-692FD1AC48AC}" dt="2024-04-03T08:36:04.645" v="509" actId="14100"/>
          <ac:picMkLst>
            <pc:docMk/>
            <pc:sldMk cId="737145409" sldId="2147482302"/>
            <ac:picMk id="7" creationId="{B76E2A6C-35F4-A546-10F3-2FCBA207BA67}"/>
          </ac:picMkLst>
        </pc:picChg>
        <pc:picChg chg="add mod">
          <ac:chgData name="ヨウセイ" userId="5a888fac-6edf-44e7-a4d9-9d61d31ce2f0" providerId="ADAL" clId="{74F6AD37-A990-4456-A481-692FD1AC48AC}" dt="2024-04-03T08:35:55.183" v="506" actId="1076"/>
          <ac:picMkLst>
            <pc:docMk/>
            <pc:sldMk cId="737145409" sldId="2147482302"/>
            <ac:picMk id="8" creationId="{50E80FE6-1379-2085-8927-DEFDAD4ACC4F}"/>
          </ac:picMkLst>
        </pc:picChg>
        <pc:picChg chg="del">
          <ac:chgData name="ヨウセイ" userId="5a888fac-6edf-44e7-a4d9-9d61d31ce2f0" providerId="ADAL" clId="{74F6AD37-A990-4456-A481-692FD1AC48AC}" dt="2024-04-03T08:34:47.726" v="491" actId="478"/>
          <ac:picMkLst>
            <pc:docMk/>
            <pc:sldMk cId="737145409" sldId="2147482302"/>
            <ac:picMk id="1026" creationId="{1AFB47B2-AFD9-A1DC-776F-5CFFF28A2657}"/>
          </ac:picMkLst>
        </pc:picChg>
        <pc:picChg chg="add mod">
          <ac:chgData name="ヨウセイ" userId="5a888fac-6edf-44e7-a4d9-9d61d31ce2f0" providerId="ADAL" clId="{74F6AD37-A990-4456-A481-692FD1AC48AC}" dt="2024-04-03T08:35:59.279" v="507" actId="732"/>
          <ac:picMkLst>
            <pc:docMk/>
            <pc:sldMk cId="737145409" sldId="2147482302"/>
            <ac:picMk id="3074" creationId="{4D708BB4-79E3-FBC9-4FD5-93F836DF6E08}"/>
          </ac:picMkLst>
        </pc:picChg>
        <pc:picChg chg="add mod">
          <ac:chgData name="ヨウセイ" userId="5a888fac-6edf-44e7-a4d9-9d61d31ce2f0" providerId="ADAL" clId="{74F6AD37-A990-4456-A481-692FD1AC48AC}" dt="2024-04-03T08:44:00.635" v="651" actId="1076"/>
          <ac:picMkLst>
            <pc:docMk/>
            <pc:sldMk cId="737145409" sldId="2147482302"/>
            <ac:picMk id="4102" creationId="{EDBC707F-10DC-28BB-0971-A65805111EE2}"/>
          </ac:picMkLst>
        </pc:picChg>
      </pc:sldChg>
      <pc:sldChg chg="addSp delSp modSp add mod">
        <pc:chgData name="ヨウセイ" userId="5a888fac-6edf-44e7-a4d9-9d61d31ce2f0" providerId="ADAL" clId="{74F6AD37-A990-4456-A481-692FD1AC48AC}" dt="2024-04-03T09:21:25.929" v="1804" actId="1076"/>
        <pc:sldMkLst>
          <pc:docMk/>
          <pc:sldMk cId="1534552955" sldId="2147482303"/>
        </pc:sldMkLst>
        <pc:spChg chg="add del">
          <ac:chgData name="ヨウセイ" userId="5a888fac-6edf-44e7-a4d9-9d61d31ce2f0" providerId="ADAL" clId="{74F6AD37-A990-4456-A481-692FD1AC48AC}" dt="2024-04-03T08:39:12.099" v="540" actId="22"/>
          <ac:spMkLst>
            <pc:docMk/>
            <pc:sldMk cId="1534552955" sldId="2147482303"/>
            <ac:spMk id="5" creationId="{6FB2479A-F86C-E51A-E70B-03F06CBFA239}"/>
          </ac:spMkLst>
        </pc:spChg>
        <pc:spChg chg="del mod">
          <ac:chgData name="ヨウセイ" userId="5a888fac-6edf-44e7-a4d9-9d61d31ce2f0" providerId="ADAL" clId="{74F6AD37-A990-4456-A481-692FD1AC48AC}" dt="2024-04-03T08:41:18.171" v="573" actId="478"/>
          <ac:spMkLst>
            <pc:docMk/>
            <pc:sldMk cId="1534552955" sldId="2147482303"/>
            <ac:spMk id="9" creationId="{6CF09A09-948B-74DA-50F7-EB4F0D7DFB4D}"/>
          </ac:spMkLst>
        </pc:spChg>
        <pc:spChg chg="mod">
          <ac:chgData name="ヨウセイ" userId="5a888fac-6edf-44e7-a4d9-9d61d31ce2f0" providerId="ADAL" clId="{74F6AD37-A990-4456-A481-692FD1AC48AC}" dt="2024-04-03T08:40:33.941" v="560" actId="6549"/>
          <ac:spMkLst>
            <pc:docMk/>
            <pc:sldMk cId="1534552955" sldId="2147482303"/>
            <ac:spMk id="10" creationId="{267C574E-6EC1-33B1-10DB-3CA1B809B835}"/>
          </ac:spMkLst>
        </pc:spChg>
        <pc:spChg chg="add mod">
          <ac:chgData name="ヨウセイ" userId="5a888fac-6edf-44e7-a4d9-9d61d31ce2f0" providerId="ADAL" clId="{74F6AD37-A990-4456-A481-692FD1AC48AC}" dt="2024-04-03T09:21:23.224" v="1802" actId="255"/>
          <ac:spMkLst>
            <pc:docMk/>
            <pc:sldMk cId="1534552955" sldId="2147482303"/>
            <ac:spMk id="12" creationId="{9E4B143A-88E4-F9FE-E499-3ACE74984D35}"/>
          </ac:spMkLst>
        </pc:spChg>
        <pc:picChg chg="del">
          <ac:chgData name="ヨウセイ" userId="5a888fac-6edf-44e7-a4d9-9d61d31ce2f0" providerId="ADAL" clId="{74F6AD37-A990-4456-A481-692FD1AC48AC}" dt="2024-04-03T09:07:38.627" v="1251" actId="478"/>
          <ac:picMkLst>
            <pc:docMk/>
            <pc:sldMk cId="1534552955" sldId="2147482303"/>
            <ac:picMk id="2" creationId="{BE5D1EF7-851B-D25A-4E40-AF2C0997BB35}"/>
          </ac:picMkLst>
        </pc:picChg>
        <pc:picChg chg="del">
          <ac:chgData name="ヨウセイ" userId="5a888fac-6edf-44e7-a4d9-9d61d31ce2f0" providerId="ADAL" clId="{74F6AD37-A990-4456-A481-692FD1AC48AC}" dt="2024-04-03T08:38:55.404" v="538" actId="478"/>
          <ac:picMkLst>
            <pc:docMk/>
            <pc:sldMk cId="1534552955" sldId="2147482303"/>
            <ac:picMk id="7" creationId="{B76E2A6C-35F4-A546-10F3-2FCBA207BA67}"/>
          </ac:picMkLst>
        </pc:picChg>
        <pc:picChg chg="del">
          <ac:chgData name="ヨウセイ" userId="5a888fac-6edf-44e7-a4d9-9d61d31ce2f0" providerId="ADAL" clId="{74F6AD37-A990-4456-A481-692FD1AC48AC}" dt="2024-04-03T08:38:54.914" v="537" actId="478"/>
          <ac:picMkLst>
            <pc:docMk/>
            <pc:sldMk cId="1534552955" sldId="2147482303"/>
            <ac:picMk id="8" creationId="{50E80FE6-1379-2085-8927-DEFDAD4ACC4F}"/>
          </ac:picMkLst>
        </pc:picChg>
        <pc:picChg chg="del">
          <ac:chgData name="ヨウセイ" userId="5a888fac-6edf-44e7-a4d9-9d61d31ce2f0" providerId="ADAL" clId="{74F6AD37-A990-4456-A481-692FD1AC48AC}" dt="2024-04-03T08:38:54.246" v="536" actId="478"/>
          <ac:picMkLst>
            <pc:docMk/>
            <pc:sldMk cId="1534552955" sldId="2147482303"/>
            <ac:picMk id="3074" creationId="{4D708BB4-79E3-FBC9-4FD5-93F836DF6E08}"/>
          </ac:picMkLst>
        </pc:picChg>
        <pc:picChg chg="add mod">
          <ac:chgData name="ヨウセイ" userId="5a888fac-6edf-44e7-a4d9-9d61d31ce2f0" providerId="ADAL" clId="{74F6AD37-A990-4456-A481-692FD1AC48AC}" dt="2024-04-03T09:21:24.848" v="1803" actId="1076"/>
          <ac:picMkLst>
            <pc:docMk/>
            <pc:sldMk cId="1534552955" sldId="2147482303"/>
            <ac:picMk id="4098" creationId="{0EB38F26-3712-8F98-1B3A-066CEDF75356}"/>
          </ac:picMkLst>
        </pc:picChg>
        <pc:picChg chg="add mod">
          <ac:chgData name="ヨウセイ" userId="5a888fac-6edf-44e7-a4d9-9d61d31ce2f0" providerId="ADAL" clId="{74F6AD37-A990-4456-A481-692FD1AC48AC}" dt="2024-04-03T09:21:25.929" v="1804" actId="1076"/>
          <ac:picMkLst>
            <pc:docMk/>
            <pc:sldMk cId="1534552955" sldId="2147482303"/>
            <ac:picMk id="4100" creationId="{E1FCFB4D-1728-A674-A294-F0E9DEA2CB0A}"/>
          </ac:picMkLst>
        </pc:picChg>
        <pc:picChg chg="add del mod">
          <ac:chgData name="ヨウセイ" userId="5a888fac-6edf-44e7-a4d9-9d61d31ce2f0" providerId="ADAL" clId="{74F6AD37-A990-4456-A481-692FD1AC48AC}" dt="2024-04-03T08:43:56.037" v="649" actId="21"/>
          <ac:picMkLst>
            <pc:docMk/>
            <pc:sldMk cId="1534552955" sldId="2147482303"/>
            <ac:picMk id="4102" creationId="{EDBC707F-10DC-28BB-0971-A65805111EE2}"/>
          </ac:picMkLst>
        </pc:picChg>
      </pc:sldChg>
      <pc:sldChg chg="add del">
        <pc:chgData name="ヨウセイ" userId="5a888fac-6edf-44e7-a4d9-9d61d31ce2f0" providerId="ADAL" clId="{74F6AD37-A990-4456-A481-692FD1AC48AC}" dt="2024-04-03T08:34:53.222" v="494"/>
        <pc:sldMkLst>
          <pc:docMk/>
          <pc:sldMk cId="2912841032" sldId="2147482303"/>
        </pc:sldMkLst>
      </pc:sldChg>
      <pc:sldChg chg="addSp delSp modSp add mod">
        <pc:chgData name="ヨウセイ" userId="5a888fac-6edf-44e7-a4d9-9d61d31ce2f0" providerId="ADAL" clId="{74F6AD37-A990-4456-A481-692FD1AC48AC}" dt="2024-04-04T00:34:23.460" v="2272" actId="1076"/>
        <pc:sldMkLst>
          <pc:docMk/>
          <pc:sldMk cId="3849703274" sldId="2147482304"/>
        </pc:sldMkLst>
        <pc:spChg chg="add del">
          <ac:chgData name="ヨウセイ" userId="5a888fac-6edf-44e7-a4d9-9d61d31ce2f0" providerId="ADAL" clId="{74F6AD37-A990-4456-A481-692FD1AC48AC}" dt="2024-04-03T08:56:13.097" v="887" actId="22"/>
          <ac:spMkLst>
            <pc:docMk/>
            <pc:sldMk cId="3849703274" sldId="2147482304"/>
            <ac:spMk id="8" creationId="{6DE85119-7107-C7BA-229C-E0533989207D}"/>
          </ac:spMkLst>
        </pc:spChg>
        <pc:spChg chg="add mod">
          <ac:chgData name="ヨウセイ" userId="5a888fac-6edf-44e7-a4d9-9d61d31ce2f0" providerId="ADAL" clId="{74F6AD37-A990-4456-A481-692FD1AC48AC}" dt="2024-04-04T00:34:20.957" v="2271" actId="1076"/>
          <ac:spMkLst>
            <pc:docMk/>
            <pc:sldMk cId="3849703274" sldId="2147482304"/>
            <ac:spMk id="11" creationId="{CB4821BA-9E9C-E178-334B-00DD27322485}"/>
          </ac:spMkLst>
        </pc:spChg>
        <pc:spChg chg="del">
          <ac:chgData name="ヨウセイ" userId="5a888fac-6edf-44e7-a4d9-9d61d31ce2f0" providerId="ADAL" clId="{74F6AD37-A990-4456-A481-692FD1AC48AC}" dt="2024-04-03T08:41:44.091" v="584" actId="478"/>
          <ac:spMkLst>
            <pc:docMk/>
            <pc:sldMk cId="3849703274" sldId="2147482304"/>
            <ac:spMk id="12" creationId="{9E4B143A-88E4-F9FE-E499-3ACE74984D35}"/>
          </ac:spMkLst>
        </pc:spChg>
        <pc:grpChg chg="add mod">
          <ac:chgData name="ヨウセイ" userId="5a888fac-6edf-44e7-a4d9-9d61d31ce2f0" providerId="ADAL" clId="{74F6AD37-A990-4456-A481-692FD1AC48AC}" dt="2024-04-04T00:34:23.460" v="2272" actId="1076"/>
          <ac:grpSpMkLst>
            <pc:docMk/>
            <pc:sldMk cId="3849703274" sldId="2147482304"/>
            <ac:grpSpMk id="17" creationId="{8D0966FE-4612-ECA2-689E-16B0C29EC619}"/>
          </ac:grpSpMkLst>
        </pc:grpChg>
        <pc:picChg chg="del">
          <ac:chgData name="ヨウセイ" userId="5a888fac-6edf-44e7-a4d9-9d61d31ce2f0" providerId="ADAL" clId="{74F6AD37-A990-4456-A481-692FD1AC48AC}" dt="2024-04-03T09:07:46.086" v="1253" actId="478"/>
          <ac:picMkLst>
            <pc:docMk/>
            <pc:sldMk cId="3849703274" sldId="2147482304"/>
            <ac:picMk id="2" creationId="{BE5D1EF7-851B-D25A-4E40-AF2C0997BB35}"/>
          </ac:picMkLst>
        </pc:picChg>
        <pc:picChg chg="add del mod">
          <ac:chgData name="ヨウセイ" userId="5a888fac-6edf-44e7-a4d9-9d61d31ce2f0" providerId="ADAL" clId="{74F6AD37-A990-4456-A481-692FD1AC48AC}" dt="2024-04-03T08:57:51.698" v="948" actId="478"/>
          <ac:picMkLst>
            <pc:docMk/>
            <pc:sldMk cId="3849703274" sldId="2147482304"/>
            <ac:picMk id="5" creationId="{974ED92D-368F-B2F8-3831-C96C1B2A7A97}"/>
          </ac:picMkLst>
        </pc:picChg>
        <pc:picChg chg="add mod">
          <ac:chgData name="ヨウセイ" userId="5a888fac-6edf-44e7-a4d9-9d61d31ce2f0" providerId="ADAL" clId="{74F6AD37-A990-4456-A481-692FD1AC48AC}" dt="2024-04-03T08:58:44.066" v="964" actId="14100"/>
          <ac:picMkLst>
            <pc:docMk/>
            <pc:sldMk cId="3849703274" sldId="2147482304"/>
            <ac:picMk id="14" creationId="{4B2E2F0D-E1BB-42E0-8FDC-B01DE7C1B4C3}"/>
          </ac:picMkLst>
        </pc:picChg>
        <pc:picChg chg="add mod">
          <ac:chgData name="ヨウセイ" userId="5a888fac-6edf-44e7-a4d9-9d61d31ce2f0" providerId="ADAL" clId="{74F6AD37-A990-4456-A481-692FD1AC48AC}" dt="2024-04-03T08:58:41.917" v="963" actId="14100"/>
          <ac:picMkLst>
            <pc:docMk/>
            <pc:sldMk cId="3849703274" sldId="2147482304"/>
            <ac:picMk id="16" creationId="{A27A1F2E-44C3-1018-A521-1F24811F1759}"/>
          </ac:picMkLst>
        </pc:picChg>
        <pc:picChg chg="del mod">
          <ac:chgData name="ヨウセイ" userId="5a888fac-6edf-44e7-a4d9-9d61d31ce2f0" providerId="ADAL" clId="{74F6AD37-A990-4456-A481-692FD1AC48AC}" dt="2024-04-03T08:41:36.803" v="578" actId="478"/>
          <ac:picMkLst>
            <pc:docMk/>
            <pc:sldMk cId="3849703274" sldId="2147482304"/>
            <ac:picMk id="4098" creationId="{0EB38F26-3712-8F98-1B3A-066CEDF75356}"/>
          </ac:picMkLst>
        </pc:picChg>
        <pc:picChg chg="del mod">
          <ac:chgData name="ヨウセイ" userId="5a888fac-6edf-44e7-a4d9-9d61d31ce2f0" providerId="ADAL" clId="{74F6AD37-A990-4456-A481-692FD1AC48AC}" dt="2024-04-03T08:41:37.207" v="580" actId="478"/>
          <ac:picMkLst>
            <pc:docMk/>
            <pc:sldMk cId="3849703274" sldId="2147482304"/>
            <ac:picMk id="4100" creationId="{E1FCFB4D-1728-A674-A294-F0E9DEA2CB0A}"/>
          </ac:picMkLst>
        </pc:picChg>
        <pc:picChg chg="del">
          <ac:chgData name="ヨウセイ" userId="5a888fac-6edf-44e7-a4d9-9d61d31ce2f0" providerId="ADAL" clId="{74F6AD37-A990-4456-A481-692FD1AC48AC}" dt="2024-04-03T08:41:37.930" v="581" actId="478"/>
          <ac:picMkLst>
            <pc:docMk/>
            <pc:sldMk cId="3849703274" sldId="2147482304"/>
            <ac:picMk id="4102" creationId="{EDBC707F-10DC-28BB-0971-A65805111EE2}"/>
          </ac:picMkLst>
        </pc:picChg>
      </pc:sldChg>
      <pc:sldChg chg="addSp delSp modSp add mod ord">
        <pc:chgData name="ヨウセイ" userId="5a888fac-6edf-44e7-a4d9-9d61d31ce2f0" providerId="ADAL" clId="{74F6AD37-A990-4456-A481-692FD1AC48AC}" dt="2024-04-03T09:21:17.604" v="1800" actId="1076"/>
        <pc:sldMkLst>
          <pc:docMk/>
          <pc:sldMk cId="3286143480" sldId="2147482305"/>
        </pc:sldMkLst>
        <pc:spChg chg="add del">
          <ac:chgData name="ヨウセイ" userId="5a888fac-6edf-44e7-a4d9-9d61d31ce2f0" providerId="ADAL" clId="{74F6AD37-A990-4456-A481-692FD1AC48AC}" dt="2024-04-03T08:42:13.191" v="589" actId="22"/>
          <ac:spMkLst>
            <pc:docMk/>
            <pc:sldMk cId="3286143480" sldId="2147482305"/>
            <ac:spMk id="7" creationId="{7E591CDC-5DAF-54FF-F2BD-763B51D72566}"/>
          </ac:spMkLst>
        </pc:spChg>
        <pc:spChg chg="add mod">
          <ac:chgData name="ヨウセイ" userId="5a888fac-6edf-44e7-a4d9-9d61d31ce2f0" providerId="ADAL" clId="{74F6AD37-A990-4456-A481-692FD1AC48AC}" dt="2024-04-03T09:21:10.387" v="1797" actId="255"/>
          <ac:spMkLst>
            <pc:docMk/>
            <pc:sldMk cId="3286143480" sldId="2147482305"/>
            <ac:spMk id="9" creationId="{32630746-E964-2A5B-A32C-4BE0B08F9EF0}"/>
          </ac:spMkLst>
        </pc:spChg>
        <pc:spChg chg="add del mod">
          <ac:chgData name="ヨウセイ" userId="5a888fac-6edf-44e7-a4d9-9d61d31ce2f0" providerId="ADAL" clId="{74F6AD37-A990-4456-A481-692FD1AC48AC}" dt="2024-04-03T08:45:41.917" v="735" actId="478"/>
          <ac:spMkLst>
            <pc:docMk/>
            <pc:sldMk cId="3286143480" sldId="2147482305"/>
            <ac:spMk id="11" creationId="{36BCE028-10C7-70CC-543B-75AC08D65F6C}"/>
          </ac:spMkLst>
        </pc:spChg>
        <pc:spChg chg="add mod">
          <ac:chgData name="ヨウセイ" userId="5a888fac-6edf-44e7-a4d9-9d61d31ce2f0" providerId="ADAL" clId="{74F6AD37-A990-4456-A481-692FD1AC48AC}" dt="2024-04-03T09:21:16.217" v="1799" actId="1076"/>
          <ac:spMkLst>
            <pc:docMk/>
            <pc:sldMk cId="3286143480" sldId="2147482305"/>
            <ac:spMk id="13" creationId="{EDDAA65F-CCE8-C53C-3F7D-B80EB6C97222}"/>
          </ac:spMkLst>
        </pc:spChg>
        <pc:picChg chg="del">
          <ac:chgData name="ヨウセイ" userId="5a888fac-6edf-44e7-a4d9-9d61d31ce2f0" providerId="ADAL" clId="{74F6AD37-A990-4456-A481-692FD1AC48AC}" dt="2024-04-03T09:07:40.256" v="1252" actId="478"/>
          <ac:picMkLst>
            <pc:docMk/>
            <pc:sldMk cId="3286143480" sldId="2147482305"/>
            <ac:picMk id="2" creationId="{BE5D1EF7-851B-D25A-4E40-AF2C0997BB35}"/>
          </ac:picMkLst>
        </pc:picChg>
        <pc:picChg chg="del">
          <ac:chgData name="ヨウセイ" userId="5a888fac-6edf-44e7-a4d9-9d61d31ce2f0" providerId="ADAL" clId="{74F6AD37-A990-4456-A481-692FD1AC48AC}" dt="2024-04-03T08:42:09.604" v="587" actId="478"/>
          <ac:picMkLst>
            <pc:docMk/>
            <pc:sldMk cId="3286143480" sldId="2147482305"/>
            <ac:picMk id="5" creationId="{974ED92D-368F-B2F8-3831-C96C1B2A7A97}"/>
          </ac:picMkLst>
        </pc:picChg>
        <pc:picChg chg="add mod">
          <ac:chgData name="ヨウセイ" userId="5a888fac-6edf-44e7-a4d9-9d61d31ce2f0" providerId="ADAL" clId="{74F6AD37-A990-4456-A481-692FD1AC48AC}" dt="2024-04-03T09:21:17.604" v="1800" actId="1076"/>
          <ac:picMkLst>
            <pc:docMk/>
            <pc:sldMk cId="3286143480" sldId="2147482305"/>
            <ac:picMk id="12" creationId="{EF89CA24-5E54-C718-13D0-F129FB5FD70B}"/>
          </ac:picMkLst>
        </pc:picChg>
        <pc:picChg chg="add mod">
          <ac:chgData name="ヨウセイ" userId="5a888fac-6edf-44e7-a4d9-9d61d31ce2f0" providerId="ADAL" clId="{74F6AD37-A990-4456-A481-692FD1AC48AC}" dt="2024-04-03T09:21:13.419" v="1798" actId="1076"/>
          <ac:picMkLst>
            <pc:docMk/>
            <pc:sldMk cId="3286143480" sldId="2147482305"/>
            <ac:picMk id="5122" creationId="{3E45F096-CF6D-F302-230D-348408896FB2}"/>
          </ac:picMkLst>
        </pc:picChg>
      </pc:sldChg>
      <pc:sldChg chg="addSp delSp modSp add mod">
        <pc:chgData name="ヨウセイ" userId="5a888fac-6edf-44e7-a4d9-9d61d31ce2f0" providerId="ADAL" clId="{74F6AD37-A990-4456-A481-692FD1AC48AC}" dt="2024-04-03T09:22:20.357" v="1806" actId="14100"/>
        <pc:sldMkLst>
          <pc:docMk/>
          <pc:sldMk cId="1166928931" sldId="2147482306"/>
        </pc:sldMkLst>
        <pc:spChg chg="add">
          <ac:chgData name="ヨウセイ" userId="5a888fac-6edf-44e7-a4d9-9d61d31ce2f0" providerId="ADAL" clId="{74F6AD37-A990-4456-A481-692FD1AC48AC}" dt="2024-04-03T08:46:55.928" v="754"/>
          <ac:spMkLst>
            <pc:docMk/>
            <pc:sldMk cId="1166928931" sldId="2147482306"/>
            <ac:spMk id="4" creationId="{C830949A-3DBD-8672-BB0D-76E1ADFE2AD0}"/>
          </ac:spMkLst>
        </pc:spChg>
        <pc:spChg chg="add">
          <ac:chgData name="ヨウセイ" userId="5a888fac-6edf-44e7-a4d9-9d61d31ce2f0" providerId="ADAL" clId="{74F6AD37-A990-4456-A481-692FD1AC48AC}" dt="2024-04-03T08:47:04.529" v="755"/>
          <ac:spMkLst>
            <pc:docMk/>
            <pc:sldMk cId="1166928931" sldId="2147482306"/>
            <ac:spMk id="5" creationId="{76DD1B5E-A175-13BB-218D-802367E96CD3}"/>
          </ac:spMkLst>
        </pc:spChg>
        <pc:spChg chg="add del mod">
          <ac:chgData name="ヨウセイ" userId="5a888fac-6edf-44e7-a4d9-9d61d31ce2f0" providerId="ADAL" clId="{74F6AD37-A990-4456-A481-692FD1AC48AC}" dt="2024-04-03T08:48:34.021" v="793" actId="22"/>
          <ac:spMkLst>
            <pc:docMk/>
            <pc:sldMk cId="1166928931" sldId="2147482306"/>
            <ac:spMk id="8" creationId="{425A21E9-4A76-232A-EC7F-6D34246673D1}"/>
          </ac:spMkLst>
        </pc:spChg>
        <pc:spChg chg="mod">
          <ac:chgData name="ヨウセイ" userId="5a888fac-6edf-44e7-a4d9-9d61d31ce2f0" providerId="ADAL" clId="{74F6AD37-A990-4456-A481-692FD1AC48AC}" dt="2024-04-03T09:21:04.227" v="1795" actId="207"/>
          <ac:spMkLst>
            <pc:docMk/>
            <pc:sldMk cId="1166928931" sldId="2147482306"/>
            <ac:spMk id="9" creationId="{32630746-E964-2A5B-A32C-4BE0B08F9EF0}"/>
          </ac:spMkLst>
        </pc:spChg>
        <pc:spChg chg="del">
          <ac:chgData name="ヨウセイ" userId="5a888fac-6edf-44e7-a4d9-9d61d31ce2f0" providerId="ADAL" clId="{74F6AD37-A990-4456-A481-692FD1AC48AC}" dt="2024-04-03T08:47:32.063" v="765" actId="478"/>
          <ac:spMkLst>
            <pc:docMk/>
            <pc:sldMk cId="1166928931" sldId="2147482306"/>
            <ac:spMk id="13" creationId="{EDDAA65F-CCE8-C53C-3F7D-B80EB6C97222}"/>
          </ac:spMkLst>
        </pc:spChg>
        <pc:spChg chg="add del">
          <ac:chgData name="ヨウセイ" userId="5a888fac-6edf-44e7-a4d9-9d61d31ce2f0" providerId="ADAL" clId="{74F6AD37-A990-4456-A481-692FD1AC48AC}" dt="2024-04-03T08:48:36.127" v="795" actId="22"/>
          <ac:spMkLst>
            <pc:docMk/>
            <pc:sldMk cId="1166928931" sldId="2147482306"/>
            <ac:spMk id="14" creationId="{BE8205A4-D53A-1F96-8D4D-9DB1ED67E070}"/>
          </ac:spMkLst>
        </pc:spChg>
        <pc:spChg chg="add mod">
          <ac:chgData name="ヨウセイ" userId="5a888fac-6edf-44e7-a4d9-9d61d31ce2f0" providerId="ADAL" clId="{74F6AD37-A990-4456-A481-692FD1AC48AC}" dt="2024-04-03T09:22:20.357" v="1806" actId="14100"/>
          <ac:spMkLst>
            <pc:docMk/>
            <pc:sldMk cId="1166928931" sldId="2147482306"/>
            <ac:spMk id="16" creationId="{8A581415-E69E-6E11-FC10-A9E9CFB3E285}"/>
          </ac:spMkLst>
        </pc:spChg>
        <pc:picChg chg="del">
          <ac:chgData name="ヨウセイ" userId="5a888fac-6edf-44e7-a4d9-9d61d31ce2f0" providerId="ADAL" clId="{74F6AD37-A990-4456-A481-692FD1AC48AC}" dt="2024-04-03T09:07:23.076" v="1246" actId="478"/>
          <ac:picMkLst>
            <pc:docMk/>
            <pc:sldMk cId="1166928931" sldId="2147482306"/>
            <ac:picMk id="2" creationId="{BE5D1EF7-851B-D25A-4E40-AF2C0997BB35}"/>
          </ac:picMkLst>
        </pc:picChg>
        <pc:picChg chg="del">
          <ac:chgData name="ヨウセイ" userId="5a888fac-6edf-44e7-a4d9-9d61d31ce2f0" providerId="ADAL" clId="{74F6AD37-A990-4456-A481-692FD1AC48AC}" dt="2024-04-03T08:47:31.045" v="764" actId="478"/>
          <ac:picMkLst>
            <pc:docMk/>
            <pc:sldMk cId="1166928931" sldId="2147482306"/>
            <ac:picMk id="12" creationId="{EF89CA24-5E54-C718-13D0-F129FB5FD70B}"/>
          </ac:picMkLst>
        </pc:picChg>
        <pc:picChg chg="del mod">
          <ac:chgData name="ヨウセイ" userId="5a888fac-6edf-44e7-a4d9-9d61d31ce2f0" providerId="ADAL" clId="{74F6AD37-A990-4456-A481-692FD1AC48AC}" dt="2024-04-03T08:47:30.529" v="763" actId="478"/>
          <ac:picMkLst>
            <pc:docMk/>
            <pc:sldMk cId="1166928931" sldId="2147482306"/>
            <ac:picMk id="5122" creationId="{3E45F096-CF6D-F302-230D-348408896FB2}"/>
          </ac:picMkLst>
        </pc:picChg>
        <pc:picChg chg="add">
          <ac:chgData name="ヨウセイ" userId="5a888fac-6edf-44e7-a4d9-9d61d31ce2f0" providerId="ADAL" clId="{74F6AD37-A990-4456-A481-692FD1AC48AC}" dt="2024-04-03T08:46:55.928" v="754"/>
          <ac:picMkLst>
            <pc:docMk/>
            <pc:sldMk cId="1166928931" sldId="2147482306"/>
            <ac:picMk id="7169" creationId="{DFF5EA76-6185-C01A-988A-A1092568AEB4}"/>
          </ac:picMkLst>
        </pc:picChg>
        <pc:picChg chg="add">
          <ac:chgData name="ヨウセイ" userId="5a888fac-6edf-44e7-a4d9-9d61d31ce2f0" providerId="ADAL" clId="{74F6AD37-A990-4456-A481-692FD1AC48AC}" dt="2024-04-03T08:46:55.928" v="754"/>
          <ac:picMkLst>
            <pc:docMk/>
            <pc:sldMk cId="1166928931" sldId="2147482306"/>
            <ac:picMk id="7171" creationId="{FA62751C-B484-D61E-D46A-970604BFF0D3}"/>
          </ac:picMkLst>
        </pc:picChg>
        <pc:picChg chg="add">
          <ac:chgData name="ヨウセイ" userId="5a888fac-6edf-44e7-a4d9-9d61d31ce2f0" providerId="ADAL" clId="{74F6AD37-A990-4456-A481-692FD1AC48AC}" dt="2024-04-03T08:46:55.928" v="754"/>
          <ac:picMkLst>
            <pc:docMk/>
            <pc:sldMk cId="1166928931" sldId="2147482306"/>
            <ac:picMk id="7172" creationId="{A6A7EA3B-5D92-C917-44C0-E34D0A81ED19}"/>
          </ac:picMkLst>
        </pc:picChg>
        <pc:picChg chg="add">
          <ac:chgData name="ヨウセイ" userId="5a888fac-6edf-44e7-a4d9-9d61d31ce2f0" providerId="ADAL" clId="{74F6AD37-A990-4456-A481-692FD1AC48AC}" dt="2024-04-03T08:46:55.928" v="754"/>
          <ac:picMkLst>
            <pc:docMk/>
            <pc:sldMk cId="1166928931" sldId="2147482306"/>
            <ac:picMk id="7173" creationId="{D09D8B93-1E12-3FC8-9BC9-C0060F6258C4}"/>
          </ac:picMkLst>
        </pc:picChg>
        <pc:picChg chg="add">
          <ac:chgData name="ヨウセイ" userId="5a888fac-6edf-44e7-a4d9-9d61d31ce2f0" providerId="ADAL" clId="{74F6AD37-A990-4456-A481-692FD1AC48AC}" dt="2024-04-03T08:46:55.928" v="754"/>
          <ac:picMkLst>
            <pc:docMk/>
            <pc:sldMk cId="1166928931" sldId="2147482306"/>
            <ac:picMk id="7174" creationId="{9D2BE1E1-CC8D-F009-52A8-0836F3EC5946}"/>
          </ac:picMkLst>
        </pc:picChg>
        <pc:picChg chg="add">
          <ac:chgData name="ヨウセイ" userId="5a888fac-6edf-44e7-a4d9-9d61d31ce2f0" providerId="ADAL" clId="{74F6AD37-A990-4456-A481-692FD1AC48AC}" dt="2024-04-03T08:46:55.928" v="754"/>
          <ac:picMkLst>
            <pc:docMk/>
            <pc:sldMk cId="1166928931" sldId="2147482306"/>
            <ac:picMk id="7175" creationId="{E5C32C85-C1A0-EAA6-4CC1-D8CDBEAEFE8E}"/>
          </ac:picMkLst>
        </pc:picChg>
        <pc:picChg chg="add">
          <ac:chgData name="ヨウセイ" userId="5a888fac-6edf-44e7-a4d9-9d61d31ce2f0" providerId="ADAL" clId="{74F6AD37-A990-4456-A481-692FD1AC48AC}" dt="2024-04-03T08:46:55.928" v="754"/>
          <ac:picMkLst>
            <pc:docMk/>
            <pc:sldMk cId="1166928931" sldId="2147482306"/>
            <ac:picMk id="7176" creationId="{895FE5AD-494B-A277-E57F-A5665615392B}"/>
          </ac:picMkLst>
        </pc:picChg>
        <pc:picChg chg="add">
          <ac:chgData name="ヨウセイ" userId="5a888fac-6edf-44e7-a4d9-9d61d31ce2f0" providerId="ADAL" clId="{74F6AD37-A990-4456-A481-692FD1AC48AC}" dt="2024-04-03T08:46:55.928" v="754"/>
          <ac:picMkLst>
            <pc:docMk/>
            <pc:sldMk cId="1166928931" sldId="2147482306"/>
            <ac:picMk id="7177" creationId="{342BA288-0522-8D6E-0C0F-31CC5BC8A9E1}"/>
          </ac:picMkLst>
        </pc:picChg>
        <pc:picChg chg="add">
          <ac:chgData name="ヨウセイ" userId="5a888fac-6edf-44e7-a4d9-9d61d31ce2f0" providerId="ADAL" clId="{74F6AD37-A990-4456-A481-692FD1AC48AC}" dt="2024-04-03T08:46:55.928" v="754"/>
          <ac:picMkLst>
            <pc:docMk/>
            <pc:sldMk cId="1166928931" sldId="2147482306"/>
            <ac:picMk id="7178" creationId="{58FDD2D2-F168-5874-B805-DDDEC906CA53}"/>
          </ac:picMkLst>
        </pc:picChg>
        <pc:picChg chg="add">
          <ac:chgData name="ヨウセイ" userId="5a888fac-6edf-44e7-a4d9-9d61d31ce2f0" providerId="ADAL" clId="{74F6AD37-A990-4456-A481-692FD1AC48AC}" dt="2024-04-03T08:46:55.928" v="754"/>
          <ac:picMkLst>
            <pc:docMk/>
            <pc:sldMk cId="1166928931" sldId="2147482306"/>
            <ac:picMk id="7179" creationId="{7F6B05EA-9FD3-F579-C4D2-2E5F929AC0E3}"/>
          </ac:picMkLst>
        </pc:picChg>
        <pc:picChg chg="add">
          <ac:chgData name="ヨウセイ" userId="5a888fac-6edf-44e7-a4d9-9d61d31ce2f0" providerId="ADAL" clId="{74F6AD37-A990-4456-A481-692FD1AC48AC}" dt="2024-04-03T08:46:55.928" v="754"/>
          <ac:picMkLst>
            <pc:docMk/>
            <pc:sldMk cId="1166928931" sldId="2147482306"/>
            <ac:picMk id="7180" creationId="{D737388A-7053-324D-4D35-5EE9F49D5D3C}"/>
          </ac:picMkLst>
        </pc:picChg>
        <pc:picChg chg="add">
          <ac:chgData name="ヨウセイ" userId="5a888fac-6edf-44e7-a4d9-9d61d31ce2f0" providerId="ADAL" clId="{74F6AD37-A990-4456-A481-692FD1AC48AC}" dt="2024-04-03T08:46:55.928" v="754"/>
          <ac:picMkLst>
            <pc:docMk/>
            <pc:sldMk cId="1166928931" sldId="2147482306"/>
            <ac:picMk id="7181" creationId="{1B1C4BDC-D11C-0095-64F0-E98EB920D9E4}"/>
          </ac:picMkLst>
        </pc:picChg>
        <pc:picChg chg="add">
          <ac:chgData name="ヨウセイ" userId="5a888fac-6edf-44e7-a4d9-9d61d31ce2f0" providerId="ADAL" clId="{74F6AD37-A990-4456-A481-692FD1AC48AC}" dt="2024-04-03T08:46:55.928" v="754"/>
          <ac:picMkLst>
            <pc:docMk/>
            <pc:sldMk cId="1166928931" sldId="2147482306"/>
            <ac:picMk id="7182" creationId="{B29E30B1-AFD7-0B88-9BD9-743DAE4607BE}"/>
          </ac:picMkLst>
        </pc:picChg>
        <pc:picChg chg="add">
          <ac:chgData name="ヨウセイ" userId="5a888fac-6edf-44e7-a4d9-9d61d31ce2f0" providerId="ADAL" clId="{74F6AD37-A990-4456-A481-692FD1AC48AC}" dt="2024-04-03T08:46:55.928" v="754"/>
          <ac:picMkLst>
            <pc:docMk/>
            <pc:sldMk cId="1166928931" sldId="2147482306"/>
            <ac:picMk id="7183" creationId="{70DB4439-535B-7EE0-B7D3-420E31030C4E}"/>
          </ac:picMkLst>
        </pc:picChg>
        <pc:picChg chg="add">
          <ac:chgData name="ヨウセイ" userId="5a888fac-6edf-44e7-a4d9-9d61d31ce2f0" providerId="ADAL" clId="{74F6AD37-A990-4456-A481-692FD1AC48AC}" dt="2024-04-03T08:47:04.529" v="755"/>
          <ac:picMkLst>
            <pc:docMk/>
            <pc:sldMk cId="1166928931" sldId="2147482306"/>
            <ac:picMk id="7184" creationId="{00830476-98FE-A189-AEF2-B8E13F84C68C}"/>
          </ac:picMkLst>
        </pc:picChg>
        <pc:picChg chg="add">
          <ac:chgData name="ヨウセイ" userId="5a888fac-6edf-44e7-a4d9-9d61d31ce2f0" providerId="ADAL" clId="{74F6AD37-A990-4456-A481-692FD1AC48AC}" dt="2024-04-03T08:47:04.529" v="755"/>
          <ac:picMkLst>
            <pc:docMk/>
            <pc:sldMk cId="1166928931" sldId="2147482306"/>
            <ac:picMk id="7186" creationId="{5A350A56-D946-B750-1363-B12264642FCB}"/>
          </ac:picMkLst>
        </pc:picChg>
        <pc:picChg chg="add">
          <ac:chgData name="ヨウセイ" userId="5a888fac-6edf-44e7-a4d9-9d61d31ce2f0" providerId="ADAL" clId="{74F6AD37-A990-4456-A481-692FD1AC48AC}" dt="2024-04-03T08:47:04.529" v="755"/>
          <ac:picMkLst>
            <pc:docMk/>
            <pc:sldMk cId="1166928931" sldId="2147482306"/>
            <ac:picMk id="7187" creationId="{C760E9EE-C564-26E0-48AD-4BD2734CEEA6}"/>
          </ac:picMkLst>
        </pc:picChg>
        <pc:picChg chg="add">
          <ac:chgData name="ヨウセイ" userId="5a888fac-6edf-44e7-a4d9-9d61d31ce2f0" providerId="ADAL" clId="{74F6AD37-A990-4456-A481-692FD1AC48AC}" dt="2024-04-03T08:47:04.529" v="755"/>
          <ac:picMkLst>
            <pc:docMk/>
            <pc:sldMk cId="1166928931" sldId="2147482306"/>
            <ac:picMk id="7188" creationId="{FD5EF6C2-079A-DABD-3476-590BCC7D89AF}"/>
          </ac:picMkLst>
        </pc:picChg>
        <pc:picChg chg="add">
          <ac:chgData name="ヨウセイ" userId="5a888fac-6edf-44e7-a4d9-9d61d31ce2f0" providerId="ADAL" clId="{74F6AD37-A990-4456-A481-692FD1AC48AC}" dt="2024-04-03T08:47:04.529" v="755"/>
          <ac:picMkLst>
            <pc:docMk/>
            <pc:sldMk cId="1166928931" sldId="2147482306"/>
            <ac:picMk id="7189" creationId="{D6775F50-982E-E6C6-9B97-5ED73AACE7D6}"/>
          </ac:picMkLst>
        </pc:picChg>
        <pc:picChg chg="add">
          <ac:chgData name="ヨウセイ" userId="5a888fac-6edf-44e7-a4d9-9d61d31ce2f0" providerId="ADAL" clId="{74F6AD37-A990-4456-A481-692FD1AC48AC}" dt="2024-04-03T08:47:04.529" v="755"/>
          <ac:picMkLst>
            <pc:docMk/>
            <pc:sldMk cId="1166928931" sldId="2147482306"/>
            <ac:picMk id="7190" creationId="{0FCAF239-F786-F818-C01A-BA8627CD36A6}"/>
          </ac:picMkLst>
        </pc:picChg>
        <pc:picChg chg="add">
          <ac:chgData name="ヨウセイ" userId="5a888fac-6edf-44e7-a4d9-9d61d31ce2f0" providerId="ADAL" clId="{74F6AD37-A990-4456-A481-692FD1AC48AC}" dt="2024-04-03T08:47:04.529" v="755"/>
          <ac:picMkLst>
            <pc:docMk/>
            <pc:sldMk cId="1166928931" sldId="2147482306"/>
            <ac:picMk id="7191" creationId="{DE7A8B9A-1817-47AA-83C9-8B59995CA360}"/>
          </ac:picMkLst>
        </pc:picChg>
        <pc:picChg chg="add">
          <ac:chgData name="ヨウセイ" userId="5a888fac-6edf-44e7-a4d9-9d61d31ce2f0" providerId="ADAL" clId="{74F6AD37-A990-4456-A481-692FD1AC48AC}" dt="2024-04-03T08:47:04.529" v="755"/>
          <ac:picMkLst>
            <pc:docMk/>
            <pc:sldMk cId="1166928931" sldId="2147482306"/>
            <ac:picMk id="7192" creationId="{3E2C8861-3EBF-F6AB-10E4-C3822E8BEC4D}"/>
          </ac:picMkLst>
        </pc:picChg>
        <pc:picChg chg="add">
          <ac:chgData name="ヨウセイ" userId="5a888fac-6edf-44e7-a4d9-9d61d31ce2f0" providerId="ADAL" clId="{74F6AD37-A990-4456-A481-692FD1AC48AC}" dt="2024-04-03T08:47:04.529" v="755"/>
          <ac:picMkLst>
            <pc:docMk/>
            <pc:sldMk cId="1166928931" sldId="2147482306"/>
            <ac:picMk id="7193" creationId="{666B2FF7-06B2-741C-5AC2-EDF68961CF24}"/>
          </ac:picMkLst>
        </pc:picChg>
        <pc:picChg chg="add">
          <ac:chgData name="ヨウセイ" userId="5a888fac-6edf-44e7-a4d9-9d61d31ce2f0" providerId="ADAL" clId="{74F6AD37-A990-4456-A481-692FD1AC48AC}" dt="2024-04-03T08:47:04.529" v="755"/>
          <ac:picMkLst>
            <pc:docMk/>
            <pc:sldMk cId="1166928931" sldId="2147482306"/>
            <ac:picMk id="7194" creationId="{99E7FE79-5673-E105-1499-9A6278DAED54}"/>
          </ac:picMkLst>
        </pc:picChg>
        <pc:picChg chg="add">
          <ac:chgData name="ヨウセイ" userId="5a888fac-6edf-44e7-a4d9-9d61d31ce2f0" providerId="ADAL" clId="{74F6AD37-A990-4456-A481-692FD1AC48AC}" dt="2024-04-03T08:47:04.529" v="755"/>
          <ac:picMkLst>
            <pc:docMk/>
            <pc:sldMk cId="1166928931" sldId="2147482306"/>
            <ac:picMk id="7195" creationId="{7C03B67F-863D-23DC-CAB0-766D74823FCE}"/>
          </ac:picMkLst>
        </pc:picChg>
        <pc:picChg chg="add">
          <ac:chgData name="ヨウセイ" userId="5a888fac-6edf-44e7-a4d9-9d61d31ce2f0" providerId="ADAL" clId="{74F6AD37-A990-4456-A481-692FD1AC48AC}" dt="2024-04-03T08:47:04.529" v="755"/>
          <ac:picMkLst>
            <pc:docMk/>
            <pc:sldMk cId="1166928931" sldId="2147482306"/>
            <ac:picMk id="7196" creationId="{6736D078-5B21-EBB0-B219-B1452DF548EF}"/>
          </ac:picMkLst>
        </pc:picChg>
        <pc:picChg chg="add">
          <ac:chgData name="ヨウセイ" userId="5a888fac-6edf-44e7-a4d9-9d61d31ce2f0" providerId="ADAL" clId="{74F6AD37-A990-4456-A481-692FD1AC48AC}" dt="2024-04-03T08:47:04.529" v="755"/>
          <ac:picMkLst>
            <pc:docMk/>
            <pc:sldMk cId="1166928931" sldId="2147482306"/>
            <ac:picMk id="7197" creationId="{D9B50B44-966F-1BDE-07BB-AE68C10DBD60}"/>
          </ac:picMkLst>
        </pc:picChg>
        <pc:picChg chg="add">
          <ac:chgData name="ヨウセイ" userId="5a888fac-6edf-44e7-a4d9-9d61d31ce2f0" providerId="ADAL" clId="{74F6AD37-A990-4456-A481-692FD1AC48AC}" dt="2024-04-03T08:47:04.529" v="755"/>
          <ac:picMkLst>
            <pc:docMk/>
            <pc:sldMk cId="1166928931" sldId="2147482306"/>
            <ac:picMk id="7198" creationId="{24ED9470-8EC0-DD77-8C76-F17BE9598ADB}"/>
          </ac:picMkLst>
        </pc:picChg>
      </pc:sldChg>
      <pc:sldChg chg="addSp delSp modSp add mod">
        <pc:chgData name="ヨウセイ" userId="5a888fac-6edf-44e7-a4d9-9d61d31ce2f0" providerId="ADAL" clId="{74F6AD37-A990-4456-A481-692FD1AC48AC}" dt="2024-04-03T09:22:31.161" v="1808" actId="14100"/>
        <pc:sldMkLst>
          <pc:docMk/>
          <pc:sldMk cId="510727287" sldId="2147482307"/>
        </pc:sldMkLst>
        <pc:spChg chg="add mod">
          <ac:chgData name="ヨウセイ" userId="5a888fac-6edf-44e7-a4d9-9d61d31ce2f0" providerId="ADAL" clId="{74F6AD37-A990-4456-A481-692FD1AC48AC}" dt="2024-04-03T08:54:35.059" v="874" actId="14100"/>
          <ac:spMkLst>
            <pc:docMk/>
            <pc:sldMk cId="510727287" sldId="2147482307"/>
            <ac:spMk id="4" creationId="{2BA51F52-38FD-6A20-7A54-35AD062476EE}"/>
          </ac:spMkLst>
        </pc:spChg>
        <pc:spChg chg="mod">
          <ac:chgData name="ヨウセイ" userId="5a888fac-6edf-44e7-a4d9-9d61d31ce2f0" providerId="ADAL" clId="{74F6AD37-A990-4456-A481-692FD1AC48AC}" dt="2024-04-03T09:20:58.030" v="1793" actId="207"/>
          <ac:spMkLst>
            <pc:docMk/>
            <pc:sldMk cId="510727287" sldId="2147482307"/>
            <ac:spMk id="9" creationId="{32630746-E964-2A5B-A32C-4BE0B08F9EF0}"/>
          </ac:spMkLst>
        </pc:spChg>
        <pc:spChg chg="del">
          <ac:chgData name="ヨウセイ" userId="5a888fac-6edf-44e7-a4d9-9d61d31ce2f0" providerId="ADAL" clId="{74F6AD37-A990-4456-A481-692FD1AC48AC}" dt="2024-04-03T08:51:09.271" v="831" actId="478"/>
          <ac:spMkLst>
            <pc:docMk/>
            <pc:sldMk cId="510727287" sldId="2147482307"/>
            <ac:spMk id="16" creationId="{8A581415-E69E-6E11-FC10-A9E9CFB3E285}"/>
          </ac:spMkLst>
        </pc:spChg>
        <pc:picChg chg="del">
          <ac:chgData name="ヨウセイ" userId="5a888fac-6edf-44e7-a4d9-9d61d31ce2f0" providerId="ADAL" clId="{74F6AD37-A990-4456-A481-692FD1AC48AC}" dt="2024-04-03T08:51:23.333" v="838" actId="478"/>
          <ac:picMkLst>
            <pc:docMk/>
            <pc:sldMk cId="510727287" sldId="2147482307"/>
            <ac:picMk id="2" creationId="{BE5D1EF7-851B-D25A-4E40-AF2C0997BB35}"/>
          </ac:picMkLst>
        </pc:picChg>
        <pc:picChg chg="add mod">
          <ac:chgData name="ヨウセイ" userId="5a888fac-6edf-44e7-a4d9-9d61d31ce2f0" providerId="ADAL" clId="{74F6AD37-A990-4456-A481-692FD1AC48AC}" dt="2024-04-03T09:20:59.907" v="1794" actId="1076"/>
          <ac:picMkLst>
            <pc:docMk/>
            <pc:sldMk cId="510727287" sldId="2147482307"/>
            <ac:picMk id="9218" creationId="{7143CDF3-C82B-68C9-AA29-188F85E466C3}"/>
          </ac:picMkLst>
        </pc:picChg>
        <pc:picChg chg="add mod">
          <ac:chgData name="ヨウセイ" userId="5a888fac-6edf-44e7-a4d9-9d61d31ce2f0" providerId="ADAL" clId="{74F6AD37-A990-4456-A481-692FD1AC48AC}" dt="2024-04-03T09:22:31.161" v="1808" actId="14100"/>
          <ac:picMkLst>
            <pc:docMk/>
            <pc:sldMk cId="510727287" sldId="2147482307"/>
            <ac:picMk id="9220" creationId="{2D7FFA09-8F34-F9E4-2273-DBD72653088F}"/>
          </ac:picMkLst>
        </pc:picChg>
      </pc:sldChg>
      <pc:sldChg chg="addSp delSp modSp add mod">
        <pc:chgData name="ヨウセイ" userId="5a888fac-6edf-44e7-a4d9-9d61d31ce2f0" providerId="ADAL" clId="{74F6AD37-A990-4456-A481-692FD1AC48AC}" dt="2024-04-03T09:23:12.014" v="1811" actId="207"/>
        <pc:sldMkLst>
          <pc:docMk/>
          <pc:sldMk cId="1382270786" sldId="2147482308"/>
        </pc:sldMkLst>
        <pc:spChg chg="mod">
          <ac:chgData name="ヨウセイ" userId="5a888fac-6edf-44e7-a4d9-9d61d31ce2f0" providerId="ADAL" clId="{74F6AD37-A990-4456-A481-692FD1AC48AC}" dt="2024-04-03T09:15:54.178" v="1602" actId="113"/>
          <ac:spMkLst>
            <pc:docMk/>
            <pc:sldMk cId="1382270786" sldId="2147482308"/>
            <ac:spMk id="4" creationId="{7638D454-703C-FB33-2969-C8771960410E}"/>
          </ac:spMkLst>
        </pc:spChg>
        <pc:spChg chg="mod">
          <ac:chgData name="ヨウセイ" userId="5a888fac-6edf-44e7-a4d9-9d61d31ce2f0" providerId="ADAL" clId="{74F6AD37-A990-4456-A481-692FD1AC48AC}" dt="2024-04-03T09:07:07.558" v="1241" actId="20577"/>
          <ac:spMkLst>
            <pc:docMk/>
            <pc:sldMk cId="1382270786" sldId="2147482308"/>
            <ac:spMk id="6" creationId="{8F3A1E0A-362B-4880-D1AA-3942F1ABC56B}"/>
          </ac:spMkLst>
        </pc:spChg>
        <pc:spChg chg="mod">
          <ac:chgData name="ヨウセイ" userId="5a888fac-6edf-44e7-a4d9-9d61d31ce2f0" providerId="ADAL" clId="{74F6AD37-A990-4456-A481-692FD1AC48AC}" dt="2024-04-03T09:23:12.014" v="1811" actId="207"/>
          <ac:spMkLst>
            <pc:docMk/>
            <pc:sldMk cId="1382270786" sldId="2147482308"/>
            <ac:spMk id="10" creationId="{267C574E-6EC1-33B1-10DB-3CA1B809B835}"/>
          </ac:spMkLst>
        </pc:spChg>
        <pc:picChg chg="del">
          <ac:chgData name="ヨウセイ" userId="5a888fac-6edf-44e7-a4d9-9d61d31ce2f0" providerId="ADAL" clId="{74F6AD37-A990-4456-A481-692FD1AC48AC}" dt="2024-04-03T09:07:09.467" v="1242" actId="478"/>
          <ac:picMkLst>
            <pc:docMk/>
            <pc:sldMk cId="1382270786" sldId="2147482308"/>
            <ac:picMk id="2" creationId="{BE5D1EF7-851B-D25A-4E40-AF2C0997BB35}"/>
          </ac:picMkLst>
        </pc:picChg>
        <pc:picChg chg="add del mod">
          <ac:chgData name="ヨウセイ" userId="5a888fac-6edf-44e7-a4d9-9d61d31ce2f0" providerId="ADAL" clId="{74F6AD37-A990-4456-A481-692FD1AC48AC}" dt="2024-04-03T09:05:43.946" v="1148" actId="478"/>
          <ac:picMkLst>
            <pc:docMk/>
            <pc:sldMk cId="1382270786" sldId="2147482308"/>
            <ac:picMk id="7" creationId="{6024F7A7-E171-9415-E7A8-AD8BB81D2507}"/>
          </ac:picMkLst>
        </pc:picChg>
        <pc:picChg chg="del">
          <ac:chgData name="ヨウセイ" userId="5a888fac-6edf-44e7-a4d9-9d61d31ce2f0" providerId="ADAL" clId="{74F6AD37-A990-4456-A481-692FD1AC48AC}" dt="2024-04-03T09:03:45.116" v="1076" actId="478"/>
          <ac:picMkLst>
            <pc:docMk/>
            <pc:sldMk cId="1382270786" sldId="2147482308"/>
            <ac:picMk id="1026" creationId="{1AFB47B2-AFD9-A1DC-776F-5CFFF28A2657}"/>
          </ac:picMkLst>
        </pc:picChg>
        <pc:picChg chg="add mod">
          <ac:chgData name="ヨウセイ" userId="5a888fac-6edf-44e7-a4d9-9d61d31ce2f0" providerId="ADAL" clId="{74F6AD37-A990-4456-A481-692FD1AC48AC}" dt="2024-04-03T09:04:40.219" v="1136" actId="1076"/>
          <ac:picMkLst>
            <pc:docMk/>
            <pc:sldMk cId="1382270786" sldId="2147482308"/>
            <ac:picMk id="10242" creationId="{D6CA247A-CEB0-39E5-45FE-39603FA14AE3}"/>
          </ac:picMkLst>
        </pc:picChg>
      </pc:sldChg>
      <pc:sldChg chg="add del">
        <pc:chgData name="ヨウセイ" userId="5a888fac-6edf-44e7-a4d9-9d61d31ce2f0" providerId="ADAL" clId="{74F6AD37-A990-4456-A481-692FD1AC48AC}" dt="2024-04-03T08:55:14.856" v="884" actId="47"/>
        <pc:sldMkLst>
          <pc:docMk/>
          <pc:sldMk cId="4207061577" sldId="2147482308"/>
        </pc:sldMkLst>
      </pc:sldChg>
      <pc:sldChg chg="addSp delSp modSp add mod">
        <pc:chgData name="ヨウセイ" userId="5a888fac-6edf-44e7-a4d9-9d61d31ce2f0" providerId="ADAL" clId="{74F6AD37-A990-4456-A481-692FD1AC48AC}" dt="2024-04-03T09:20:38.469" v="1789" actId="207"/>
        <pc:sldMkLst>
          <pc:docMk/>
          <pc:sldMk cId="775005993" sldId="2147482309"/>
        </pc:sldMkLst>
        <pc:spChg chg="del mod ord">
          <ac:chgData name="ヨウセイ" userId="5a888fac-6edf-44e7-a4d9-9d61d31ce2f0" providerId="ADAL" clId="{74F6AD37-A990-4456-A481-692FD1AC48AC}" dt="2024-04-03T09:09:13.817" v="1301" actId="478"/>
          <ac:spMkLst>
            <pc:docMk/>
            <pc:sldMk cId="775005993" sldId="2147482309"/>
            <ac:spMk id="4" creationId="{7638D454-703C-FB33-2969-C8771960410E}"/>
          </ac:spMkLst>
        </pc:spChg>
        <pc:spChg chg="add mod">
          <ac:chgData name="ヨウセイ" userId="5a888fac-6edf-44e7-a4d9-9d61d31ce2f0" providerId="ADAL" clId="{74F6AD37-A990-4456-A481-692FD1AC48AC}" dt="2024-04-03T09:07:17.844" v="1244"/>
          <ac:spMkLst>
            <pc:docMk/>
            <pc:sldMk cId="775005993" sldId="2147482309"/>
            <ac:spMk id="5" creationId="{CBC743C4-D9FB-D8D3-817F-E8AE45198594}"/>
          </ac:spMkLst>
        </pc:spChg>
        <pc:spChg chg="del">
          <ac:chgData name="ヨウセイ" userId="5a888fac-6edf-44e7-a4d9-9d61d31ce2f0" providerId="ADAL" clId="{74F6AD37-A990-4456-A481-692FD1AC48AC}" dt="2024-04-03T09:07:17.520" v="1243" actId="478"/>
          <ac:spMkLst>
            <pc:docMk/>
            <pc:sldMk cId="775005993" sldId="2147482309"/>
            <ac:spMk id="6" creationId="{8F3A1E0A-362B-4880-D1AA-3942F1ABC56B}"/>
          </ac:spMkLst>
        </pc:spChg>
        <pc:spChg chg="mod">
          <ac:chgData name="ヨウセイ" userId="5a888fac-6edf-44e7-a4d9-9d61d31ce2f0" providerId="ADAL" clId="{74F6AD37-A990-4456-A481-692FD1AC48AC}" dt="2024-04-03T09:20:38.469" v="1789" actId="207"/>
          <ac:spMkLst>
            <pc:docMk/>
            <pc:sldMk cId="775005993" sldId="2147482309"/>
            <ac:spMk id="10" creationId="{267C574E-6EC1-33B1-10DB-3CA1B809B835}"/>
          </ac:spMkLst>
        </pc:spChg>
        <pc:picChg chg="del">
          <ac:chgData name="ヨウセイ" userId="5a888fac-6edf-44e7-a4d9-9d61d31ce2f0" providerId="ADAL" clId="{74F6AD37-A990-4456-A481-692FD1AC48AC}" dt="2024-04-03T09:07:20.155" v="1245" actId="478"/>
          <ac:picMkLst>
            <pc:docMk/>
            <pc:sldMk cId="775005993" sldId="2147482309"/>
            <ac:picMk id="2" creationId="{BE5D1EF7-851B-D25A-4E40-AF2C0997BB35}"/>
          </ac:picMkLst>
        </pc:picChg>
        <pc:picChg chg="del">
          <ac:chgData name="ヨウセイ" userId="5a888fac-6edf-44e7-a4d9-9d61d31ce2f0" providerId="ADAL" clId="{74F6AD37-A990-4456-A481-692FD1AC48AC}" dt="2024-04-03T09:08:08.816" v="1255" actId="478"/>
          <ac:picMkLst>
            <pc:docMk/>
            <pc:sldMk cId="775005993" sldId="2147482309"/>
            <ac:picMk id="10242" creationId="{D6CA247A-CEB0-39E5-45FE-39603FA14AE3}"/>
          </ac:picMkLst>
        </pc:picChg>
        <pc:picChg chg="add mod">
          <ac:chgData name="ヨウセイ" userId="5a888fac-6edf-44e7-a4d9-9d61d31ce2f0" providerId="ADAL" clId="{74F6AD37-A990-4456-A481-692FD1AC48AC}" dt="2024-04-03T09:09:20.121" v="1304" actId="14100"/>
          <ac:picMkLst>
            <pc:docMk/>
            <pc:sldMk cId="775005993" sldId="2147482309"/>
            <ac:picMk id="11266" creationId="{5C316498-56B3-1C1F-160F-379F6063905D}"/>
          </ac:picMkLst>
        </pc:picChg>
      </pc:sldChg>
      <pc:sldChg chg="addSp delSp modSp add mod">
        <pc:chgData name="ヨウセイ" userId="5a888fac-6edf-44e7-a4d9-9d61d31ce2f0" providerId="ADAL" clId="{74F6AD37-A990-4456-A481-692FD1AC48AC}" dt="2024-04-03T09:23:23.647" v="1812" actId="6549"/>
        <pc:sldMkLst>
          <pc:docMk/>
          <pc:sldMk cId="2260844413" sldId="2147482310"/>
        </pc:sldMkLst>
        <pc:spChg chg="add del">
          <ac:chgData name="ヨウセイ" userId="5a888fac-6edf-44e7-a4d9-9d61d31ce2f0" providerId="ADAL" clId="{74F6AD37-A990-4456-A481-692FD1AC48AC}" dt="2024-04-03T09:10:13.532" v="1497" actId="22"/>
          <ac:spMkLst>
            <pc:docMk/>
            <pc:sldMk cId="2260844413" sldId="2147482310"/>
            <ac:spMk id="4" creationId="{B2467A20-2774-ED2A-FE54-F6E5D2DD437D}"/>
          </ac:spMkLst>
        </pc:spChg>
        <pc:spChg chg="add mod">
          <ac:chgData name="ヨウセイ" userId="5a888fac-6edf-44e7-a4d9-9d61d31ce2f0" providerId="ADAL" clId="{74F6AD37-A990-4456-A481-692FD1AC48AC}" dt="2024-04-03T09:12:21.566" v="1544" actId="20577"/>
          <ac:spMkLst>
            <pc:docMk/>
            <pc:sldMk cId="2260844413" sldId="2147482310"/>
            <ac:spMk id="7" creationId="{8D34EAE3-A8CF-99C0-B9F9-561781488C61}"/>
          </ac:spMkLst>
        </pc:spChg>
        <pc:spChg chg="add del">
          <ac:chgData name="ヨウセイ" userId="5a888fac-6edf-44e7-a4d9-9d61d31ce2f0" providerId="ADAL" clId="{74F6AD37-A990-4456-A481-692FD1AC48AC}" dt="2024-04-03T09:10:27.672" v="1502" actId="22"/>
          <ac:spMkLst>
            <pc:docMk/>
            <pc:sldMk cId="2260844413" sldId="2147482310"/>
            <ac:spMk id="9" creationId="{ACB15883-7D5D-BB71-A73C-92E2801D0731}"/>
          </ac:spMkLst>
        </pc:spChg>
        <pc:spChg chg="mod">
          <ac:chgData name="ヨウセイ" userId="5a888fac-6edf-44e7-a4d9-9d61d31ce2f0" providerId="ADAL" clId="{74F6AD37-A990-4456-A481-692FD1AC48AC}" dt="2024-04-03T09:23:23.647" v="1812" actId="6549"/>
          <ac:spMkLst>
            <pc:docMk/>
            <pc:sldMk cId="2260844413" sldId="2147482310"/>
            <ac:spMk id="10" creationId="{267C574E-6EC1-33B1-10DB-3CA1B809B835}"/>
          </ac:spMkLst>
        </pc:spChg>
        <pc:spChg chg="add mod">
          <ac:chgData name="ヨウセイ" userId="5a888fac-6edf-44e7-a4d9-9d61d31ce2f0" providerId="ADAL" clId="{74F6AD37-A990-4456-A481-692FD1AC48AC}" dt="2024-04-03T09:10:50.393" v="1514" actId="207"/>
          <ac:spMkLst>
            <pc:docMk/>
            <pc:sldMk cId="2260844413" sldId="2147482310"/>
            <ac:spMk id="12" creationId="{750728A1-D19F-A6F7-2848-C5ABBB7F9DA2}"/>
          </ac:spMkLst>
        </pc:spChg>
        <pc:spChg chg="add">
          <ac:chgData name="ヨウセイ" userId="5a888fac-6edf-44e7-a4d9-9d61d31ce2f0" providerId="ADAL" clId="{74F6AD37-A990-4456-A481-692FD1AC48AC}" dt="2024-04-03T09:11:53.322" v="1530" actId="11529"/>
          <ac:spMkLst>
            <pc:docMk/>
            <pc:sldMk cId="2260844413" sldId="2147482310"/>
            <ac:spMk id="19" creationId="{342304B8-3722-9902-20C8-3AF1038E0AAA}"/>
          </ac:spMkLst>
        </pc:spChg>
        <pc:picChg chg="add del mod">
          <ac:chgData name="ヨウセイ" userId="5a888fac-6edf-44e7-a4d9-9d61d31ce2f0" providerId="ADAL" clId="{74F6AD37-A990-4456-A481-692FD1AC48AC}" dt="2024-04-03T09:11:18.537" v="1518" actId="478"/>
          <ac:picMkLst>
            <pc:docMk/>
            <pc:sldMk cId="2260844413" sldId="2147482310"/>
            <ac:picMk id="14" creationId="{D9FC5412-4A90-B837-203F-673C85256760}"/>
          </ac:picMkLst>
        </pc:picChg>
        <pc:picChg chg="add mod">
          <ac:chgData name="ヨウセイ" userId="5a888fac-6edf-44e7-a4d9-9d61d31ce2f0" providerId="ADAL" clId="{74F6AD37-A990-4456-A481-692FD1AC48AC}" dt="2024-04-03T09:12:26.153" v="1547" actId="1076"/>
          <ac:picMkLst>
            <pc:docMk/>
            <pc:sldMk cId="2260844413" sldId="2147482310"/>
            <ac:picMk id="16" creationId="{82E94169-8EF3-3578-7EBA-A7297E449C33}"/>
          </ac:picMkLst>
        </pc:picChg>
        <pc:picChg chg="add mod">
          <ac:chgData name="ヨウセイ" userId="5a888fac-6edf-44e7-a4d9-9d61d31ce2f0" providerId="ADAL" clId="{74F6AD37-A990-4456-A481-692FD1AC48AC}" dt="2024-04-03T09:12:27.964" v="1548" actId="1076"/>
          <ac:picMkLst>
            <pc:docMk/>
            <pc:sldMk cId="2260844413" sldId="2147482310"/>
            <ac:picMk id="18" creationId="{6D917AAD-B0A8-DD1E-1BC2-BBD3D5ED1C45}"/>
          </ac:picMkLst>
        </pc:picChg>
        <pc:picChg chg="del">
          <ac:chgData name="ヨウセイ" userId="5a888fac-6edf-44e7-a4d9-9d61d31ce2f0" providerId="ADAL" clId="{74F6AD37-A990-4456-A481-692FD1AC48AC}" dt="2024-04-03T09:09:34.881" v="1306" actId="478"/>
          <ac:picMkLst>
            <pc:docMk/>
            <pc:sldMk cId="2260844413" sldId="2147482310"/>
            <ac:picMk id="11266" creationId="{5C316498-56B3-1C1F-160F-379F6063905D}"/>
          </ac:picMkLst>
        </pc:picChg>
        <pc:picChg chg="add mod">
          <ac:chgData name="ヨウセイ" userId="5a888fac-6edf-44e7-a4d9-9d61d31ce2f0" providerId="ADAL" clId="{74F6AD37-A990-4456-A481-692FD1AC48AC}" dt="2024-04-03T09:12:14.013" v="1536" actId="1076"/>
          <ac:picMkLst>
            <pc:docMk/>
            <pc:sldMk cId="2260844413" sldId="2147482310"/>
            <ac:picMk id="12290" creationId="{67746398-974E-7661-CDB8-EC0D14F36A74}"/>
          </ac:picMkLst>
        </pc:picChg>
      </pc:sldChg>
      <pc:sldChg chg="addSp delSp modSp add mod">
        <pc:chgData name="ヨウセイ" userId="5a888fac-6edf-44e7-a4d9-9d61d31ce2f0" providerId="ADAL" clId="{74F6AD37-A990-4456-A481-692FD1AC48AC}" dt="2024-04-03T09:20:27.315" v="1787" actId="255"/>
        <pc:sldMkLst>
          <pc:docMk/>
          <pc:sldMk cId="1265766796" sldId="2147482311"/>
        </pc:sldMkLst>
        <pc:spChg chg="add mod">
          <ac:chgData name="ヨウセイ" userId="5a888fac-6edf-44e7-a4d9-9d61d31ce2f0" providerId="ADAL" clId="{74F6AD37-A990-4456-A481-692FD1AC48AC}" dt="2024-04-03T09:16:48.636" v="1664" actId="1076"/>
          <ac:spMkLst>
            <pc:docMk/>
            <pc:sldMk cId="1265766796" sldId="2147482311"/>
            <ac:spMk id="6" creationId="{3F003021-C2C6-AF9D-6AC4-F572FFFFD500}"/>
          </ac:spMkLst>
        </pc:spChg>
        <pc:spChg chg="del mod">
          <ac:chgData name="ヨウセイ" userId="5a888fac-6edf-44e7-a4d9-9d61d31ce2f0" providerId="ADAL" clId="{74F6AD37-A990-4456-A481-692FD1AC48AC}" dt="2024-04-03T09:12:59.890" v="1558"/>
          <ac:spMkLst>
            <pc:docMk/>
            <pc:sldMk cId="1265766796" sldId="2147482311"/>
            <ac:spMk id="7" creationId="{8D34EAE3-A8CF-99C0-B9F9-561781488C61}"/>
          </ac:spMkLst>
        </pc:spChg>
        <pc:spChg chg="add mod">
          <ac:chgData name="ヨウセイ" userId="5a888fac-6edf-44e7-a4d9-9d61d31ce2f0" providerId="ADAL" clId="{74F6AD37-A990-4456-A481-692FD1AC48AC}" dt="2024-04-03T09:17:01.311" v="1669" actId="20577"/>
          <ac:spMkLst>
            <pc:docMk/>
            <pc:sldMk cId="1265766796" sldId="2147482311"/>
            <ac:spMk id="8" creationId="{5CAF226A-C69D-164E-7AC4-681194094694}"/>
          </ac:spMkLst>
        </pc:spChg>
        <pc:spChg chg="mod">
          <ac:chgData name="ヨウセイ" userId="5a888fac-6edf-44e7-a4d9-9d61d31ce2f0" providerId="ADAL" clId="{74F6AD37-A990-4456-A481-692FD1AC48AC}" dt="2024-04-03T09:20:27.315" v="1787" actId="255"/>
          <ac:spMkLst>
            <pc:docMk/>
            <pc:sldMk cId="1265766796" sldId="2147482311"/>
            <ac:spMk id="10" creationId="{267C574E-6EC1-33B1-10DB-3CA1B809B835}"/>
          </ac:spMkLst>
        </pc:spChg>
        <pc:spChg chg="del">
          <ac:chgData name="ヨウセイ" userId="5a888fac-6edf-44e7-a4d9-9d61d31ce2f0" providerId="ADAL" clId="{74F6AD37-A990-4456-A481-692FD1AC48AC}" dt="2024-04-03T09:12:05.676" v="1534" actId="478"/>
          <ac:spMkLst>
            <pc:docMk/>
            <pc:sldMk cId="1265766796" sldId="2147482311"/>
            <ac:spMk id="12" creationId="{750728A1-D19F-A6F7-2848-C5ABBB7F9DA2}"/>
          </ac:spMkLst>
        </pc:spChg>
        <pc:spChg chg="mod">
          <ac:chgData name="ヨウセイ" userId="5a888fac-6edf-44e7-a4d9-9d61d31ce2f0" providerId="ADAL" clId="{74F6AD37-A990-4456-A481-692FD1AC48AC}" dt="2024-04-03T09:14:24.328" v="1588" actId="1076"/>
          <ac:spMkLst>
            <pc:docMk/>
            <pc:sldMk cId="1265766796" sldId="2147482311"/>
            <ac:spMk id="19" creationId="{342304B8-3722-9902-20C8-3AF1038E0AAA}"/>
          </ac:spMkLst>
        </pc:spChg>
        <pc:picChg chg="add mod">
          <ac:chgData name="ヨウセイ" userId="5a888fac-6edf-44e7-a4d9-9d61d31ce2f0" providerId="ADAL" clId="{74F6AD37-A990-4456-A481-692FD1AC48AC}" dt="2024-04-03T09:16:48.636" v="1664" actId="1076"/>
          <ac:picMkLst>
            <pc:docMk/>
            <pc:sldMk cId="1265766796" sldId="2147482311"/>
            <ac:picMk id="2" creationId="{36CAD36A-F31C-027C-D408-83D71A75B431}"/>
          </ac:picMkLst>
        </pc:picChg>
        <pc:picChg chg="add mod">
          <ac:chgData name="ヨウセイ" userId="5a888fac-6edf-44e7-a4d9-9d61d31ce2f0" providerId="ADAL" clId="{74F6AD37-A990-4456-A481-692FD1AC48AC}" dt="2024-04-03T09:16:48.636" v="1664" actId="1076"/>
          <ac:picMkLst>
            <pc:docMk/>
            <pc:sldMk cId="1265766796" sldId="2147482311"/>
            <ac:picMk id="4" creationId="{0B695E2B-8A8F-15D9-BBE3-2FE27C22275E}"/>
          </ac:picMkLst>
        </pc:picChg>
        <pc:picChg chg="del">
          <ac:chgData name="ヨウセイ" userId="5a888fac-6edf-44e7-a4d9-9d61d31ce2f0" providerId="ADAL" clId="{74F6AD37-A990-4456-A481-692FD1AC48AC}" dt="2024-04-03T09:11:59.514" v="1532" actId="478"/>
          <ac:picMkLst>
            <pc:docMk/>
            <pc:sldMk cId="1265766796" sldId="2147482311"/>
            <ac:picMk id="16" creationId="{82E94169-8EF3-3578-7EBA-A7297E449C33}"/>
          </ac:picMkLst>
        </pc:picChg>
        <pc:picChg chg="mod">
          <ac:chgData name="ヨウセイ" userId="5a888fac-6edf-44e7-a4d9-9d61d31ce2f0" providerId="ADAL" clId="{74F6AD37-A990-4456-A481-692FD1AC48AC}" dt="2024-04-03T09:16:53.216" v="1666" actId="1076"/>
          <ac:picMkLst>
            <pc:docMk/>
            <pc:sldMk cId="1265766796" sldId="2147482311"/>
            <ac:picMk id="18" creationId="{6D917AAD-B0A8-DD1E-1BC2-BBD3D5ED1C45}"/>
          </ac:picMkLst>
        </pc:picChg>
        <pc:picChg chg="del">
          <ac:chgData name="ヨウセイ" userId="5a888fac-6edf-44e7-a4d9-9d61d31ce2f0" providerId="ADAL" clId="{74F6AD37-A990-4456-A481-692FD1AC48AC}" dt="2024-04-03T09:12:32.523" v="1550" actId="478"/>
          <ac:picMkLst>
            <pc:docMk/>
            <pc:sldMk cId="1265766796" sldId="2147482311"/>
            <ac:picMk id="12290" creationId="{67746398-974E-7661-CDB8-EC0D14F36A74}"/>
          </ac:picMkLst>
        </pc:picChg>
        <pc:picChg chg="add mod">
          <ac:chgData name="ヨウセイ" userId="5a888fac-6edf-44e7-a4d9-9d61d31ce2f0" providerId="ADAL" clId="{74F6AD37-A990-4456-A481-692FD1AC48AC}" dt="2024-04-03T09:16:48.636" v="1664" actId="1076"/>
          <ac:picMkLst>
            <pc:docMk/>
            <pc:sldMk cId="1265766796" sldId="2147482311"/>
            <ac:picMk id="13314" creationId="{54C2F58D-6C7B-1852-B6EC-B5CE9C466079}"/>
          </ac:picMkLst>
        </pc:picChg>
      </pc:sldChg>
      <pc:sldChg chg="addSp delSp modSp add mod">
        <pc:chgData name="ヨウセイ" userId="5a888fac-6edf-44e7-a4d9-9d61d31ce2f0" providerId="ADAL" clId="{74F6AD37-A990-4456-A481-692FD1AC48AC}" dt="2024-04-04T02:24:21.276" v="8514" actId="20577"/>
        <pc:sldMkLst>
          <pc:docMk/>
          <pc:sldMk cId="1861994724" sldId="2147482312"/>
        </pc:sldMkLst>
        <pc:spChg chg="del">
          <ac:chgData name="ヨウセイ" userId="5a888fac-6edf-44e7-a4d9-9d61d31ce2f0" providerId="ADAL" clId="{74F6AD37-A990-4456-A481-692FD1AC48AC}" dt="2024-04-03T09:20:17.537" v="1786" actId="478"/>
          <ac:spMkLst>
            <pc:docMk/>
            <pc:sldMk cId="1861994724" sldId="2147482312"/>
            <ac:spMk id="6" creationId="{3F003021-C2C6-AF9D-6AC4-F572FFFFD500}"/>
          </ac:spMkLst>
        </pc:spChg>
        <pc:spChg chg="del">
          <ac:chgData name="ヨウセイ" userId="5a888fac-6edf-44e7-a4d9-9d61d31ce2f0" providerId="ADAL" clId="{74F6AD37-A990-4456-A481-692FD1AC48AC}" dt="2024-04-03T09:20:17.537" v="1786" actId="478"/>
          <ac:spMkLst>
            <pc:docMk/>
            <pc:sldMk cId="1861994724" sldId="2147482312"/>
            <ac:spMk id="8" creationId="{5CAF226A-C69D-164E-7AC4-681194094694}"/>
          </ac:spMkLst>
        </pc:spChg>
        <pc:spChg chg="add del">
          <ac:chgData name="ヨウセイ" userId="5a888fac-6edf-44e7-a4d9-9d61d31ce2f0" providerId="ADAL" clId="{74F6AD37-A990-4456-A481-692FD1AC48AC}" dt="2024-04-03T09:24:17.497" v="1816" actId="22"/>
          <ac:spMkLst>
            <pc:docMk/>
            <pc:sldMk cId="1861994724" sldId="2147482312"/>
            <ac:spMk id="9" creationId="{E0D9F21D-EAE9-59EA-E92C-27207DE9D32E}"/>
          </ac:spMkLst>
        </pc:spChg>
        <pc:spChg chg="mod">
          <ac:chgData name="ヨウセイ" userId="5a888fac-6edf-44e7-a4d9-9d61d31ce2f0" providerId="ADAL" clId="{74F6AD37-A990-4456-A481-692FD1AC48AC}" dt="2024-04-04T02:24:21.276" v="8514" actId="20577"/>
          <ac:spMkLst>
            <pc:docMk/>
            <pc:sldMk cId="1861994724" sldId="2147482312"/>
            <ac:spMk id="10" creationId="{267C574E-6EC1-33B1-10DB-3CA1B809B835}"/>
          </ac:spMkLst>
        </pc:spChg>
        <pc:spChg chg="add mod">
          <ac:chgData name="ヨウセイ" userId="5a888fac-6edf-44e7-a4d9-9d61d31ce2f0" providerId="ADAL" clId="{74F6AD37-A990-4456-A481-692FD1AC48AC}" dt="2024-04-04T00:33:08.422" v="2258" actId="1076"/>
          <ac:spMkLst>
            <pc:docMk/>
            <pc:sldMk cId="1861994724" sldId="2147482312"/>
            <ac:spMk id="12" creationId="{8A05BAA5-BB29-D42A-96EA-D2F3707C0DBF}"/>
          </ac:spMkLst>
        </pc:spChg>
        <pc:spChg chg="add mod ord">
          <ac:chgData name="ヨウセイ" userId="5a888fac-6edf-44e7-a4d9-9d61d31ce2f0" providerId="ADAL" clId="{74F6AD37-A990-4456-A481-692FD1AC48AC}" dt="2024-04-04T00:33:15.628" v="2261" actId="166"/>
          <ac:spMkLst>
            <pc:docMk/>
            <pc:sldMk cId="1861994724" sldId="2147482312"/>
            <ac:spMk id="13" creationId="{E8BCEE95-D4AF-F8D3-20B8-29274DA84CFA}"/>
          </ac:spMkLst>
        </pc:spChg>
        <pc:spChg chg="add mod">
          <ac:chgData name="ヨウセイ" userId="5a888fac-6edf-44e7-a4d9-9d61d31ce2f0" providerId="ADAL" clId="{74F6AD37-A990-4456-A481-692FD1AC48AC}" dt="2024-04-04T00:33:05.219" v="2257" actId="14100"/>
          <ac:spMkLst>
            <pc:docMk/>
            <pc:sldMk cId="1861994724" sldId="2147482312"/>
            <ac:spMk id="14" creationId="{5D34029A-2C5C-C713-8467-2DAD580E8CD0}"/>
          </ac:spMkLst>
        </pc:spChg>
        <pc:spChg chg="add mod">
          <ac:chgData name="ヨウセイ" userId="5a888fac-6edf-44e7-a4d9-9d61d31ce2f0" providerId="ADAL" clId="{74F6AD37-A990-4456-A481-692FD1AC48AC}" dt="2024-04-04T00:33:18.547" v="2262"/>
          <ac:spMkLst>
            <pc:docMk/>
            <pc:sldMk cId="1861994724" sldId="2147482312"/>
            <ac:spMk id="15" creationId="{74075633-11CB-8C33-2358-C92FB91BDBC8}"/>
          </ac:spMkLst>
        </pc:spChg>
        <pc:spChg chg="del">
          <ac:chgData name="ヨウセイ" userId="5a888fac-6edf-44e7-a4d9-9d61d31ce2f0" providerId="ADAL" clId="{74F6AD37-A990-4456-A481-692FD1AC48AC}" dt="2024-04-03T09:20:17.537" v="1786" actId="478"/>
          <ac:spMkLst>
            <pc:docMk/>
            <pc:sldMk cId="1861994724" sldId="2147482312"/>
            <ac:spMk id="19" creationId="{342304B8-3722-9902-20C8-3AF1038E0AAA}"/>
          </ac:spMkLst>
        </pc:spChg>
        <pc:picChg chg="del">
          <ac:chgData name="ヨウセイ" userId="5a888fac-6edf-44e7-a4d9-9d61d31ce2f0" providerId="ADAL" clId="{74F6AD37-A990-4456-A481-692FD1AC48AC}" dt="2024-04-03T09:20:17.537" v="1786" actId="478"/>
          <ac:picMkLst>
            <pc:docMk/>
            <pc:sldMk cId="1861994724" sldId="2147482312"/>
            <ac:picMk id="2" creationId="{36CAD36A-F31C-027C-D408-83D71A75B431}"/>
          </ac:picMkLst>
        </pc:picChg>
        <pc:picChg chg="del">
          <ac:chgData name="ヨウセイ" userId="5a888fac-6edf-44e7-a4d9-9d61d31ce2f0" providerId="ADAL" clId="{74F6AD37-A990-4456-A481-692FD1AC48AC}" dt="2024-04-03T09:20:15.153" v="1785" actId="478"/>
          <ac:picMkLst>
            <pc:docMk/>
            <pc:sldMk cId="1861994724" sldId="2147482312"/>
            <ac:picMk id="4" creationId="{0B695E2B-8A8F-15D9-BBE3-2FE27C22275E}"/>
          </ac:picMkLst>
        </pc:picChg>
        <pc:picChg chg="del mod">
          <ac:chgData name="ヨウセイ" userId="5a888fac-6edf-44e7-a4d9-9d61d31ce2f0" providerId="ADAL" clId="{74F6AD37-A990-4456-A481-692FD1AC48AC}" dt="2024-04-03T09:17:33.076" v="1784" actId="478"/>
          <ac:picMkLst>
            <pc:docMk/>
            <pc:sldMk cId="1861994724" sldId="2147482312"/>
            <ac:picMk id="18" creationId="{6D917AAD-B0A8-DD1E-1BC2-BBD3D5ED1C45}"/>
          </ac:picMkLst>
        </pc:picChg>
        <pc:picChg chg="del">
          <ac:chgData name="ヨウセイ" userId="5a888fac-6edf-44e7-a4d9-9d61d31ce2f0" providerId="ADAL" clId="{74F6AD37-A990-4456-A481-692FD1AC48AC}" dt="2024-04-03T09:20:17.537" v="1786" actId="478"/>
          <ac:picMkLst>
            <pc:docMk/>
            <pc:sldMk cId="1861994724" sldId="2147482312"/>
            <ac:picMk id="13314" creationId="{54C2F58D-6C7B-1852-B6EC-B5CE9C466079}"/>
          </ac:picMkLst>
        </pc:picChg>
        <pc:picChg chg="add mod">
          <ac:chgData name="ヨウセイ" userId="5a888fac-6edf-44e7-a4d9-9d61d31ce2f0" providerId="ADAL" clId="{74F6AD37-A990-4456-A481-692FD1AC48AC}" dt="2024-04-04T00:33:00.719" v="2255" actId="1076"/>
          <ac:picMkLst>
            <pc:docMk/>
            <pc:sldMk cId="1861994724" sldId="2147482312"/>
            <ac:picMk id="14338" creationId="{91E26CA1-8B55-48A7-FB7B-8AF2BFAA2FF9}"/>
          </ac:picMkLst>
        </pc:picChg>
      </pc:sldChg>
      <pc:sldChg chg="add del">
        <pc:chgData name="ヨウセイ" userId="5a888fac-6edf-44e7-a4d9-9d61d31ce2f0" providerId="ADAL" clId="{74F6AD37-A990-4456-A481-692FD1AC48AC}" dt="2024-04-04T00:34:50.412" v="2281" actId="47"/>
        <pc:sldMkLst>
          <pc:docMk/>
          <pc:sldMk cId="3635260049" sldId="2147482313"/>
        </pc:sldMkLst>
      </pc:sldChg>
      <pc:sldChg chg="new del">
        <pc:chgData name="ヨウセイ" userId="5a888fac-6edf-44e7-a4d9-9d61d31ce2f0" providerId="ADAL" clId="{74F6AD37-A990-4456-A481-692FD1AC48AC}" dt="2024-04-04T00:34:37.467" v="2277" actId="47"/>
        <pc:sldMkLst>
          <pc:docMk/>
          <pc:sldMk cId="2891900277" sldId="2147482314"/>
        </pc:sldMkLst>
      </pc:sldChg>
      <pc:sldChg chg="addSp modSp add mod ord">
        <pc:chgData name="ヨウセイ" userId="5a888fac-6edf-44e7-a4d9-9d61d31ce2f0" providerId="ADAL" clId="{74F6AD37-A990-4456-A481-692FD1AC48AC}" dt="2024-04-04T00:36:13.450" v="2299" actId="1076"/>
        <pc:sldMkLst>
          <pc:docMk/>
          <pc:sldMk cId="3426474181" sldId="2147482315"/>
        </pc:sldMkLst>
        <pc:spChg chg="mod">
          <ac:chgData name="ヨウセイ" userId="5a888fac-6edf-44e7-a4d9-9d61d31ce2f0" providerId="ADAL" clId="{74F6AD37-A990-4456-A481-692FD1AC48AC}" dt="2024-04-04T00:35:30.802" v="2291" actId="20577"/>
          <ac:spMkLst>
            <pc:docMk/>
            <pc:sldMk cId="3426474181" sldId="2147482315"/>
            <ac:spMk id="6" creationId="{8F3A1E0A-362B-4880-D1AA-3942F1ABC56B}"/>
          </ac:spMkLst>
        </pc:spChg>
        <pc:spChg chg="add mod">
          <ac:chgData name="ヨウセイ" userId="5a888fac-6edf-44e7-a4d9-9d61d31ce2f0" providerId="ADAL" clId="{74F6AD37-A990-4456-A481-692FD1AC48AC}" dt="2024-04-04T00:36:13.450" v="2299" actId="1076"/>
          <ac:spMkLst>
            <pc:docMk/>
            <pc:sldMk cId="3426474181" sldId="2147482315"/>
            <ac:spMk id="7" creationId="{78A99427-BE82-4115-B128-8496E80D31A7}"/>
          </ac:spMkLst>
        </pc:spChg>
        <pc:picChg chg="mod">
          <ac:chgData name="ヨウセイ" userId="5a888fac-6edf-44e7-a4d9-9d61d31ce2f0" providerId="ADAL" clId="{74F6AD37-A990-4456-A481-692FD1AC48AC}" dt="2024-04-04T00:35:35.406" v="2292" actId="1076"/>
          <ac:picMkLst>
            <pc:docMk/>
            <pc:sldMk cId="3426474181" sldId="2147482315"/>
            <ac:picMk id="3" creationId="{93683232-7246-DCCE-5F39-BDC15CB65C81}"/>
          </ac:picMkLst>
        </pc:picChg>
      </pc:sldChg>
      <pc:sldChg chg="new del">
        <pc:chgData name="ヨウセイ" userId="5a888fac-6edf-44e7-a4d9-9d61d31ce2f0" providerId="ADAL" clId="{74F6AD37-A990-4456-A481-692FD1AC48AC}" dt="2024-04-04T00:34:36.426" v="2276" actId="47"/>
        <pc:sldMkLst>
          <pc:docMk/>
          <pc:sldMk cId="1656736390" sldId="2147482316"/>
        </pc:sldMkLst>
      </pc:sldChg>
      <pc:sldChg chg="addSp delSp modSp add mod">
        <pc:chgData name="ヨウセイ" userId="5a888fac-6edf-44e7-a4d9-9d61d31ce2f0" providerId="ADAL" clId="{74F6AD37-A990-4456-A481-692FD1AC48AC}" dt="2024-04-04T01:24:33.290" v="4700" actId="20577"/>
        <pc:sldMkLst>
          <pc:docMk/>
          <pc:sldMk cId="4212116208" sldId="2147482316"/>
        </pc:sldMkLst>
        <pc:spChg chg="mod">
          <ac:chgData name="ヨウセイ" userId="5a888fac-6edf-44e7-a4d9-9d61d31ce2f0" providerId="ADAL" clId="{74F6AD37-A990-4456-A481-692FD1AC48AC}" dt="2024-04-04T00:37:08.306" v="2317" actId="14100"/>
          <ac:spMkLst>
            <pc:docMk/>
            <pc:sldMk cId="4212116208" sldId="2147482316"/>
            <ac:spMk id="5" creationId="{CBC743C4-D9FB-D8D3-817F-E8AE45198594}"/>
          </ac:spMkLst>
        </pc:spChg>
        <pc:spChg chg="add del mod">
          <ac:chgData name="ヨウセイ" userId="5a888fac-6edf-44e7-a4d9-9d61d31ce2f0" providerId="ADAL" clId="{74F6AD37-A990-4456-A481-692FD1AC48AC}" dt="2024-04-04T00:57:36.151" v="3150" actId="478"/>
          <ac:spMkLst>
            <pc:docMk/>
            <pc:sldMk cId="4212116208" sldId="2147482316"/>
            <ac:spMk id="6" creationId="{BEBD6EC7-118F-9C18-D4B7-EBE9139D9828}"/>
          </ac:spMkLst>
        </pc:spChg>
        <pc:spChg chg="add del">
          <ac:chgData name="ヨウセイ" userId="5a888fac-6edf-44e7-a4d9-9d61d31ce2f0" providerId="ADAL" clId="{74F6AD37-A990-4456-A481-692FD1AC48AC}" dt="2024-04-04T00:51:25.071" v="2439" actId="22"/>
          <ac:spMkLst>
            <pc:docMk/>
            <pc:sldMk cId="4212116208" sldId="2147482316"/>
            <ac:spMk id="8" creationId="{68890B5D-6B47-9410-8355-AC64339BFFA2}"/>
          </ac:spMkLst>
        </pc:spChg>
        <pc:spChg chg="add del mod">
          <ac:chgData name="ヨウセイ" userId="5a888fac-6edf-44e7-a4d9-9d61d31ce2f0" providerId="ADAL" clId="{74F6AD37-A990-4456-A481-692FD1AC48AC}" dt="2024-04-04T00:56:00.030" v="2871" actId="478"/>
          <ac:spMkLst>
            <pc:docMk/>
            <pc:sldMk cId="4212116208" sldId="2147482316"/>
            <ac:spMk id="9" creationId="{33C4C069-F3AD-7D2F-417E-AC8958247174}"/>
          </ac:spMkLst>
        </pc:spChg>
        <pc:spChg chg="mod">
          <ac:chgData name="ヨウセイ" userId="5a888fac-6edf-44e7-a4d9-9d61d31ce2f0" providerId="ADAL" clId="{74F6AD37-A990-4456-A481-692FD1AC48AC}" dt="2024-04-04T01:24:33.290" v="4700" actId="20577"/>
          <ac:spMkLst>
            <pc:docMk/>
            <pc:sldMk cId="4212116208" sldId="2147482316"/>
            <ac:spMk id="10" creationId="{267C574E-6EC1-33B1-10DB-3CA1B809B835}"/>
          </ac:spMkLst>
        </pc:spChg>
        <pc:spChg chg="del">
          <ac:chgData name="ヨウセイ" userId="5a888fac-6edf-44e7-a4d9-9d61d31ce2f0" providerId="ADAL" clId="{74F6AD37-A990-4456-A481-692FD1AC48AC}" dt="2024-04-04T00:37:56.144" v="2328" actId="478"/>
          <ac:spMkLst>
            <pc:docMk/>
            <pc:sldMk cId="4212116208" sldId="2147482316"/>
            <ac:spMk id="12" creationId="{8A05BAA5-BB29-D42A-96EA-D2F3707C0DBF}"/>
          </ac:spMkLst>
        </pc:spChg>
        <pc:spChg chg="del mod">
          <ac:chgData name="ヨウセイ" userId="5a888fac-6edf-44e7-a4d9-9d61d31ce2f0" providerId="ADAL" clId="{74F6AD37-A990-4456-A481-692FD1AC48AC}" dt="2024-04-04T00:40:35.457" v="2333" actId="478"/>
          <ac:spMkLst>
            <pc:docMk/>
            <pc:sldMk cId="4212116208" sldId="2147482316"/>
            <ac:spMk id="13" creationId="{E8BCEE95-D4AF-F8D3-20B8-29274DA84CFA}"/>
          </ac:spMkLst>
        </pc:spChg>
        <pc:spChg chg="del mod">
          <ac:chgData name="ヨウセイ" userId="5a888fac-6edf-44e7-a4d9-9d61d31ce2f0" providerId="ADAL" clId="{74F6AD37-A990-4456-A481-692FD1AC48AC}" dt="2024-04-04T00:56:00.724" v="2872" actId="478"/>
          <ac:spMkLst>
            <pc:docMk/>
            <pc:sldMk cId="4212116208" sldId="2147482316"/>
            <ac:spMk id="14" creationId="{5D34029A-2C5C-C713-8467-2DAD580E8CD0}"/>
          </ac:spMkLst>
        </pc:spChg>
        <pc:picChg chg="add del mod">
          <ac:chgData name="ヨウセイ" userId="5a888fac-6edf-44e7-a4d9-9d61d31ce2f0" providerId="ADAL" clId="{74F6AD37-A990-4456-A481-692FD1AC48AC}" dt="2024-04-04T00:55:58.455" v="2870" actId="478"/>
          <ac:picMkLst>
            <pc:docMk/>
            <pc:sldMk cId="4212116208" sldId="2147482316"/>
            <ac:picMk id="2" creationId="{A3E83B5C-95F7-C842-B2B5-3B789BE69DFD}"/>
          </ac:picMkLst>
        </pc:picChg>
        <pc:picChg chg="add del mod">
          <ac:chgData name="ヨウセイ" userId="5a888fac-6edf-44e7-a4d9-9d61d31ce2f0" providerId="ADAL" clId="{74F6AD37-A990-4456-A481-692FD1AC48AC}" dt="2024-04-04T00:57:46.362" v="3151" actId="478"/>
          <ac:picMkLst>
            <pc:docMk/>
            <pc:sldMk cId="4212116208" sldId="2147482316"/>
            <ac:picMk id="15" creationId="{3AC4EADE-5A2C-7BAA-0D66-F261D61AF9DC}"/>
          </ac:picMkLst>
        </pc:picChg>
        <pc:picChg chg="add mod modCrop">
          <ac:chgData name="ヨウセイ" userId="5a888fac-6edf-44e7-a4d9-9d61d31ce2f0" providerId="ADAL" clId="{74F6AD37-A990-4456-A481-692FD1AC48AC}" dt="2024-04-04T01:24:26.501" v="4688" actId="14100"/>
          <ac:picMkLst>
            <pc:docMk/>
            <pc:sldMk cId="4212116208" sldId="2147482316"/>
            <ac:picMk id="17" creationId="{6D29A0BA-C5F5-52B8-337C-B9CC404B4A23}"/>
          </ac:picMkLst>
        </pc:picChg>
        <pc:picChg chg="del">
          <ac:chgData name="ヨウセイ" userId="5a888fac-6edf-44e7-a4d9-9d61d31ce2f0" providerId="ADAL" clId="{74F6AD37-A990-4456-A481-692FD1AC48AC}" dt="2024-04-04T00:37:44.615" v="2325" actId="478"/>
          <ac:picMkLst>
            <pc:docMk/>
            <pc:sldMk cId="4212116208" sldId="2147482316"/>
            <ac:picMk id="14338" creationId="{91E26CA1-8B55-48A7-FB7B-8AF2BFAA2FF9}"/>
          </ac:picMkLst>
        </pc:picChg>
      </pc:sldChg>
      <pc:sldChg chg="modSp add mod ord">
        <pc:chgData name="ヨウセイ" userId="5a888fac-6edf-44e7-a4d9-9d61d31ce2f0" providerId="ADAL" clId="{74F6AD37-A990-4456-A481-692FD1AC48AC}" dt="2024-04-04T00:55:56.693" v="2869"/>
        <pc:sldMkLst>
          <pc:docMk/>
          <pc:sldMk cId="1268359394" sldId="2147482317"/>
        </pc:sldMkLst>
        <pc:spChg chg="mod">
          <ac:chgData name="ヨウセイ" userId="5a888fac-6edf-44e7-a4d9-9d61d31ce2f0" providerId="ADAL" clId="{74F6AD37-A990-4456-A481-692FD1AC48AC}" dt="2024-04-04T00:55:35.675" v="2867" actId="20577"/>
          <ac:spMkLst>
            <pc:docMk/>
            <pc:sldMk cId="1268359394" sldId="2147482317"/>
            <ac:spMk id="9" creationId="{33C4C069-F3AD-7D2F-417E-AC8958247174}"/>
          </ac:spMkLst>
        </pc:spChg>
      </pc:sldChg>
      <pc:sldChg chg="addSp delSp modSp add mod">
        <pc:chgData name="ヨウセイ" userId="5a888fac-6edf-44e7-a4d9-9d61d31ce2f0" providerId="ADAL" clId="{74F6AD37-A990-4456-A481-692FD1AC48AC}" dt="2024-04-04T01:05:19.166" v="3462" actId="6549"/>
        <pc:sldMkLst>
          <pc:docMk/>
          <pc:sldMk cId="3191258246" sldId="2147482318"/>
        </pc:sldMkLst>
        <pc:spChg chg="add del mod">
          <ac:chgData name="ヨウセイ" userId="5a888fac-6edf-44e7-a4d9-9d61d31ce2f0" providerId="ADAL" clId="{74F6AD37-A990-4456-A481-692FD1AC48AC}" dt="2024-04-04T01:00:22.895" v="3202"/>
          <ac:spMkLst>
            <pc:docMk/>
            <pc:sldMk cId="3191258246" sldId="2147482318"/>
            <ac:spMk id="4" creationId="{B78F2597-E25B-F802-1ACB-7407E9BC5D53}"/>
          </ac:spMkLst>
        </pc:spChg>
        <pc:spChg chg="add mod">
          <ac:chgData name="ヨウセイ" userId="5a888fac-6edf-44e7-a4d9-9d61d31ce2f0" providerId="ADAL" clId="{74F6AD37-A990-4456-A481-692FD1AC48AC}" dt="2024-04-04T01:03:42.554" v="3353" actId="1076"/>
          <ac:spMkLst>
            <pc:docMk/>
            <pc:sldMk cId="3191258246" sldId="2147482318"/>
            <ac:spMk id="6" creationId="{0765EC92-7976-80BF-56C8-2ABDEAB3179F}"/>
          </ac:spMkLst>
        </pc:spChg>
        <pc:spChg chg="mod">
          <ac:chgData name="ヨウセイ" userId="5a888fac-6edf-44e7-a4d9-9d61d31ce2f0" providerId="ADAL" clId="{74F6AD37-A990-4456-A481-692FD1AC48AC}" dt="2024-04-04T01:05:19.166" v="3462" actId="6549"/>
          <ac:spMkLst>
            <pc:docMk/>
            <pc:sldMk cId="3191258246" sldId="2147482318"/>
            <ac:spMk id="10" creationId="{267C574E-6EC1-33B1-10DB-3CA1B809B835}"/>
          </ac:spMkLst>
        </pc:spChg>
        <pc:spChg chg="add mod">
          <ac:chgData name="ヨウセイ" userId="5a888fac-6edf-44e7-a4d9-9d61d31ce2f0" providerId="ADAL" clId="{74F6AD37-A990-4456-A481-692FD1AC48AC}" dt="2024-04-04T01:04:53.276" v="3447" actId="1076"/>
          <ac:spMkLst>
            <pc:docMk/>
            <pc:sldMk cId="3191258246" sldId="2147482318"/>
            <ac:spMk id="12" creationId="{3BC00506-7D5D-B098-A145-A4AB7A312069}"/>
          </ac:spMkLst>
        </pc:spChg>
        <pc:picChg chg="add mod modCrop">
          <ac:chgData name="ヨウセイ" userId="5a888fac-6edf-44e7-a4d9-9d61d31ce2f0" providerId="ADAL" clId="{74F6AD37-A990-4456-A481-692FD1AC48AC}" dt="2024-04-04T01:04:26.786" v="3370" actId="1076"/>
          <ac:picMkLst>
            <pc:docMk/>
            <pc:sldMk cId="3191258246" sldId="2147482318"/>
            <ac:picMk id="8" creationId="{A59E1BB1-FE7C-F18F-E447-FCC4A0D83AF4}"/>
          </ac:picMkLst>
        </pc:picChg>
        <pc:picChg chg="add mod modCrop">
          <ac:chgData name="ヨウセイ" userId="5a888fac-6edf-44e7-a4d9-9d61d31ce2f0" providerId="ADAL" clId="{74F6AD37-A990-4456-A481-692FD1AC48AC}" dt="2024-04-04T01:04:25.243" v="3369" actId="1076"/>
          <ac:picMkLst>
            <pc:docMk/>
            <pc:sldMk cId="3191258246" sldId="2147482318"/>
            <ac:picMk id="11" creationId="{73B3ABA8-2D25-9B0B-BD68-057A60178212}"/>
          </ac:picMkLst>
        </pc:picChg>
        <pc:picChg chg="del">
          <ac:chgData name="ヨウセイ" userId="5a888fac-6edf-44e7-a4d9-9d61d31ce2f0" providerId="ADAL" clId="{74F6AD37-A990-4456-A481-692FD1AC48AC}" dt="2024-04-04T00:58:35.240" v="3162" actId="478"/>
          <ac:picMkLst>
            <pc:docMk/>
            <pc:sldMk cId="3191258246" sldId="2147482318"/>
            <ac:picMk id="17" creationId="{6D29A0BA-C5F5-52B8-337C-B9CC404B4A23}"/>
          </ac:picMkLst>
        </pc:picChg>
      </pc:sldChg>
      <pc:sldChg chg="modSp add del mod">
        <pc:chgData name="ヨウセイ" userId="5a888fac-6edf-44e7-a4d9-9d61d31ce2f0" providerId="ADAL" clId="{74F6AD37-A990-4456-A481-692FD1AC48AC}" dt="2024-04-04T01:05:02.119" v="3449" actId="47"/>
        <pc:sldMkLst>
          <pc:docMk/>
          <pc:sldMk cId="1262599026" sldId="2147482319"/>
        </pc:sldMkLst>
        <pc:spChg chg="mod">
          <ac:chgData name="ヨウセイ" userId="5a888fac-6edf-44e7-a4d9-9d61d31ce2f0" providerId="ADAL" clId="{74F6AD37-A990-4456-A481-692FD1AC48AC}" dt="2024-04-04T01:01:44.126" v="3275" actId="20577"/>
          <ac:spMkLst>
            <pc:docMk/>
            <pc:sldMk cId="1262599026" sldId="2147482319"/>
            <ac:spMk id="10" creationId="{267C574E-6EC1-33B1-10DB-3CA1B809B835}"/>
          </ac:spMkLst>
        </pc:spChg>
      </pc:sldChg>
      <pc:sldChg chg="addSp delSp modSp add mod">
        <pc:chgData name="ヨウセイ" userId="5a888fac-6edf-44e7-a4d9-9d61d31ce2f0" providerId="ADAL" clId="{74F6AD37-A990-4456-A481-692FD1AC48AC}" dt="2024-04-04T01:15:59.083" v="3675" actId="1076"/>
        <pc:sldMkLst>
          <pc:docMk/>
          <pc:sldMk cId="45238078" sldId="2147482320"/>
        </pc:sldMkLst>
        <pc:spChg chg="mod">
          <ac:chgData name="ヨウセイ" userId="5a888fac-6edf-44e7-a4d9-9d61d31ce2f0" providerId="ADAL" clId="{74F6AD37-A990-4456-A481-692FD1AC48AC}" dt="2024-04-04T01:15:59.083" v="3675" actId="1076"/>
          <ac:spMkLst>
            <pc:docMk/>
            <pc:sldMk cId="45238078" sldId="2147482320"/>
            <ac:spMk id="6" creationId="{0765EC92-7976-80BF-56C8-2ABDEAB3179F}"/>
          </ac:spMkLst>
        </pc:spChg>
        <pc:spChg chg="mod">
          <ac:chgData name="ヨウセイ" userId="5a888fac-6edf-44e7-a4d9-9d61d31ce2f0" providerId="ADAL" clId="{74F6AD37-A990-4456-A481-692FD1AC48AC}" dt="2024-04-04T01:15:00.732" v="3563" actId="20577"/>
          <ac:spMkLst>
            <pc:docMk/>
            <pc:sldMk cId="45238078" sldId="2147482320"/>
            <ac:spMk id="10" creationId="{267C574E-6EC1-33B1-10DB-3CA1B809B835}"/>
          </ac:spMkLst>
        </pc:spChg>
        <pc:spChg chg="mod ord">
          <ac:chgData name="ヨウセイ" userId="5a888fac-6edf-44e7-a4d9-9d61d31ce2f0" providerId="ADAL" clId="{74F6AD37-A990-4456-A481-692FD1AC48AC}" dt="2024-04-04T01:15:50.735" v="3673" actId="1076"/>
          <ac:spMkLst>
            <pc:docMk/>
            <pc:sldMk cId="45238078" sldId="2147482320"/>
            <ac:spMk id="12" creationId="{3BC00506-7D5D-B098-A145-A4AB7A312069}"/>
          </ac:spMkLst>
        </pc:spChg>
        <pc:picChg chg="add mod">
          <ac:chgData name="ヨウセイ" userId="5a888fac-6edf-44e7-a4d9-9d61d31ce2f0" providerId="ADAL" clId="{74F6AD37-A990-4456-A481-692FD1AC48AC}" dt="2024-04-04T01:15:44.724" v="3669" actId="1076"/>
          <ac:picMkLst>
            <pc:docMk/>
            <pc:sldMk cId="45238078" sldId="2147482320"/>
            <ac:picMk id="4" creationId="{2361DD51-B834-1AAC-831D-8BDD0052C191}"/>
          </ac:picMkLst>
        </pc:picChg>
        <pc:picChg chg="del">
          <ac:chgData name="ヨウセイ" userId="5a888fac-6edf-44e7-a4d9-9d61d31ce2f0" providerId="ADAL" clId="{74F6AD37-A990-4456-A481-692FD1AC48AC}" dt="2024-04-04T01:06:12.461" v="3476" actId="478"/>
          <ac:picMkLst>
            <pc:docMk/>
            <pc:sldMk cId="45238078" sldId="2147482320"/>
            <ac:picMk id="8" creationId="{A59E1BB1-FE7C-F18F-E447-FCC4A0D83AF4}"/>
          </ac:picMkLst>
        </pc:picChg>
        <pc:picChg chg="del">
          <ac:chgData name="ヨウセイ" userId="5a888fac-6edf-44e7-a4d9-9d61d31ce2f0" providerId="ADAL" clId="{74F6AD37-A990-4456-A481-692FD1AC48AC}" dt="2024-04-04T01:06:06.803" v="3472" actId="478"/>
          <ac:picMkLst>
            <pc:docMk/>
            <pc:sldMk cId="45238078" sldId="2147482320"/>
            <ac:picMk id="11" creationId="{73B3ABA8-2D25-9B0B-BD68-057A60178212}"/>
          </ac:picMkLst>
        </pc:picChg>
      </pc:sldChg>
      <pc:sldChg chg="addSp delSp modSp add mod">
        <pc:chgData name="ヨウセイ" userId="5a888fac-6edf-44e7-a4d9-9d61d31ce2f0" providerId="ADAL" clId="{74F6AD37-A990-4456-A481-692FD1AC48AC}" dt="2024-04-04T01:23:59.489" v="4687" actId="1076"/>
        <pc:sldMkLst>
          <pc:docMk/>
          <pc:sldMk cId="278021956" sldId="2147482321"/>
        </pc:sldMkLst>
        <pc:spChg chg="del">
          <ac:chgData name="ヨウセイ" userId="5a888fac-6edf-44e7-a4d9-9d61d31ce2f0" providerId="ADAL" clId="{74F6AD37-A990-4456-A481-692FD1AC48AC}" dt="2024-04-04T01:16:33.241" v="3762" actId="478"/>
          <ac:spMkLst>
            <pc:docMk/>
            <pc:sldMk cId="278021956" sldId="2147482321"/>
            <ac:spMk id="6" creationId="{0765EC92-7976-80BF-56C8-2ABDEAB3179F}"/>
          </ac:spMkLst>
        </pc:spChg>
        <pc:spChg chg="add mod">
          <ac:chgData name="ヨウセイ" userId="5a888fac-6edf-44e7-a4d9-9d61d31ce2f0" providerId="ADAL" clId="{74F6AD37-A990-4456-A481-692FD1AC48AC}" dt="2024-04-04T01:17:05.141" v="3767" actId="1076"/>
          <ac:spMkLst>
            <pc:docMk/>
            <pc:sldMk cId="278021956" sldId="2147482321"/>
            <ac:spMk id="7" creationId="{F205DD65-E35C-9930-5C92-791E978DB343}"/>
          </ac:spMkLst>
        </pc:spChg>
        <pc:spChg chg="mod">
          <ac:chgData name="ヨウセイ" userId="5a888fac-6edf-44e7-a4d9-9d61d31ce2f0" providerId="ADAL" clId="{74F6AD37-A990-4456-A481-692FD1AC48AC}" dt="2024-04-04T01:23:55.694" v="4685" actId="20577"/>
          <ac:spMkLst>
            <pc:docMk/>
            <pc:sldMk cId="278021956" sldId="2147482321"/>
            <ac:spMk id="10" creationId="{267C574E-6EC1-33B1-10DB-3CA1B809B835}"/>
          </ac:spMkLst>
        </pc:spChg>
        <pc:spChg chg="add mod">
          <ac:chgData name="ヨウセイ" userId="5a888fac-6edf-44e7-a4d9-9d61d31ce2f0" providerId="ADAL" clId="{74F6AD37-A990-4456-A481-692FD1AC48AC}" dt="2024-04-04T01:23:59.489" v="4687" actId="1076"/>
          <ac:spMkLst>
            <pc:docMk/>
            <pc:sldMk cId="278021956" sldId="2147482321"/>
            <ac:spMk id="11" creationId="{32A33DB2-BA44-18AB-DE0F-97734699289B}"/>
          </ac:spMkLst>
        </pc:spChg>
        <pc:spChg chg="del">
          <ac:chgData name="ヨウセイ" userId="5a888fac-6edf-44e7-a4d9-9d61d31ce2f0" providerId="ADAL" clId="{74F6AD37-A990-4456-A481-692FD1AC48AC}" dt="2024-04-04T01:16:36.057" v="3764" actId="478"/>
          <ac:spMkLst>
            <pc:docMk/>
            <pc:sldMk cId="278021956" sldId="2147482321"/>
            <ac:spMk id="12" creationId="{3BC00506-7D5D-B098-A145-A4AB7A312069}"/>
          </ac:spMkLst>
        </pc:spChg>
        <pc:picChg chg="del">
          <ac:chgData name="ヨウセイ" userId="5a888fac-6edf-44e7-a4d9-9d61d31ce2f0" providerId="ADAL" clId="{74F6AD37-A990-4456-A481-692FD1AC48AC}" dt="2024-04-04T01:16:35.081" v="3763" actId="478"/>
          <ac:picMkLst>
            <pc:docMk/>
            <pc:sldMk cId="278021956" sldId="2147482321"/>
            <ac:picMk id="4" creationId="{2361DD51-B834-1AAC-831D-8BDD0052C191}"/>
          </ac:picMkLst>
        </pc:picChg>
        <pc:picChg chg="add mod">
          <ac:chgData name="ヨウセイ" userId="5a888fac-6edf-44e7-a4d9-9d61d31ce2f0" providerId="ADAL" clId="{74F6AD37-A990-4456-A481-692FD1AC48AC}" dt="2024-04-04T01:23:57.927" v="4686" actId="1076"/>
          <ac:picMkLst>
            <pc:docMk/>
            <pc:sldMk cId="278021956" sldId="2147482321"/>
            <ac:picMk id="9" creationId="{FA409587-DDCA-443A-C942-D574273B0543}"/>
          </ac:picMkLst>
        </pc:picChg>
      </pc:sldChg>
      <pc:sldChg chg="add del">
        <pc:chgData name="ヨウセイ" userId="5a888fac-6edf-44e7-a4d9-9d61d31ce2f0" providerId="ADAL" clId="{74F6AD37-A990-4456-A481-692FD1AC48AC}" dt="2024-04-04T01:28:04.059" v="4728" actId="47"/>
        <pc:sldMkLst>
          <pc:docMk/>
          <pc:sldMk cId="1201304187" sldId="2147482322"/>
        </pc:sldMkLst>
      </pc:sldChg>
      <pc:sldChg chg="modSp add mod">
        <pc:chgData name="ヨウセイ" userId="5a888fac-6edf-44e7-a4d9-9d61d31ce2f0" providerId="ADAL" clId="{74F6AD37-A990-4456-A481-692FD1AC48AC}" dt="2024-04-04T01:43:59.208" v="6027" actId="20577"/>
        <pc:sldMkLst>
          <pc:docMk/>
          <pc:sldMk cId="1882332491" sldId="2147482323"/>
        </pc:sldMkLst>
        <pc:spChg chg="mod">
          <ac:chgData name="ヨウセイ" userId="5a888fac-6edf-44e7-a4d9-9d61d31ce2f0" providerId="ADAL" clId="{74F6AD37-A990-4456-A481-692FD1AC48AC}" dt="2024-04-04T01:43:59.208" v="6027" actId="20577"/>
          <ac:spMkLst>
            <pc:docMk/>
            <pc:sldMk cId="1882332491" sldId="2147482323"/>
            <ac:spMk id="6" creationId="{8F3A1E0A-362B-4880-D1AA-3942F1ABC56B}"/>
          </ac:spMkLst>
        </pc:spChg>
      </pc:sldChg>
      <pc:sldChg chg="addSp delSp modSp add mod ord">
        <pc:chgData name="ヨウセイ" userId="5a888fac-6edf-44e7-a4d9-9d61d31ce2f0" providerId="ADAL" clId="{74F6AD37-A990-4456-A481-692FD1AC48AC}" dt="2024-04-04T01:39:59.289" v="5672" actId="1076"/>
        <pc:sldMkLst>
          <pc:docMk/>
          <pc:sldMk cId="983494096" sldId="2147482324"/>
        </pc:sldMkLst>
        <pc:spChg chg="add del mod">
          <ac:chgData name="ヨウセイ" userId="5a888fac-6edf-44e7-a4d9-9d61d31ce2f0" providerId="ADAL" clId="{74F6AD37-A990-4456-A481-692FD1AC48AC}" dt="2024-04-04T01:33:42.898" v="5272" actId="478"/>
          <ac:spMkLst>
            <pc:docMk/>
            <pc:sldMk cId="983494096" sldId="2147482324"/>
            <ac:spMk id="2" creationId="{9BD25EBA-45A6-3FFE-A231-A6AD61E6CB35}"/>
          </ac:spMkLst>
        </pc:spChg>
        <pc:spChg chg="mod">
          <ac:chgData name="ヨウセイ" userId="5a888fac-6edf-44e7-a4d9-9d61d31ce2f0" providerId="ADAL" clId="{74F6AD37-A990-4456-A481-692FD1AC48AC}" dt="2024-04-04T01:29:01.799" v="4741" actId="20577"/>
          <ac:spMkLst>
            <pc:docMk/>
            <pc:sldMk cId="983494096" sldId="2147482324"/>
            <ac:spMk id="5" creationId="{CBC743C4-D9FB-D8D3-817F-E8AE45198594}"/>
          </ac:spMkLst>
        </pc:spChg>
        <pc:spChg chg="del">
          <ac:chgData name="ヨウセイ" userId="5a888fac-6edf-44e7-a4d9-9d61d31ce2f0" providerId="ADAL" clId="{74F6AD37-A990-4456-A481-692FD1AC48AC}" dt="2024-04-04T01:29:27.910" v="4831" actId="478"/>
          <ac:spMkLst>
            <pc:docMk/>
            <pc:sldMk cId="983494096" sldId="2147482324"/>
            <ac:spMk id="6" creationId="{0765EC92-7976-80BF-56C8-2ABDEAB3179F}"/>
          </ac:spMkLst>
        </pc:spChg>
        <pc:spChg chg="mod">
          <ac:chgData name="ヨウセイ" userId="5a888fac-6edf-44e7-a4d9-9d61d31ce2f0" providerId="ADAL" clId="{74F6AD37-A990-4456-A481-692FD1AC48AC}" dt="2024-04-04T01:39:52.038" v="5669" actId="5793"/>
          <ac:spMkLst>
            <pc:docMk/>
            <pc:sldMk cId="983494096" sldId="2147482324"/>
            <ac:spMk id="10" creationId="{267C574E-6EC1-33B1-10DB-3CA1B809B835}"/>
          </ac:spMkLst>
        </pc:spChg>
        <pc:spChg chg="mod ord">
          <ac:chgData name="ヨウセイ" userId="5a888fac-6edf-44e7-a4d9-9d61d31ce2f0" providerId="ADAL" clId="{74F6AD37-A990-4456-A481-692FD1AC48AC}" dt="2024-04-04T01:39:59.289" v="5672" actId="1076"/>
          <ac:spMkLst>
            <pc:docMk/>
            <pc:sldMk cId="983494096" sldId="2147482324"/>
            <ac:spMk id="12" creationId="{3BC00506-7D5D-B098-A145-A4AB7A312069}"/>
          </ac:spMkLst>
        </pc:spChg>
        <pc:picChg chg="del">
          <ac:chgData name="ヨウセイ" userId="5a888fac-6edf-44e7-a4d9-9d61d31ce2f0" providerId="ADAL" clId="{74F6AD37-A990-4456-A481-692FD1AC48AC}" dt="2024-04-04T01:29:28.758" v="4832" actId="478"/>
          <ac:picMkLst>
            <pc:docMk/>
            <pc:sldMk cId="983494096" sldId="2147482324"/>
            <ac:picMk id="4" creationId="{2361DD51-B834-1AAC-831D-8BDD0052C191}"/>
          </ac:picMkLst>
        </pc:picChg>
        <pc:picChg chg="add mod">
          <ac:chgData name="ヨウセイ" userId="5a888fac-6edf-44e7-a4d9-9d61d31ce2f0" providerId="ADAL" clId="{74F6AD37-A990-4456-A481-692FD1AC48AC}" dt="2024-04-04T01:39:54.441" v="5670" actId="1076"/>
          <ac:picMkLst>
            <pc:docMk/>
            <pc:sldMk cId="983494096" sldId="2147482324"/>
            <ac:picMk id="8" creationId="{18319EE4-9C14-74A8-CA5D-A95E36065D92}"/>
          </ac:picMkLst>
        </pc:picChg>
        <pc:picChg chg="add mod">
          <ac:chgData name="ヨウセイ" userId="5a888fac-6edf-44e7-a4d9-9d61d31ce2f0" providerId="ADAL" clId="{74F6AD37-A990-4456-A481-692FD1AC48AC}" dt="2024-04-04T01:39:57.838" v="5671" actId="1076"/>
          <ac:picMkLst>
            <pc:docMk/>
            <pc:sldMk cId="983494096" sldId="2147482324"/>
            <ac:picMk id="11" creationId="{BFFA9F82-9C12-6C0E-270F-4AF20CA5C19D}"/>
          </ac:picMkLst>
        </pc:picChg>
      </pc:sldChg>
      <pc:sldChg chg="modSp add del mod">
        <pc:chgData name="ヨウセイ" userId="5a888fac-6edf-44e7-a4d9-9d61d31ce2f0" providerId="ADAL" clId="{74F6AD37-A990-4456-A481-692FD1AC48AC}" dt="2024-04-04T01:42:00.698" v="5965" actId="47"/>
        <pc:sldMkLst>
          <pc:docMk/>
          <pc:sldMk cId="3814291456" sldId="2147482325"/>
        </pc:sldMkLst>
        <pc:spChg chg="mod">
          <ac:chgData name="ヨウセイ" userId="5a888fac-6edf-44e7-a4d9-9d61d31ce2f0" providerId="ADAL" clId="{74F6AD37-A990-4456-A481-692FD1AC48AC}" dt="2024-04-04T01:36:03.711" v="5449" actId="21"/>
          <ac:spMkLst>
            <pc:docMk/>
            <pc:sldMk cId="3814291456" sldId="2147482325"/>
            <ac:spMk id="10" creationId="{267C574E-6EC1-33B1-10DB-3CA1B809B835}"/>
          </ac:spMkLst>
        </pc:spChg>
      </pc:sldChg>
      <pc:sldChg chg="addSp delSp modSp add mod">
        <pc:chgData name="ヨウセイ" userId="5a888fac-6edf-44e7-a4d9-9d61d31ce2f0" providerId="ADAL" clId="{74F6AD37-A990-4456-A481-692FD1AC48AC}" dt="2024-04-04T01:55:32.420" v="6408" actId="20577"/>
        <pc:sldMkLst>
          <pc:docMk/>
          <pc:sldMk cId="2033024619" sldId="2147482326"/>
        </pc:sldMkLst>
        <pc:spChg chg="mod">
          <ac:chgData name="ヨウセイ" userId="5a888fac-6edf-44e7-a4d9-9d61d31ce2f0" providerId="ADAL" clId="{74F6AD37-A990-4456-A481-692FD1AC48AC}" dt="2024-04-04T01:55:32.420" v="6408" actId="20577"/>
          <ac:spMkLst>
            <pc:docMk/>
            <pc:sldMk cId="2033024619" sldId="2147482326"/>
            <ac:spMk id="10" creationId="{267C574E-6EC1-33B1-10DB-3CA1B809B835}"/>
          </ac:spMkLst>
        </pc:spChg>
        <pc:spChg chg="mod ord">
          <ac:chgData name="ヨウセイ" userId="5a888fac-6edf-44e7-a4d9-9d61d31ce2f0" providerId="ADAL" clId="{74F6AD37-A990-4456-A481-692FD1AC48AC}" dt="2024-04-04T01:49:59.776" v="6245" actId="1076"/>
          <ac:spMkLst>
            <pc:docMk/>
            <pc:sldMk cId="2033024619" sldId="2147482326"/>
            <ac:spMk id="12" creationId="{3BC00506-7D5D-B098-A145-A4AB7A312069}"/>
          </ac:spMkLst>
        </pc:spChg>
        <pc:spChg chg="add mod">
          <ac:chgData name="ヨウセイ" userId="5a888fac-6edf-44e7-a4d9-9d61d31ce2f0" providerId="ADAL" clId="{74F6AD37-A990-4456-A481-692FD1AC48AC}" dt="2024-04-04T01:48:56.326" v="6103" actId="1076"/>
          <ac:spMkLst>
            <pc:docMk/>
            <pc:sldMk cId="2033024619" sldId="2147482326"/>
            <ac:spMk id="16" creationId="{94D760AB-268C-19AC-41AA-80A5AEFD73BF}"/>
          </ac:spMkLst>
        </pc:spChg>
        <pc:spChg chg="add mod">
          <ac:chgData name="ヨウセイ" userId="5a888fac-6edf-44e7-a4d9-9d61d31ce2f0" providerId="ADAL" clId="{74F6AD37-A990-4456-A481-692FD1AC48AC}" dt="2024-04-04T01:48:26.831" v="6085" actId="1076"/>
          <ac:spMkLst>
            <pc:docMk/>
            <pc:sldMk cId="2033024619" sldId="2147482326"/>
            <ac:spMk id="17" creationId="{80414190-E09B-9177-11B8-B18CC2E8EB1B}"/>
          </ac:spMkLst>
        </pc:spChg>
        <pc:picChg chg="add del mod">
          <ac:chgData name="ヨウセイ" userId="5a888fac-6edf-44e7-a4d9-9d61d31ce2f0" providerId="ADAL" clId="{74F6AD37-A990-4456-A481-692FD1AC48AC}" dt="2024-04-04T01:38:31.460" v="5605" actId="478"/>
          <ac:picMkLst>
            <pc:docMk/>
            <pc:sldMk cId="2033024619" sldId="2147482326"/>
            <ac:picMk id="4" creationId="{B55A55F4-568D-52AC-31F7-A7D3A4E01D60}"/>
          </ac:picMkLst>
        </pc:picChg>
        <pc:picChg chg="add mod">
          <ac:chgData name="ヨウセイ" userId="5a888fac-6edf-44e7-a4d9-9d61d31ce2f0" providerId="ADAL" clId="{74F6AD37-A990-4456-A481-692FD1AC48AC}" dt="2024-04-04T01:49:15.606" v="6108" actId="1076"/>
          <ac:picMkLst>
            <pc:docMk/>
            <pc:sldMk cId="2033024619" sldId="2147482326"/>
            <ac:picMk id="7" creationId="{7203332A-425E-D363-B999-6E33AC490506}"/>
          </ac:picMkLst>
        </pc:picChg>
        <pc:picChg chg="del">
          <ac:chgData name="ヨウセイ" userId="5a888fac-6edf-44e7-a4d9-9d61d31ce2f0" providerId="ADAL" clId="{74F6AD37-A990-4456-A481-692FD1AC48AC}" dt="2024-04-04T01:36:09.012" v="5452" actId="478"/>
          <ac:picMkLst>
            <pc:docMk/>
            <pc:sldMk cId="2033024619" sldId="2147482326"/>
            <ac:picMk id="8" creationId="{18319EE4-9C14-74A8-CA5D-A95E36065D92}"/>
          </ac:picMkLst>
        </pc:picChg>
        <pc:picChg chg="del">
          <ac:chgData name="ヨウセイ" userId="5a888fac-6edf-44e7-a4d9-9d61d31ce2f0" providerId="ADAL" clId="{74F6AD37-A990-4456-A481-692FD1AC48AC}" dt="2024-04-04T01:36:09.420" v="5453" actId="478"/>
          <ac:picMkLst>
            <pc:docMk/>
            <pc:sldMk cId="2033024619" sldId="2147482326"/>
            <ac:picMk id="11" creationId="{BFFA9F82-9C12-6C0E-270F-4AF20CA5C19D}"/>
          </ac:picMkLst>
        </pc:picChg>
        <pc:picChg chg="add mod">
          <ac:chgData name="ヨウセイ" userId="5a888fac-6edf-44e7-a4d9-9d61d31ce2f0" providerId="ADAL" clId="{74F6AD37-A990-4456-A481-692FD1AC48AC}" dt="2024-04-04T01:50:06.156" v="6246" actId="1076"/>
          <ac:picMkLst>
            <pc:docMk/>
            <pc:sldMk cId="2033024619" sldId="2147482326"/>
            <ac:picMk id="13" creationId="{345D808B-7D78-D2F0-B5E0-A55034C4E373}"/>
          </ac:picMkLst>
        </pc:picChg>
        <pc:picChg chg="add mod">
          <ac:chgData name="ヨウセイ" userId="5a888fac-6edf-44e7-a4d9-9d61d31ce2f0" providerId="ADAL" clId="{74F6AD37-A990-4456-A481-692FD1AC48AC}" dt="2024-04-04T01:49:50.978" v="6242" actId="1076"/>
          <ac:picMkLst>
            <pc:docMk/>
            <pc:sldMk cId="2033024619" sldId="2147482326"/>
            <ac:picMk id="15" creationId="{42093EC3-DAB7-DCD2-1F09-9B50B3987A80}"/>
          </ac:picMkLst>
        </pc:picChg>
      </pc:sldChg>
      <pc:sldChg chg="modSp add mod ord">
        <pc:chgData name="ヨウセイ" userId="5a888fac-6edf-44e7-a4d9-9d61d31ce2f0" providerId="ADAL" clId="{74F6AD37-A990-4456-A481-692FD1AC48AC}" dt="2024-04-04T01:44:13.857" v="6040" actId="20577"/>
        <pc:sldMkLst>
          <pc:docMk/>
          <pc:sldMk cId="1588356306" sldId="2147482327"/>
        </pc:sldMkLst>
        <pc:spChg chg="mod">
          <ac:chgData name="ヨウセイ" userId="5a888fac-6edf-44e7-a4d9-9d61d31ce2f0" providerId="ADAL" clId="{74F6AD37-A990-4456-A481-692FD1AC48AC}" dt="2024-04-04T01:44:13.857" v="6040" actId="20577"/>
          <ac:spMkLst>
            <pc:docMk/>
            <pc:sldMk cId="1588356306" sldId="2147482327"/>
            <ac:spMk id="10" creationId="{267C574E-6EC1-33B1-10DB-3CA1B809B835}"/>
          </ac:spMkLst>
        </pc:spChg>
        <pc:spChg chg="mod ord">
          <ac:chgData name="ヨウセイ" userId="5a888fac-6edf-44e7-a4d9-9d61d31ce2f0" providerId="ADAL" clId="{74F6AD37-A990-4456-A481-692FD1AC48AC}" dt="2024-04-04T01:38:01.427" v="5602" actId="1076"/>
          <ac:spMkLst>
            <pc:docMk/>
            <pc:sldMk cId="1588356306" sldId="2147482327"/>
            <ac:spMk id="12" creationId="{3BC00506-7D5D-B098-A145-A4AB7A312069}"/>
          </ac:spMkLst>
        </pc:spChg>
        <pc:picChg chg="mod modCrop">
          <ac:chgData name="ヨウセイ" userId="5a888fac-6edf-44e7-a4d9-9d61d31ce2f0" providerId="ADAL" clId="{74F6AD37-A990-4456-A481-692FD1AC48AC}" dt="2024-04-04T01:38:05.575" v="5603" actId="208"/>
          <ac:picMkLst>
            <pc:docMk/>
            <pc:sldMk cId="1588356306" sldId="2147482327"/>
            <ac:picMk id="4" creationId="{B55A55F4-568D-52AC-31F7-A7D3A4E01D60}"/>
          </ac:picMkLst>
        </pc:picChg>
      </pc:sldChg>
      <pc:sldChg chg="modSp add del mod">
        <pc:chgData name="ヨウセイ" userId="5a888fac-6edf-44e7-a4d9-9d61d31ce2f0" providerId="ADAL" clId="{74F6AD37-A990-4456-A481-692FD1AC48AC}" dt="2024-04-04T01:41:58.464" v="5964" actId="47"/>
        <pc:sldMkLst>
          <pc:docMk/>
          <pc:sldMk cId="3422226439" sldId="2147482328"/>
        </pc:sldMkLst>
        <pc:spChg chg="mod">
          <ac:chgData name="ヨウセイ" userId="5a888fac-6edf-44e7-a4d9-9d61d31ce2f0" providerId="ADAL" clId="{74F6AD37-A990-4456-A481-692FD1AC48AC}" dt="2024-04-04T01:41:08.868" v="5848" actId="6549"/>
          <ac:spMkLst>
            <pc:docMk/>
            <pc:sldMk cId="3422226439" sldId="2147482328"/>
            <ac:spMk id="10" creationId="{267C574E-6EC1-33B1-10DB-3CA1B809B835}"/>
          </ac:spMkLst>
        </pc:spChg>
      </pc:sldChg>
      <pc:sldChg chg="addSp delSp modSp add mod">
        <pc:chgData name="ヨウセイ" userId="5a888fac-6edf-44e7-a4d9-9d61d31ce2f0" providerId="ADAL" clId="{74F6AD37-A990-4456-A481-692FD1AC48AC}" dt="2024-04-04T01:55:46.771" v="6411" actId="207"/>
        <pc:sldMkLst>
          <pc:docMk/>
          <pc:sldMk cId="1618715562" sldId="2147482329"/>
        </pc:sldMkLst>
        <pc:spChg chg="add mod">
          <ac:chgData name="ヨウセイ" userId="5a888fac-6edf-44e7-a4d9-9d61d31ce2f0" providerId="ADAL" clId="{74F6AD37-A990-4456-A481-692FD1AC48AC}" dt="2024-04-04T01:51:44.413" v="6377" actId="1076"/>
          <ac:spMkLst>
            <pc:docMk/>
            <pc:sldMk cId="1618715562" sldId="2147482329"/>
            <ac:spMk id="2" creationId="{6EEC0DD9-E789-50EC-6C62-C4B3A32DEF08}"/>
          </ac:spMkLst>
        </pc:spChg>
        <pc:spChg chg="mod">
          <ac:chgData name="ヨウセイ" userId="5a888fac-6edf-44e7-a4d9-9d61d31ce2f0" providerId="ADAL" clId="{74F6AD37-A990-4456-A481-692FD1AC48AC}" dt="2024-04-04T01:55:42.063" v="6409" actId="207"/>
          <ac:spMkLst>
            <pc:docMk/>
            <pc:sldMk cId="1618715562" sldId="2147482329"/>
            <ac:spMk id="10" creationId="{267C574E-6EC1-33B1-10DB-3CA1B809B835}"/>
          </ac:spMkLst>
        </pc:spChg>
        <pc:spChg chg="mod ord">
          <ac:chgData name="ヨウセイ" userId="5a888fac-6edf-44e7-a4d9-9d61d31ce2f0" providerId="ADAL" clId="{74F6AD37-A990-4456-A481-692FD1AC48AC}" dt="2024-04-04T01:55:46.771" v="6411" actId="207"/>
          <ac:spMkLst>
            <pc:docMk/>
            <pc:sldMk cId="1618715562" sldId="2147482329"/>
            <ac:spMk id="12" creationId="{3BC00506-7D5D-B098-A145-A4AB7A312069}"/>
          </ac:spMkLst>
        </pc:spChg>
        <pc:picChg chg="del">
          <ac:chgData name="ヨウセイ" userId="5a888fac-6edf-44e7-a4d9-9d61d31ce2f0" providerId="ADAL" clId="{74F6AD37-A990-4456-A481-692FD1AC48AC}" dt="2024-04-04T01:42:31.059" v="5975" actId="478"/>
          <ac:picMkLst>
            <pc:docMk/>
            <pc:sldMk cId="1618715562" sldId="2147482329"/>
            <ac:picMk id="7" creationId="{7203332A-425E-D363-B999-6E33AC490506}"/>
          </ac:picMkLst>
        </pc:picChg>
        <pc:picChg chg="add mod">
          <ac:chgData name="ヨウセイ" userId="5a888fac-6edf-44e7-a4d9-9d61d31ce2f0" providerId="ADAL" clId="{74F6AD37-A990-4456-A481-692FD1AC48AC}" dt="2024-04-04T01:51:47.914" v="6380" actId="1076"/>
          <ac:picMkLst>
            <pc:docMk/>
            <pc:sldMk cId="1618715562" sldId="2147482329"/>
            <ac:picMk id="15362" creationId="{6807691B-EC29-B20B-3F20-7AC3DEA1188D}"/>
          </ac:picMkLst>
        </pc:picChg>
      </pc:sldChg>
      <pc:sldChg chg="new del">
        <pc:chgData name="ヨウセイ" userId="5a888fac-6edf-44e7-a4d9-9d61d31ce2f0" providerId="ADAL" clId="{74F6AD37-A990-4456-A481-692FD1AC48AC}" dt="2024-04-04T01:51:58.012" v="6384" actId="47"/>
        <pc:sldMkLst>
          <pc:docMk/>
          <pc:sldMk cId="1827414178" sldId="2147482330"/>
        </pc:sldMkLst>
      </pc:sldChg>
      <pc:sldChg chg="addSp delSp modSp add mod">
        <pc:chgData name="ヨウセイ" userId="5a888fac-6edf-44e7-a4d9-9d61d31ce2f0" providerId="ADAL" clId="{74F6AD37-A990-4456-A481-692FD1AC48AC}" dt="2024-04-04T02:05:02.709" v="6796" actId="207"/>
        <pc:sldMkLst>
          <pc:docMk/>
          <pc:sldMk cId="3776656180" sldId="2147482331"/>
        </pc:sldMkLst>
        <pc:spChg chg="del">
          <ac:chgData name="ヨウセイ" userId="5a888fac-6edf-44e7-a4d9-9d61d31ce2f0" providerId="ADAL" clId="{74F6AD37-A990-4456-A481-692FD1AC48AC}" dt="2024-04-04T01:56:14.936" v="6418" actId="478"/>
          <ac:spMkLst>
            <pc:docMk/>
            <pc:sldMk cId="3776656180" sldId="2147482331"/>
            <ac:spMk id="2" creationId="{6EEC0DD9-E789-50EC-6C62-C4B3A32DEF08}"/>
          </ac:spMkLst>
        </pc:spChg>
        <pc:spChg chg="add mod">
          <ac:chgData name="ヨウセイ" userId="5a888fac-6edf-44e7-a4d9-9d61d31ce2f0" providerId="ADAL" clId="{74F6AD37-A990-4456-A481-692FD1AC48AC}" dt="2024-04-04T02:05:02.709" v="6796" actId="207"/>
          <ac:spMkLst>
            <pc:docMk/>
            <pc:sldMk cId="3776656180" sldId="2147482331"/>
            <ac:spMk id="4" creationId="{906240E2-6BB6-BED1-C509-6D4836106CF0}"/>
          </ac:spMkLst>
        </pc:spChg>
        <pc:spChg chg="add mod">
          <ac:chgData name="ヨウセイ" userId="5a888fac-6edf-44e7-a4d9-9d61d31ce2f0" providerId="ADAL" clId="{74F6AD37-A990-4456-A481-692FD1AC48AC}" dt="2024-04-04T02:00:27.713" v="6614" actId="14100"/>
          <ac:spMkLst>
            <pc:docMk/>
            <pc:sldMk cId="3776656180" sldId="2147482331"/>
            <ac:spMk id="6" creationId="{8BD236D0-B149-87A1-5876-FCDCD63952C3}"/>
          </ac:spMkLst>
        </pc:spChg>
        <pc:spChg chg="mod">
          <ac:chgData name="ヨウセイ" userId="5a888fac-6edf-44e7-a4d9-9d61d31ce2f0" providerId="ADAL" clId="{74F6AD37-A990-4456-A481-692FD1AC48AC}" dt="2024-04-04T02:04:34.561" v="6793" actId="207"/>
          <ac:spMkLst>
            <pc:docMk/>
            <pc:sldMk cId="3776656180" sldId="2147482331"/>
            <ac:spMk id="10" creationId="{267C574E-6EC1-33B1-10DB-3CA1B809B835}"/>
          </ac:spMkLst>
        </pc:spChg>
        <pc:spChg chg="del">
          <ac:chgData name="ヨウセイ" userId="5a888fac-6edf-44e7-a4d9-9d61d31ce2f0" providerId="ADAL" clId="{74F6AD37-A990-4456-A481-692FD1AC48AC}" dt="2024-04-04T01:58:20.800" v="6473" actId="478"/>
          <ac:spMkLst>
            <pc:docMk/>
            <pc:sldMk cId="3776656180" sldId="2147482331"/>
            <ac:spMk id="12" creationId="{3BC00506-7D5D-B098-A145-A4AB7A312069}"/>
          </ac:spMkLst>
        </pc:spChg>
        <pc:picChg chg="del">
          <ac:chgData name="ヨウセイ" userId="5a888fac-6edf-44e7-a4d9-9d61d31ce2f0" providerId="ADAL" clId="{74F6AD37-A990-4456-A481-692FD1AC48AC}" dt="2024-04-04T01:56:15.408" v="6419" actId="478"/>
          <ac:picMkLst>
            <pc:docMk/>
            <pc:sldMk cId="3776656180" sldId="2147482331"/>
            <ac:picMk id="15362" creationId="{6807691B-EC29-B20B-3F20-7AC3DEA1188D}"/>
          </ac:picMkLst>
        </pc:picChg>
      </pc:sldChg>
      <pc:sldChg chg="addSp delSp modSp add del mod">
        <pc:chgData name="ヨウセイ" userId="5a888fac-6edf-44e7-a4d9-9d61d31ce2f0" providerId="ADAL" clId="{74F6AD37-A990-4456-A481-692FD1AC48AC}" dt="2024-04-04T02:00:44.835" v="6616" actId="47"/>
        <pc:sldMkLst>
          <pc:docMk/>
          <pc:sldMk cId="3416979286" sldId="2147482332"/>
        </pc:sldMkLst>
        <pc:spChg chg="add mod">
          <ac:chgData name="ヨウセイ" userId="5a888fac-6edf-44e7-a4d9-9d61d31ce2f0" providerId="ADAL" clId="{74F6AD37-A990-4456-A481-692FD1AC48AC}" dt="2024-04-04T02:00:38.661" v="6615"/>
          <ac:spMkLst>
            <pc:docMk/>
            <pc:sldMk cId="3416979286" sldId="2147482332"/>
            <ac:spMk id="2" creationId="{E416F21E-0A8F-5288-3C93-0D74732C1314}"/>
          </ac:spMkLst>
        </pc:spChg>
        <pc:spChg chg="del">
          <ac:chgData name="ヨウセイ" userId="5a888fac-6edf-44e7-a4d9-9d61d31ce2f0" providerId="ADAL" clId="{74F6AD37-A990-4456-A481-692FD1AC48AC}" dt="2024-04-04T01:58:48.893" v="6478" actId="478"/>
          <ac:spMkLst>
            <pc:docMk/>
            <pc:sldMk cId="3416979286" sldId="2147482332"/>
            <ac:spMk id="4" creationId="{906240E2-6BB6-BED1-C509-6D4836106CF0}"/>
          </ac:spMkLst>
        </pc:spChg>
      </pc:sldChg>
      <pc:sldChg chg="addSp delSp modSp add mod">
        <pc:chgData name="ヨウセイ" userId="5a888fac-6edf-44e7-a4d9-9d61d31ce2f0" providerId="ADAL" clId="{74F6AD37-A990-4456-A481-692FD1AC48AC}" dt="2024-04-04T02:01:39.427" v="6730" actId="1076"/>
        <pc:sldMkLst>
          <pc:docMk/>
          <pc:sldMk cId="2131736255" sldId="2147482333"/>
        </pc:sldMkLst>
        <pc:spChg chg="del">
          <ac:chgData name="ヨウセイ" userId="5a888fac-6edf-44e7-a4d9-9d61d31ce2f0" providerId="ADAL" clId="{74F6AD37-A990-4456-A481-692FD1AC48AC}" dt="2024-04-04T01:58:58.673" v="6481" actId="478"/>
          <ac:spMkLst>
            <pc:docMk/>
            <pc:sldMk cId="2131736255" sldId="2147482333"/>
            <ac:spMk id="4" creationId="{906240E2-6BB6-BED1-C509-6D4836106CF0}"/>
          </ac:spMkLst>
        </pc:spChg>
        <pc:spChg chg="mod">
          <ac:chgData name="ヨウセイ" userId="5a888fac-6edf-44e7-a4d9-9d61d31ce2f0" providerId="ADAL" clId="{74F6AD37-A990-4456-A481-692FD1AC48AC}" dt="2024-04-04T02:01:36.677" v="6729" actId="12"/>
          <ac:spMkLst>
            <pc:docMk/>
            <pc:sldMk cId="2131736255" sldId="2147482333"/>
            <ac:spMk id="10" creationId="{267C574E-6EC1-33B1-10DB-3CA1B809B835}"/>
          </ac:spMkLst>
        </pc:spChg>
        <pc:picChg chg="add mod">
          <ac:chgData name="ヨウセイ" userId="5a888fac-6edf-44e7-a4d9-9d61d31ce2f0" providerId="ADAL" clId="{74F6AD37-A990-4456-A481-692FD1AC48AC}" dt="2024-04-04T02:01:39.427" v="6730" actId="1076"/>
          <ac:picMkLst>
            <pc:docMk/>
            <pc:sldMk cId="2131736255" sldId="2147482333"/>
            <ac:picMk id="6" creationId="{7BA25C36-35C8-AEA3-074B-C3CC00CC82F6}"/>
          </ac:picMkLst>
        </pc:picChg>
      </pc:sldChg>
      <pc:sldChg chg="addSp delSp modSp add mod">
        <pc:chgData name="ヨウセイ" userId="5a888fac-6edf-44e7-a4d9-9d61d31ce2f0" providerId="ADAL" clId="{74F6AD37-A990-4456-A481-692FD1AC48AC}" dt="2024-04-04T02:25:18.759" v="8542" actId="14100"/>
        <pc:sldMkLst>
          <pc:docMk/>
          <pc:sldMk cId="1718025746" sldId="2147482334"/>
        </pc:sldMkLst>
        <pc:spChg chg="add mod">
          <ac:chgData name="ヨウセイ" userId="5a888fac-6edf-44e7-a4d9-9d61d31ce2f0" providerId="ADAL" clId="{74F6AD37-A990-4456-A481-692FD1AC48AC}" dt="2024-04-04T02:08:11.696" v="7086" actId="1076"/>
          <ac:spMkLst>
            <pc:docMk/>
            <pc:sldMk cId="1718025746" sldId="2147482334"/>
            <ac:spMk id="7" creationId="{9A35AE30-0F0D-5086-AE39-F02676E63C77}"/>
          </ac:spMkLst>
        </pc:spChg>
        <pc:spChg chg="add mod">
          <ac:chgData name="ヨウセイ" userId="5a888fac-6edf-44e7-a4d9-9d61d31ce2f0" providerId="ADAL" clId="{74F6AD37-A990-4456-A481-692FD1AC48AC}" dt="2024-04-04T02:25:18.759" v="8542" actId="14100"/>
          <ac:spMkLst>
            <pc:docMk/>
            <pc:sldMk cId="1718025746" sldId="2147482334"/>
            <ac:spMk id="8" creationId="{4DD5A3FF-BB2F-2D51-BC4C-F4B15407B22C}"/>
          </ac:spMkLst>
        </pc:spChg>
        <pc:spChg chg="add del mod">
          <ac:chgData name="ヨウセイ" userId="5a888fac-6edf-44e7-a4d9-9d61d31ce2f0" providerId="ADAL" clId="{74F6AD37-A990-4456-A481-692FD1AC48AC}" dt="2024-04-04T02:11:05.024" v="7247" actId="478"/>
          <ac:spMkLst>
            <pc:docMk/>
            <pc:sldMk cId="1718025746" sldId="2147482334"/>
            <ac:spMk id="9" creationId="{0C5D16A2-2467-3FEE-97FB-FA5629ABB9CD}"/>
          </ac:spMkLst>
        </pc:spChg>
        <pc:spChg chg="mod">
          <ac:chgData name="ヨウセイ" userId="5a888fac-6edf-44e7-a4d9-9d61d31ce2f0" providerId="ADAL" clId="{74F6AD37-A990-4456-A481-692FD1AC48AC}" dt="2024-04-04T02:06:35.900" v="6971" actId="20577"/>
          <ac:spMkLst>
            <pc:docMk/>
            <pc:sldMk cId="1718025746" sldId="2147482334"/>
            <ac:spMk id="10" creationId="{267C574E-6EC1-33B1-10DB-3CA1B809B835}"/>
          </ac:spMkLst>
        </pc:spChg>
        <pc:spChg chg="add">
          <ac:chgData name="ヨウセイ" userId="5a888fac-6edf-44e7-a4d9-9d61d31ce2f0" providerId="ADAL" clId="{74F6AD37-A990-4456-A481-692FD1AC48AC}" dt="2024-04-04T02:08:19.301" v="7087" actId="11529"/>
          <ac:spMkLst>
            <pc:docMk/>
            <pc:sldMk cId="1718025746" sldId="2147482334"/>
            <ac:spMk id="11" creationId="{7F3A6934-845E-3786-7FDB-C00E7F9C1A9C}"/>
          </ac:spMkLst>
        </pc:spChg>
        <pc:picChg chg="add mod">
          <ac:chgData name="ヨウセイ" userId="5a888fac-6edf-44e7-a4d9-9d61d31ce2f0" providerId="ADAL" clId="{74F6AD37-A990-4456-A481-692FD1AC48AC}" dt="2024-04-04T02:05:36.934" v="6801" actId="14100"/>
          <ac:picMkLst>
            <pc:docMk/>
            <pc:sldMk cId="1718025746" sldId="2147482334"/>
            <ac:picMk id="4" creationId="{2EC67908-15E8-ABFC-64EE-E6769C708F05}"/>
          </ac:picMkLst>
        </pc:picChg>
        <pc:picChg chg="del">
          <ac:chgData name="ヨウセイ" userId="5a888fac-6edf-44e7-a4d9-9d61d31ce2f0" providerId="ADAL" clId="{74F6AD37-A990-4456-A481-692FD1AC48AC}" dt="2024-04-04T02:02:20.895" v="6732" actId="478"/>
          <ac:picMkLst>
            <pc:docMk/>
            <pc:sldMk cId="1718025746" sldId="2147482334"/>
            <ac:picMk id="6" creationId="{7BA25C36-35C8-AEA3-074B-C3CC00CC82F6}"/>
          </ac:picMkLst>
        </pc:picChg>
      </pc:sldChg>
      <pc:sldChg chg="addSp delSp modSp add mod">
        <pc:chgData name="ヨウセイ" userId="5a888fac-6edf-44e7-a4d9-9d61d31ce2f0" providerId="ADAL" clId="{74F6AD37-A990-4456-A481-692FD1AC48AC}" dt="2024-04-04T02:11:13.665" v="7248" actId="1076"/>
        <pc:sldMkLst>
          <pc:docMk/>
          <pc:sldMk cId="3097120976" sldId="2147482335"/>
        </pc:sldMkLst>
        <pc:spChg chg="del">
          <ac:chgData name="ヨウセイ" userId="5a888fac-6edf-44e7-a4d9-9d61d31ce2f0" providerId="ADAL" clId="{74F6AD37-A990-4456-A481-692FD1AC48AC}" dt="2024-04-04T02:04:07.708" v="6785" actId="478"/>
          <ac:spMkLst>
            <pc:docMk/>
            <pc:sldMk cId="3097120976" sldId="2147482335"/>
            <ac:spMk id="7" creationId="{9A35AE30-0F0D-5086-AE39-F02676E63C77}"/>
          </ac:spMkLst>
        </pc:spChg>
        <pc:spChg chg="mod">
          <ac:chgData name="ヨウセイ" userId="5a888fac-6edf-44e7-a4d9-9d61d31ce2f0" providerId="ADAL" clId="{74F6AD37-A990-4456-A481-692FD1AC48AC}" dt="2024-04-04T02:08:57.284" v="7099" actId="6549"/>
          <ac:spMkLst>
            <pc:docMk/>
            <pc:sldMk cId="3097120976" sldId="2147482335"/>
            <ac:spMk id="10" creationId="{267C574E-6EC1-33B1-10DB-3CA1B809B835}"/>
          </ac:spMkLst>
        </pc:spChg>
        <pc:spChg chg="add mod">
          <ac:chgData name="ヨウセイ" userId="5a888fac-6edf-44e7-a4d9-9d61d31ce2f0" providerId="ADAL" clId="{74F6AD37-A990-4456-A481-692FD1AC48AC}" dt="2024-04-04T02:11:13.665" v="7248" actId="1076"/>
          <ac:spMkLst>
            <pc:docMk/>
            <pc:sldMk cId="3097120976" sldId="2147482335"/>
            <ac:spMk id="16" creationId="{78A1C140-39C3-1BF5-53E9-021FE963D7C0}"/>
          </ac:spMkLst>
        </pc:spChg>
        <pc:picChg chg="del">
          <ac:chgData name="ヨウセイ" userId="5a888fac-6edf-44e7-a4d9-9d61d31ce2f0" providerId="ADAL" clId="{74F6AD37-A990-4456-A481-692FD1AC48AC}" dt="2024-04-04T02:04:08.577" v="6786" actId="478"/>
          <ac:picMkLst>
            <pc:docMk/>
            <pc:sldMk cId="3097120976" sldId="2147482335"/>
            <ac:picMk id="4" creationId="{2EC67908-15E8-ABFC-64EE-E6769C708F05}"/>
          </ac:picMkLst>
        </pc:picChg>
        <pc:picChg chg="add del mod modCrop">
          <ac:chgData name="ヨウセイ" userId="5a888fac-6edf-44e7-a4d9-9d61d31ce2f0" providerId="ADAL" clId="{74F6AD37-A990-4456-A481-692FD1AC48AC}" dt="2024-04-04T02:09:18.108" v="7104" actId="478"/>
          <ac:picMkLst>
            <pc:docMk/>
            <pc:sldMk cId="3097120976" sldId="2147482335"/>
            <ac:picMk id="6" creationId="{E33599D4-C79A-FF8F-5B81-1FB28BC21578}"/>
          </ac:picMkLst>
        </pc:picChg>
        <pc:picChg chg="add del mod">
          <ac:chgData name="ヨウセイ" userId="5a888fac-6edf-44e7-a4d9-9d61d31ce2f0" providerId="ADAL" clId="{74F6AD37-A990-4456-A481-692FD1AC48AC}" dt="2024-04-04T02:09:28.340" v="7108" actId="478"/>
          <ac:picMkLst>
            <pc:docMk/>
            <pc:sldMk cId="3097120976" sldId="2147482335"/>
            <ac:picMk id="9" creationId="{45813431-C345-61B0-E1DB-7588CB5FCF59}"/>
          </ac:picMkLst>
        </pc:picChg>
        <pc:picChg chg="add mod modCrop">
          <ac:chgData name="ヨウセイ" userId="5a888fac-6edf-44e7-a4d9-9d61d31ce2f0" providerId="ADAL" clId="{74F6AD37-A990-4456-A481-692FD1AC48AC}" dt="2024-04-04T02:10:19.831" v="7123" actId="1076"/>
          <ac:picMkLst>
            <pc:docMk/>
            <pc:sldMk cId="3097120976" sldId="2147482335"/>
            <ac:picMk id="12" creationId="{6C3C63F6-7339-5B4A-7DB8-FC68BC57AFA9}"/>
          </ac:picMkLst>
        </pc:picChg>
        <pc:picChg chg="add mod">
          <ac:chgData name="ヨウセイ" userId="5a888fac-6edf-44e7-a4d9-9d61d31ce2f0" providerId="ADAL" clId="{74F6AD37-A990-4456-A481-692FD1AC48AC}" dt="2024-04-04T02:10:22.719" v="7124" actId="1076"/>
          <ac:picMkLst>
            <pc:docMk/>
            <pc:sldMk cId="3097120976" sldId="2147482335"/>
            <ac:picMk id="14" creationId="{8FFD39A3-F47C-B007-CB52-24AE89391D1B}"/>
          </ac:picMkLst>
        </pc:picChg>
        <pc:picChg chg="add mod modCrop">
          <ac:chgData name="ヨウセイ" userId="5a888fac-6edf-44e7-a4d9-9d61d31ce2f0" providerId="ADAL" clId="{74F6AD37-A990-4456-A481-692FD1AC48AC}" dt="2024-04-04T02:10:18.330" v="7122" actId="1076"/>
          <ac:picMkLst>
            <pc:docMk/>
            <pc:sldMk cId="3097120976" sldId="2147482335"/>
            <ac:picMk id="15" creationId="{25D7F3B3-6D24-1187-8AC9-AAD25341D9FB}"/>
          </ac:picMkLst>
        </pc:picChg>
      </pc:sldChg>
      <pc:sldChg chg="addSp delSp modSp add mod">
        <pc:chgData name="ヨウセイ" userId="5a888fac-6edf-44e7-a4d9-9d61d31ce2f0" providerId="ADAL" clId="{74F6AD37-A990-4456-A481-692FD1AC48AC}" dt="2024-04-04T02:25:36.445" v="8544" actId="6549"/>
        <pc:sldMkLst>
          <pc:docMk/>
          <pc:sldMk cId="754864867" sldId="2147482336"/>
        </pc:sldMkLst>
        <pc:spChg chg="mod">
          <ac:chgData name="ヨウセイ" userId="5a888fac-6edf-44e7-a4d9-9d61d31ce2f0" providerId="ADAL" clId="{74F6AD37-A990-4456-A481-692FD1AC48AC}" dt="2024-04-04T02:25:36.445" v="8544" actId="6549"/>
          <ac:spMkLst>
            <pc:docMk/>
            <pc:sldMk cId="754864867" sldId="2147482336"/>
            <ac:spMk id="10" creationId="{267C574E-6EC1-33B1-10DB-3CA1B809B835}"/>
          </ac:spMkLst>
        </pc:spChg>
        <pc:spChg chg="add del mod">
          <ac:chgData name="ヨウセイ" userId="5a888fac-6edf-44e7-a4d9-9d61d31ce2f0" providerId="ADAL" clId="{74F6AD37-A990-4456-A481-692FD1AC48AC}" dt="2024-04-04T02:15:23.373" v="7644" actId="478"/>
          <ac:spMkLst>
            <pc:docMk/>
            <pc:sldMk cId="754864867" sldId="2147482336"/>
            <ac:spMk id="11" creationId="{F42D46A3-5BDB-0E4A-63EA-9FC980227D84}"/>
          </ac:spMkLst>
        </pc:spChg>
        <pc:spChg chg="add del mod">
          <ac:chgData name="ヨウセイ" userId="5a888fac-6edf-44e7-a4d9-9d61d31ce2f0" providerId="ADAL" clId="{74F6AD37-A990-4456-A481-692FD1AC48AC}" dt="2024-04-04T02:16:21.184" v="7786" actId="478"/>
          <ac:spMkLst>
            <pc:docMk/>
            <pc:sldMk cId="754864867" sldId="2147482336"/>
            <ac:spMk id="13" creationId="{7443797E-634A-1B4D-1A21-8268EE5BFA1F}"/>
          </ac:spMkLst>
        </pc:spChg>
        <pc:spChg chg="del">
          <ac:chgData name="ヨウセイ" userId="5a888fac-6edf-44e7-a4d9-9d61d31ce2f0" providerId="ADAL" clId="{74F6AD37-A990-4456-A481-692FD1AC48AC}" dt="2024-04-04T02:13:32.292" v="7499" actId="478"/>
          <ac:spMkLst>
            <pc:docMk/>
            <pc:sldMk cId="754864867" sldId="2147482336"/>
            <ac:spMk id="16" creationId="{78A1C140-39C3-1BF5-53E9-021FE963D7C0}"/>
          </ac:spMkLst>
        </pc:spChg>
        <pc:picChg chg="add del mod">
          <ac:chgData name="ヨウセイ" userId="5a888fac-6edf-44e7-a4d9-9d61d31ce2f0" providerId="ADAL" clId="{74F6AD37-A990-4456-A481-692FD1AC48AC}" dt="2024-04-04T02:14:00.315" v="7505" actId="478"/>
          <ac:picMkLst>
            <pc:docMk/>
            <pc:sldMk cId="754864867" sldId="2147482336"/>
            <ac:picMk id="4" creationId="{2157FA42-8DBA-B8BE-CF9E-A4E40FDDB81A}"/>
          </ac:picMkLst>
        </pc:picChg>
        <pc:picChg chg="add mod ord">
          <ac:chgData name="ヨウセイ" userId="5a888fac-6edf-44e7-a4d9-9d61d31ce2f0" providerId="ADAL" clId="{74F6AD37-A990-4456-A481-692FD1AC48AC}" dt="2024-04-04T02:16:30.196" v="7789" actId="1076"/>
          <ac:picMkLst>
            <pc:docMk/>
            <pc:sldMk cId="754864867" sldId="2147482336"/>
            <ac:picMk id="7" creationId="{EBFEE105-5243-D758-4820-44D8F31518D9}"/>
          </ac:picMkLst>
        </pc:picChg>
        <pc:picChg chg="add mod">
          <ac:chgData name="ヨウセイ" userId="5a888fac-6edf-44e7-a4d9-9d61d31ce2f0" providerId="ADAL" clId="{74F6AD37-A990-4456-A481-692FD1AC48AC}" dt="2024-04-04T02:16:33.209" v="7790" actId="1076"/>
          <ac:picMkLst>
            <pc:docMk/>
            <pc:sldMk cId="754864867" sldId="2147482336"/>
            <ac:picMk id="9" creationId="{A54D7CDA-B1F4-054C-54F5-644C5269E45B}"/>
          </ac:picMkLst>
        </pc:picChg>
        <pc:picChg chg="del">
          <ac:chgData name="ヨウセイ" userId="5a888fac-6edf-44e7-a4d9-9d61d31ce2f0" providerId="ADAL" clId="{74F6AD37-A990-4456-A481-692FD1AC48AC}" dt="2024-04-04T02:11:30.299" v="7251" actId="478"/>
          <ac:picMkLst>
            <pc:docMk/>
            <pc:sldMk cId="754864867" sldId="2147482336"/>
            <ac:picMk id="12" creationId="{6C3C63F6-7339-5B4A-7DB8-FC68BC57AFA9}"/>
          </ac:picMkLst>
        </pc:picChg>
        <pc:picChg chg="del">
          <ac:chgData name="ヨウセイ" userId="5a888fac-6edf-44e7-a4d9-9d61d31ce2f0" providerId="ADAL" clId="{74F6AD37-A990-4456-A481-692FD1AC48AC}" dt="2024-04-04T02:11:28.744" v="7250" actId="478"/>
          <ac:picMkLst>
            <pc:docMk/>
            <pc:sldMk cId="754864867" sldId="2147482336"/>
            <ac:picMk id="14" creationId="{8FFD39A3-F47C-B007-CB52-24AE89391D1B}"/>
          </ac:picMkLst>
        </pc:picChg>
        <pc:picChg chg="del">
          <ac:chgData name="ヨウセイ" userId="5a888fac-6edf-44e7-a4d9-9d61d31ce2f0" providerId="ADAL" clId="{74F6AD37-A990-4456-A481-692FD1AC48AC}" dt="2024-04-04T02:11:30.802" v="7252" actId="478"/>
          <ac:picMkLst>
            <pc:docMk/>
            <pc:sldMk cId="754864867" sldId="2147482336"/>
            <ac:picMk id="15" creationId="{25D7F3B3-6D24-1187-8AC9-AAD25341D9FB}"/>
          </ac:picMkLst>
        </pc:picChg>
      </pc:sldChg>
      <pc:sldChg chg="addSp delSp modSp add mod">
        <pc:chgData name="ヨウセイ" userId="5a888fac-6edf-44e7-a4d9-9d61d31ce2f0" providerId="ADAL" clId="{74F6AD37-A990-4456-A481-692FD1AC48AC}" dt="2024-04-04T02:25:45.492" v="8545" actId="207"/>
        <pc:sldMkLst>
          <pc:docMk/>
          <pc:sldMk cId="1406984277" sldId="2147482337"/>
        </pc:sldMkLst>
        <pc:spChg chg="add">
          <ac:chgData name="ヨウセイ" userId="5a888fac-6edf-44e7-a4d9-9d61d31ce2f0" providerId="ADAL" clId="{74F6AD37-A990-4456-A481-692FD1AC48AC}" dt="2024-04-04T02:18:43.674" v="7927"/>
          <ac:spMkLst>
            <pc:docMk/>
            <pc:sldMk cId="1406984277" sldId="2147482337"/>
            <ac:spMk id="2" creationId="{308521C6-D807-C894-2D80-B6E3DA3CC770}"/>
          </ac:spMkLst>
        </pc:spChg>
        <pc:spChg chg="add">
          <ac:chgData name="ヨウセイ" userId="5a888fac-6edf-44e7-a4d9-9d61d31ce2f0" providerId="ADAL" clId="{74F6AD37-A990-4456-A481-692FD1AC48AC}" dt="2024-04-04T02:18:45.814" v="7928"/>
          <ac:spMkLst>
            <pc:docMk/>
            <pc:sldMk cId="1406984277" sldId="2147482337"/>
            <ac:spMk id="4" creationId="{2F9FC121-3FFE-ABAE-F26C-BF9A392A3A82}"/>
          </ac:spMkLst>
        </pc:spChg>
        <pc:spChg chg="mod">
          <ac:chgData name="ヨウセイ" userId="5a888fac-6edf-44e7-a4d9-9d61d31ce2f0" providerId="ADAL" clId="{74F6AD37-A990-4456-A481-692FD1AC48AC}" dt="2024-04-04T02:25:45.492" v="8545" actId="207"/>
          <ac:spMkLst>
            <pc:docMk/>
            <pc:sldMk cId="1406984277" sldId="2147482337"/>
            <ac:spMk id="5" creationId="{CBC743C4-D9FB-D8D3-817F-E8AE45198594}"/>
          </ac:spMkLst>
        </pc:spChg>
        <pc:spChg chg="add">
          <ac:chgData name="ヨウセイ" userId="5a888fac-6edf-44e7-a4d9-9d61d31ce2f0" providerId="ADAL" clId="{74F6AD37-A990-4456-A481-692FD1AC48AC}" dt="2024-04-04T02:18:47.825" v="7930"/>
          <ac:spMkLst>
            <pc:docMk/>
            <pc:sldMk cId="1406984277" sldId="2147482337"/>
            <ac:spMk id="6" creationId="{F67BD907-BCD7-A7BE-39DF-14882EB8D921}"/>
          </ac:spMkLst>
        </pc:spChg>
        <pc:spChg chg="add">
          <ac:chgData name="ヨウセイ" userId="5a888fac-6edf-44e7-a4d9-9d61d31ce2f0" providerId="ADAL" clId="{74F6AD37-A990-4456-A481-692FD1AC48AC}" dt="2024-04-04T02:18:53.472" v="7932"/>
          <ac:spMkLst>
            <pc:docMk/>
            <pc:sldMk cId="1406984277" sldId="2147482337"/>
            <ac:spMk id="8" creationId="{F70DF108-8F91-AA07-C635-5C3A3C148FD7}"/>
          </ac:spMkLst>
        </pc:spChg>
        <pc:spChg chg="mod">
          <ac:chgData name="ヨウセイ" userId="5a888fac-6edf-44e7-a4d9-9d61d31ce2f0" providerId="ADAL" clId="{74F6AD37-A990-4456-A481-692FD1AC48AC}" dt="2024-04-04T02:20:35.520" v="8064" actId="1076"/>
          <ac:spMkLst>
            <pc:docMk/>
            <pc:sldMk cId="1406984277" sldId="2147482337"/>
            <ac:spMk id="10" creationId="{267C574E-6EC1-33B1-10DB-3CA1B809B835}"/>
          </ac:spMkLst>
        </pc:spChg>
        <pc:spChg chg="add">
          <ac:chgData name="ヨウセイ" userId="5a888fac-6edf-44e7-a4d9-9d61d31ce2f0" providerId="ADAL" clId="{74F6AD37-A990-4456-A481-692FD1AC48AC}" dt="2024-04-04T02:18:57.202" v="7933"/>
          <ac:spMkLst>
            <pc:docMk/>
            <pc:sldMk cId="1406984277" sldId="2147482337"/>
            <ac:spMk id="11" creationId="{9E5CFD22-CF32-A9EF-D5F2-866CE5A202DE}"/>
          </ac:spMkLst>
        </pc:spChg>
        <pc:picChg chg="del">
          <ac:chgData name="ヨウセイ" userId="5a888fac-6edf-44e7-a4d9-9d61d31ce2f0" providerId="ADAL" clId="{74F6AD37-A990-4456-A481-692FD1AC48AC}" dt="2024-04-04T02:18:18.319" v="7915" actId="478"/>
          <ac:picMkLst>
            <pc:docMk/>
            <pc:sldMk cId="1406984277" sldId="2147482337"/>
            <ac:picMk id="7" creationId="{EBFEE105-5243-D758-4820-44D8F31518D9}"/>
          </ac:picMkLst>
        </pc:picChg>
        <pc:picChg chg="del">
          <ac:chgData name="ヨウセイ" userId="5a888fac-6edf-44e7-a4d9-9d61d31ce2f0" providerId="ADAL" clId="{74F6AD37-A990-4456-A481-692FD1AC48AC}" dt="2024-04-04T02:18:18.886" v="7916" actId="478"/>
          <ac:picMkLst>
            <pc:docMk/>
            <pc:sldMk cId="1406984277" sldId="2147482337"/>
            <ac:picMk id="9" creationId="{A54D7CDA-B1F4-054C-54F5-644C5269E45B}"/>
          </ac:picMkLst>
        </pc:picChg>
      </pc:sldChg>
      <pc:sldChg chg="new del">
        <pc:chgData name="ヨウセイ" userId="5a888fac-6edf-44e7-a4d9-9d61d31ce2f0" providerId="ADAL" clId="{74F6AD37-A990-4456-A481-692FD1AC48AC}" dt="2024-04-11T06:00:49.916" v="8563" actId="47"/>
        <pc:sldMkLst>
          <pc:docMk/>
          <pc:sldMk cId="314565146" sldId="2147482338"/>
        </pc:sldMkLst>
      </pc:sldChg>
      <pc:sldMasterChg chg="delSldLayout">
        <pc:chgData name="ヨウセイ" userId="5a888fac-6edf-44e7-a4d9-9d61d31ce2f0" providerId="ADAL" clId="{74F6AD37-A990-4456-A481-692FD1AC48AC}" dt="2024-04-04T02:17:44.285" v="7862" actId="47"/>
        <pc:sldMasterMkLst>
          <pc:docMk/>
          <pc:sldMasterMk cId="1917534719" sldId="2147483915"/>
        </pc:sldMasterMkLst>
        <pc:sldLayoutChg chg="del">
          <pc:chgData name="ヨウセイ" userId="5a888fac-6edf-44e7-a4d9-9d61d31ce2f0" providerId="ADAL" clId="{74F6AD37-A990-4456-A481-692FD1AC48AC}" dt="2024-04-03T08:13:25.605" v="0" actId="47"/>
          <pc:sldLayoutMkLst>
            <pc:docMk/>
            <pc:sldMasterMk cId="1917534719" sldId="2147483915"/>
            <pc:sldLayoutMk cId="878313863" sldId="2147483916"/>
          </pc:sldLayoutMkLst>
        </pc:sldLayoutChg>
        <pc:sldLayoutChg chg="del">
          <pc:chgData name="ヨウセイ" userId="5a888fac-6edf-44e7-a4d9-9d61d31ce2f0" providerId="ADAL" clId="{74F6AD37-A990-4456-A481-692FD1AC48AC}" dt="2024-04-03T08:13:26.615" v="1" actId="47"/>
          <pc:sldLayoutMkLst>
            <pc:docMk/>
            <pc:sldMasterMk cId="1917534719" sldId="2147483915"/>
            <pc:sldLayoutMk cId="1820306549" sldId="2147483917"/>
          </pc:sldLayoutMkLst>
        </pc:sldLayoutChg>
        <pc:sldLayoutChg chg="del">
          <pc:chgData name="ヨウセイ" userId="5a888fac-6edf-44e7-a4d9-9d61d31ce2f0" providerId="ADAL" clId="{74F6AD37-A990-4456-A481-692FD1AC48AC}" dt="2024-04-04T02:17:44.285" v="7862" actId="47"/>
          <pc:sldLayoutMkLst>
            <pc:docMk/>
            <pc:sldMasterMk cId="1917534719" sldId="2147483915"/>
            <pc:sldLayoutMk cId="3543022141" sldId="2147483918"/>
          </pc:sldLayoutMkLst>
        </pc:sldLayoutChg>
      </pc:sldMasterChg>
    </pc:docChg>
  </pc:docChgLst>
  <pc:docChgLst>
    <pc:chgData name="セイ ヨウ" userId="763805c10ad28a2a" providerId="LiveId" clId="{A4AEB317-BE45-4EAA-9851-39769645D696}"/>
    <pc:docChg chg="custSel modSld">
      <pc:chgData name="セイ ヨウ" userId="763805c10ad28a2a" providerId="LiveId" clId="{A4AEB317-BE45-4EAA-9851-39769645D696}" dt="2023-12-21T01:10:11.419" v="18" actId="1076"/>
      <pc:docMkLst>
        <pc:docMk/>
      </pc:docMkLst>
      <pc:sldChg chg="addSp delSp modSp mod delAnim modAnim">
        <pc:chgData name="セイ ヨウ" userId="763805c10ad28a2a" providerId="LiveId" clId="{A4AEB317-BE45-4EAA-9851-39769645D696}" dt="2023-12-08T03:58:48.700" v="17" actId="1076"/>
        <pc:sldMkLst>
          <pc:docMk/>
          <pc:sldMk cId="1593585928" sldId="2147482289"/>
        </pc:sldMkLst>
        <pc:picChg chg="add del mod">
          <ac:chgData name="セイ ヨウ" userId="763805c10ad28a2a" providerId="LiveId" clId="{A4AEB317-BE45-4EAA-9851-39769645D696}" dt="2023-12-08T03:57:20.215" v="8" actId="478"/>
          <ac:picMkLst>
            <pc:docMk/>
            <pc:sldMk cId="1593585928" sldId="2147482289"/>
            <ac:picMk id="4" creationId="{EF9DF157-A549-923D-CF05-894E7E118013}"/>
          </ac:picMkLst>
        </pc:picChg>
        <pc:picChg chg="add mod">
          <ac:chgData name="セイ ヨウ" userId="763805c10ad28a2a" providerId="LiveId" clId="{A4AEB317-BE45-4EAA-9851-39769645D696}" dt="2023-12-08T03:58:48.700" v="17" actId="1076"/>
          <ac:picMkLst>
            <pc:docMk/>
            <pc:sldMk cId="1593585928" sldId="2147482289"/>
            <ac:picMk id="6" creationId="{012C0909-128D-9060-D961-8EA14A703897}"/>
          </ac:picMkLst>
        </pc:picChg>
        <pc:picChg chg="del">
          <ac:chgData name="セイ ヨウ" userId="763805c10ad28a2a" providerId="LiveId" clId="{A4AEB317-BE45-4EAA-9851-39769645D696}" dt="2023-12-08T03:58:28.263" v="9" actId="478"/>
          <ac:picMkLst>
            <pc:docMk/>
            <pc:sldMk cId="1593585928" sldId="2147482289"/>
            <ac:picMk id="9" creationId="{A7BEEACA-4987-6AE6-6808-57E470E6D834}"/>
          </ac:picMkLst>
        </pc:picChg>
      </pc:sldChg>
      <pc:sldChg chg="addSp delSp modSp mod delAnim">
        <pc:chgData name="セイ ヨウ" userId="763805c10ad28a2a" providerId="LiveId" clId="{A4AEB317-BE45-4EAA-9851-39769645D696}" dt="2023-12-08T03:56:58.383" v="5" actId="1076"/>
        <pc:sldMkLst>
          <pc:docMk/>
          <pc:sldMk cId="1078416864" sldId="2147482290"/>
        </pc:sldMkLst>
        <pc:picChg chg="add mod">
          <ac:chgData name="セイ ヨウ" userId="763805c10ad28a2a" providerId="LiveId" clId="{A4AEB317-BE45-4EAA-9851-39769645D696}" dt="2023-12-08T03:56:58.383" v="5" actId="1076"/>
          <ac:picMkLst>
            <pc:docMk/>
            <pc:sldMk cId="1078416864" sldId="2147482290"/>
            <ac:picMk id="6" creationId="{C56F16AF-4AA2-0FEB-A82C-071CCFC062DF}"/>
          </ac:picMkLst>
        </pc:picChg>
        <pc:picChg chg="del">
          <ac:chgData name="セイ ヨウ" userId="763805c10ad28a2a" providerId="LiveId" clId="{A4AEB317-BE45-4EAA-9851-39769645D696}" dt="2023-12-08T03:56:55.524" v="4" actId="478"/>
          <ac:picMkLst>
            <pc:docMk/>
            <pc:sldMk cId="1078416864" sldId="2147482290"/>
            <ac:picMk id="12" creationId="{5B9ABD84-2543-2484-B32D-9331175B2A56}"/>
          </ac:picMkLst>
        </pc:picChg>
      </pc:sldChg>
      <pc:sldChg chg="modSp mod">
        <pc:chgData name="セイ ヨウ" userId="763805c10ad28a2a" providerId="LiveId" clId="{A4AEB317-BE45-4EAA-9851-39769645D696}" dt="2023-12-21T01:10:11.419" v="18" actId="1076"/>
        <pc:sldMkLst>
          <pc:docMk/>
          <pc:sldMk cId="2888176365" sldId="2147482300"/>
        </pc:sldMkLst>
        <pc:spChg chg="mod">
          <ac:chgData name="セイ ヨウ" userId="763805c10ad28a2a" providerId="LiveId" clId="{A4AEB317-BE45-4EAA-9851-39769645D696}" dt="2023-12-21T01:10:11.419" v="18" actId="1076"/>
          <ac:spMkLst>
            <pc:docMk/>
            <pc:sldMk cId="2888176365" sldId="2147482300"/>
            <ac:spMk id="3" creationId="{26DDDD54-288C-2463-125D-A46AD71F1345}"/>
          </ac:spMkLst>
        </pc:spChg>
      </pc:sldChg>
    </pc:docChg>
  </pc:docChgLst>
  <pc:docChgLst>
    <pc:chgData name="西村 陽生" userId="763805c10ad28a2a" providerId="LiveId" clId="{0FBD8C09-964F-4322-BA4C-8197DC1E60D5}"/>
    <pc:docChg chg="undo redo custSel addSld delSld modSld sldOrd">
      <pc:chgData name="西村 陽生" userId="763805c10ad28a2a" providerId="LiveId" clId="{0FBD8C09-964F-4322-BA4C-8197DC1E60D5}" dt="2023-08-06T08:45:15.880" v="63485" actId="6549"/>
      <pc:docMkLst>
        <pc:docMk/>
      </pc:docMkLst>
      <pc:sldChg chg="addSp delSp modSp mod">
        <pc:chgData name="西村 陽生" userId="763805c10ad28a2a" providerId="LiveId" clId="{0FBD8C09-964F-4322-BA4C-8197DC1E60D5}" dt="2023-07-29T17:02:03.594" v="19945" actId="1076"/>
        <pc:sldMkLst>
          <pc:docMk/>
          <pc:sldMk cId="2774215964" sldId="256"/>
        </pc:sldMkLst>
        <pc:spChg chg="mod ord">
          <ac:chgData name="西村 陽生" userId="763805c10ad28a2a" providerId="LiveId" clId="{0FBD8C09-964F-4322-BA4C-8197DC1E60D5}" dt="2023-07-28T18:25:44.865" v="17736" actId="1076"/>
          <ac:spMkLst>
            <pc:docMk/>
            <pc:sldMk cId="2774215964" sldId="256"/>
            <ac:spMk id="2" creationId="{C14D8D03-C25D-0CC1-274B-F982EA725B87}"/>
          </ac:spMkLst>
        </pc:spChg>
        <pc:spChg chg="mod">
          <ac:chgData name="西村 陽生" userId="763805c10ad28a2a" providerId="LiveId" clId="{0FBD8C09-964F-4322-BA4C-8197DC1E60D5}" dt="2023-07-28T18:27:05.016" v="17758" actId="20577"/>
          <ac:spMkLst>
            <pc:docMk/>
            <pc:sldMk cId="2774215964" sldId="256"/>
            <ac:spMk id="3" creationId="{2E35ED33-4976-2313-DD6F-7F51F5C5DDC4}"/>
          </ac:spMkLst>
        </pc:spChg>
        <pc:grpChg chg="del">
          <ac:chgData name="西村 陽生" userId="763805c10ad28a2a" providerId="LiveId" clId="{0FBD8C09-964F-4322-BA4C-8197DC1E60D5}" dt="2023-07-27T05:52:19.404" v="2" actId="478"/>
          <ac:grpSpMkLst>
            <pc:docMk/>
            <pc:sldMk cId="2774215964" sldId="256"/>
            <ac:grpSpMk id="5" creationId="{4F08DC93-8DA9-6D5B-16B3-3066D85A7CCE}"/>
          </ac:grpSpMkLst>
        </pc:grpChg>
        <pc:grpChg chg="del">
          <ac:chgData name="西村 陽生" userId="763805c10ad28a2a" providerId="LiveId" clId="{0FBD8C09-964F-4322-BA4C-8197DC1E60D5}" dt="2023-07-27T05:52:18.355" v="0" actId="478"/>
          <ac:grpSpMkLst>
            <pc:docMk/>
            <pc:sldMk cId="2774215964" sldId="256"/>
            <ac:grpSpMk id="8" creationId="{40EEFC39-DD77-3DD8-8448-3C699A20F8C4}"/>
          </ac:grpSpMkLst>
        </pc:grpChg>
        <pc:grpChg chg="del">
          <ac:chgData name="西村 陽生" userId="763805c10ad28a2a" providerId="LiveId" clId="{0FBD8C09-964F-4322-BA4C-8197DC1E60D5}" dt="2023-07-27T05:52:18.797" v="1" actId="478"/>
          <ac:grpSpMkLst>
            <pc:docMk/>
            <pc:sldMk cId="2774215964" sldId="256"/>
            <ac:grpSpMk id="39" creationId="{44BE8112-BA47-635A-9988-87BD65A837BE}"/>
          </ac:grpSpMkLst>
        </pc:grpChg>
        <pc:picChg chg="add del mod">
          <ac:chgData name="西村 陽生" userId="763805c10ad28a2a" providerId="LiveId" clId="{0FBD8C09-964F-4322-BA4C-8197DC1E60D5}" dt="2023-07-28T18:22:33.084" v="17592" actId="478"/>
          <ac:picMkLst>
            <pc:docMk/>
            <pc:sldMk cId="2774215964" sldId="256"/>
            <ac:picMk id="4" creationId="{2DD3EC7C-28ED-2DE2-097A-DF822F050E27}"/>
          </ac:picMkLst>
        </pc:picChg>
        <pc:picChg chg="add del mod">
          <ac:chgData name="西村 陽生" userId="763805c10ad28a2a" providerId="LiveId" clId="{0FBD8C09-964F-4322-BA4C-8197DC1E60D5}" dt="2023-07-28T18:22:33.523" v="17593" actId="478"/>
          <ac:picMkLst>
            <pc:docMk/>
            <pc:sldMk cId="2774215964" sldId="256"/>
            <ac:picMk id="6" creationId="{56890056-277A-B8E4-F598-CA6BBEA1FF63}"/>
          </ac:picMkLst>
        </pc:picChg>
        <pc:picChg chg="add mod">
          <ac:chgData name="西村 陽生" userId="763805c10ad28a2a" providerId="LiveId" clId="{0FBD8C09-964F-4322-BA4C-8197DC1E60D5}" dt="2023-07-29T17:02:03.594" v="19945" actId="1076"/>
          <ac:picMkLst>
            <pc:docMk/>
            <pc:sldMk cId="2774215964" sldId="256"/>
            <ac:picMk id="7" creationId="{4EBB2EC9-0786-1BB7-3BA2-534D0811C7D2}"/>
          </ac:picMkLst>
        </pc:picChg>
        <pc:picChg chg="add del mod">
          <ac:chgData name="西村 陽生" userId="763805c10ad28a2a" providerId="LiveId" clId="{0FBD8C09-964F-4322-BA4C-8197DC1E60D5}" dt="2023-07-28T11:48:36.826" v="16447" actId="478"/>
          <ac:picMkLst>
            <pc:docMk/>
            <pc:sldMk cId="2774215964" sldId="256"/>
            <ac:picMk id="8" creationId="{6A24E959-A566-FF63-2169-19CB9A12A488}"/>
          </ac:picMkLst>
        </pc:picChg>
        <pc:picChg chg="add del mod">
          <ac:chgData name="西村 陽生" userId="763805c10ad28a2a" providerId="LiveId" clId="{0FBD8C09-964F-4322-BA4C-8197DC1E60D5}" dt="2023-07-28T18:22:31.520" v="17590" actId="478"/>
          <ac:picMkLst>
            <pc:docMk/>
            <pc:sldMk cId="2774215964" sldId="256"/>
            <ac:picMk id="10" creationId="{FE9DBEB0-17DA-BCFF-2C24-E3114F0F51FB}"/>
          </ac:picMkLst>
        </pc:picChg>
        <pc:picChg chg="mod">
          <ac:chgData name="西村 陽生" userId="763805c10ad28a2a" providerId="LiveId" clId="{0FBD8C09-964F-4322-BA4C-8197DC1E60D5}" dt="2023-07-28T03:09:29.869" v="15286" actId="1076"/>
          <ac:picMkLst>
            <pc:docMk/>
            <pc:sldMk cId="2774215964" sldId="256"/>
            <ac:picMk id="30" creationId="{8E5654FE-A258-7353-250C-B6784D1A6FCE}"/>
          </ac:picMkLst>
        </pc:picChg>
      </pc:sldChg>
      <pc:sldChg chg="addSp delSp modSp del mod">
        <pc:chgData name="西村 陽生" userId="763805c10ad28a2a" providerId="LiveId" clId="{0FBD8C09-964F-4322-BA4C-8197DC1E60D5}" dt="2023-07-27T06:18:06.790" v="672" actId="47"/>
        <pc:sldMkLst>
          <pc:docMk/>
          <pc:sldMk cId="4222966839" sldId="258"/>
        </pc:sldMkLst>
        <pc:spChg chg="mod">
          <ac:chgData name="西村 陽生" userId="763805c10ad28a2a" providerId="LiveId" clId="{0FBD8C09-964F-4322-BA4C-8197DC1E60D5}" dt="2023-07-27T06:16:36.941" v="664" actId="1076"/>
          <ac:spMkLst>
            <pc:docMk/>
            <pc:sldMk cId="4222966839" sldId="258"/>
            <ac:spMk id="2" creationId="{3F7455B2-E327-27F0-53B0-64C4DB1EEAAB}"/>
          </ac:spMkLst>
        </pc:spChg>
        <pc:spChg chg="del mod">
          <ac:chgData name="西村 陽生" userId="763805c10ad28a2a" providerId="LiveId" clId="{0FBD8C09-964F-4322-BA4C-8197DC1E60D5}" dt="2023-07-27T06:16:32.379" v="661" actId="478"/>
          <ac:spMkLst>
            <pc:docMk/>
            <pc:sldMk cId="4222966839" sldId="258"/>
            <ac:spMk id="3" creationId="{23E83878-336C-B9F4-A4FB-87140FC28DC8}"/>
          </ac:spMkLst>
        </pc:spChg>
        <pc:spChg chg="add del mod">
          <ac:chgData name="西村 陽生" userId="763805c10ad28a2a" providerId="LiveId" clId="{0FBD8C09-964F-4322-BA4C-8197DC1E60D5}" dt="2023-07-27T06:16:30.825" v="659" actId="478"/>
          <ac:spMkLst>
            <pc:docMk/>
            <pc:sldMk cId="4222966839" sldId="258"/>
            <ac:spMk id="4" creationId="{0A664734-42C7-490C-0F47-141A16D77590}"/>
          </ac:spMkLst>
        </pc:spChg>
        <pc:spChg chg="add del mod">
          <ac:chgData name="西村 陽生" userId="763805c10ad28a2a" providerId="LiveId" clId="{0FBD8C09-964F-4322-BA4C-8197DC1E60D5}" dt="2023-07-27T06:16:33.469" v="662" actId="478"/>
          <ac:spMkLst>
            <pc:docMk/>
            <pc:sldMk cId="4222966839" sldId="258"/>
            <ac:spMk id="5" creationId="{8D99F7DA-18FE-A5F5-0033-80E1C972CAD1}"/>
          </ac:spMkLst>
        </pc:spChg>
        <pc:spChg chg="mod">
          <ac:chgData name="西村 陽生" userId="763805c10ad28a2a" providerId="LiveId" clId="{0FBD8C09-964F-4322-BA4C-8197DC1E60D5}" dt="2023-07-27T06:11:19.605" v="216" actId="6549"/>
          <ac:spMkLst>
            <pc:docMk/>
            <pc:sldMk cId="4222966839" sldId="258"/>
            <ac:spMk id="6" creationId="{0CF3D801-C7BC-C133-B709-249669ABD140}"/>
          </ac:spMkLst>
        </pc:spChg>
        <pc:spChg chg="add del mod">
          <ac:chgData name="西村 陽生" userId="763805c10ad28a2a" providerId="LiveId" clId="{0FBD8C09-964F-4322-BA4C-8197DC1E60D5}" dt="2023-07-27T06:16:34.723" v="663" actId="478"/>
          <ac:spMkLst>
            <pc:docMk/>
            <pc:sldMk cId="4222966839" sldId="258"/>
            <ac:spMk id="7" creationId="{8C4F1FF9-0A6F-D8D3-99E8-DDA9E294AB9D}"/>
          </ac:spMkLst>
        </pc:spChg>
      </pc:sldChg>
      <pc:sldChg chg="del">
        <pc:chgData name="西村 陽生" userId="763805c10ad28a2a" providerId="LiveId" clId="{0FBD8C09-964F-4322-BA4C-8197DC1E60D5}" dt="2023-07-27T06:05:09.470" v="119" actId="47"/>
        <pc:sldMkLst>
          <pc:docMk/>
          <pc:sldMk cId="593262109" sldId="260"/>
        </pc:sldMkLst>
      </pc:sldChg>
      <pc:sldChg chg="addSp delSp modSp del mod ord modShow">
        <pc:chgData name="西村 陽生" userId="763805c10ad28a2a" providerId="LiveId" clId="{0FBD8C09-964F-4322-BA4C-8197DC1E60D5}" dt="2023-07-28T01:21:46.993" v="9076" actId="47"/>
        <pc:sldMkLst>
          <pc:docMk/>
          <pc:sldMk cId="2109487585" sldId="261"/>
        </pc:sldMkLst>
        <pc:spChg chg="del mod">
          <ac:chgData name="西村 陽生" userId="763805c10ad28a2a" providerId="LiveId" clId="{0FBD8C09-964F-4322-BA4C-8197DC1E60D5}" dt="2023-07-27T06:16:00.189" v="641" actId="478"/>
          <ac:spMkLst>
            <pc:docMk/>
            <pc:sldMk cId="2109487585" sldId="261"/>
            <ac:spMk id="2" creationId="{B573F2EC-6DDD-B465-C3CB-7035CFA86DF3}"/>
          </ac:spMkLst>
        </pc:spChg>
        <pc:spChg chg="mod">
          <ac:chgData name="西村 陽生" userId="763805c10ad28a2a" providerId="LiveId" clId="{0FBD8C09-964F-4322-BA4C-8197DC1E60D5}" dt="2023-07-27T08:42:34.396" v="5796" actId="6549"/>
          <ac:spMkLst>
            <pc:docMk/>
            <pc:sldMk cId="2109487585" sldId="261"/>
            <ac:spMk id="3" creationId="{E763A7C9-1772-E38F-3D59-E30993369DB6}"/>
          </ac:spMkLst>
        </pc:spChg>
        <pc:spChg chg="add del mod">
          <ac:chgData name="西村 陽生" userId="763805c10ad28a2a" providerId="LiveId" clId="{0FBD8C09-964F-4322-BA4C-8197DC1E60D5}" dt="2023-07-27T06:18:56.784" v="698" actId="478"/>
          <ac:spMkLst>
            <pc:docMk/>
            <pc:sldMk cId="2109487585" sldId="261"/>
            <ac:spMk id="4" creationId="{9BD9608F-7D54-7EBB-0F2D-1910ACD230D8}"/>
          </ac:spMkLst>
        </pc:spChg>
        <pc:spChg chg="add mod">
          <ac:chgData name="西村 陽生" userId="763805c10ad28a2a" providerId="LiveId" clId="{0FBD8C09-964F-4322-BA4C-8197DC1E60D5}" dt="2023-07-27T06:19:00.998" v="699" actId="1076"/>
          <ac:spMkLst>
            <pc:docMk/>
            <pc:sldMk cId="2109487585" sldId="261"/>
            <ac:spMk id="5" creationId="{4BDB55DC-7D85-862C-0499-8AB3334BC99F}"/>
          </ac:spMkLst>
        </pc:spChg>
        <pc:spChg chg="add mod">
          <ac:chgData name="西村 陽生" userId="763805c10ad28a2a" providerId="LiveId" clId="{0FBD8C09-964F-4322-BA4C-8197DC1E60D5}" dt="2023-07-27T06:18:53.709" v="697" actId="20577"/>
          <ac:spMkLst>
            <pc:docMk/>
            <pc:sldMk cId="2109487585" sldId="261"/>
            <ac:spMk id="6" creationId="{8F3A1E0A-362B-4880-D1AA-3942F1ABC56B}"/>
          </ac:spMkLst>
        </pc:spChg>
      </pc:sldChg>
      <pc:sldChg chg="del">
        <pc:chgData name="西村 陽生" userId="763805c10ad28a2a" providerId="LiveId" clId="{0FBD8C09-964F-4322-BA4C-8197DC1E60D5}" dt="2023-07-27T06:18:10.152" v="675" actId="47"/>
        <pc:sldMkLst>
          <pc:docMk/>
          <pc:sldMk cId="3160956126" sldId="262"/>
        </pc:sldMkLst>
      </pc:sldChg>
      <pc:sldChg chg="del">
        <pc:chgData name="西村 陽生" userId="763805c10ad28a2a" providerId="LiveId" clId="{0FBD8C09-964F-4322-BA4C-8197DC1E60D5}" dt="2023-07-27T06:18:12.052" v="677" actId="47"/>
        <pc:sldMkLst>
          <pc:docMk/>
          <pc:sldMk cId="78974536" sldId="263"/>
        </pc:sldMkLst>
      </pc:sldChg>
      <pc:sldChg chg="del">
        <pc:chgData name="西村 陽生" userId="763805c10ad28a2a" providerId="LiveId" clId="{0FBD8C09-964F-4322-BA4C-8197DC1E60D5}" dt="2023-07-27T06:18:09.111" v="674" actId="47"/>
        <pc:sldMkLst>
          <pc:docMk/>
          <pc:sldMk cId="2612078105" sldId="264"/>
        </pc:sldMkLst>
      </pc:sldChg>
      <pc:sldChg chg="del">
        <pc:chgData name="西村 陽生" userId="763805c10ad28a2a" providerId="LiveId" clId="{0FBD8C09-964F-4322-BA4C-8197DC1E60D5}" dt="2023-07-27T06:18:12.766" v="678" actId="47"/>
        <pc:sldMkLst>
          <pc:docMk/>
          <pc:sldMk cId="475011172" sldId="265"/>
        </pc:sldMkLst>
      </pc:sldChg>
      <pc:sldChg chg="del">
        <pc:chgData name="西村 陽生" userId="763805c10ad28a2a" providerId="LiveId" clId="{0FBD8C09-964F-4322-BA4C-8197DC1E60D5}" dt="2023-07-27T06:18:13.362" v="679" actId="47"/>
        <pc:sldMkLst>
          <pc:docMk/>
          <pc:sldMk cId="1014758383" sldId="266"/>
        </pc:sldMkLst>
      </pc:sldChg>
      <pc:sldChg chg="del">
        <pc:chgData name="西村 陽生" userId="763805c10ad28a2a" providerId="LiveId" clId="{0FBD8C09-964F-4322-BA4C-8197DC1E60D5}" dt="2023-07-27T06:18:13.833" v="680" actId="47"/>
        <pc:sldMkLst>
          <pc:docMk/>
          <pc:sldMk cId="836910751" sldId="267"/>
        </pc:sldMkLst>
      </pc:sldChg>
      <pc:sldChg chg="del">
        <pc:chgData name="西村 陽生" userId="763805c10ad28a2a" providerId="LiveId" clId="{0FBD8C09-964F-4322-BA4C-8197DC1E60D5}" dt="2023-07-28T02:58:24.068" v="14005" actId="47"/>
        <pc:sldMkLst>
          <pc:docMk/>
          <pc:sldMk cId="3824810694" sldId="268"/>
        </pc:sldMkLst>
      </pc:sldChg>
      <pc:sldChg chg="del">
        <pc:chgData name="西村 陽生" userId="763805c10ad28a2a" providerId="LiveId" clId="{0FBD8C09-964F-4322-BA4C-8197DC1E60D5}" dt="2023-07-27T06:18:16.566" v="682" actId="47"/>
        <pc:sldMkLst>
          <pc:docMk/>
          <pc:sldMk cId="2380525845" sldId="269"/>
        </pc:sldMkLst>
      </pc:sldChg>
      <pc:sldChg chg="del">
        <pc:chgData name="西村 陽生" userId="763805c10ad28a2a" providerId="LiveId" clId="{0FBD8C09-964F-4322-BA4C-8197DC1E60D5}" dt="2023-07-28T03:07:55.324" v="15236" actId="47"/>
        <pc:sldMkLst>
          <pc:docMk/>
          <pc:sldMk cId="1105419367" sldId="270"/>
        </pc:sldMkLst>
      </pc:sldChg>
      <pc:sldChg chg="addSp delSp modSp mod ord">
        <pc:chgData name="西村 陽生" userId="763805c10ad28a2a" providerId="LiveId" clId="{0FBD8C09-964F-4322-BA4C-8197DC1E60D5}" dt="2023-08-06T08:45:15.880" v="63485" actId="6549"/>
        <pc:sldMkLst>
          <pc:docMk/>
          <pc:sldMk cId="2055850687" sldId="271"/>
        </pc:sldMkLst>
        <pc:spChg chg="add mod">
          <ac:chgData name="西村 陽生" userId="763805c10ad28a2a" providerId="LiveId" clId="{0FBD8C09-964F-4322-BA4C-8197DC1E60D5}" dt="2023-07-27T06:15:48.837" v="640" actId="1076"/>
          <ac:spMkLst>
            <pc:docMk/>
            <pc:sldMk cId="2055850687" sldId="271"/>
            <ac:spMk id="2" creationId="{4FCD56A2-84EE-72B0-FEDC-9980CA8AA599}"/>
          </ac:spMkLst>
        </pc:spChg>
        <pc:spChg chg="add del">
          <ac:chgData name="西村 陽生" userId="763805c10ad28a2a" providerId="LiveId" clId="{0FBD8C09-964F-4322-BA4C-8197DC1E60D5}" dt="2023-07-29T17:00:20.001" v="19652" actId="22"/>
          <ac:spMkLst>
            <pc:docMk/>
            <pc:sldMk cId="2055850687" sldId="271"/>
            <ac:spMk id="4" creationId="{3D7C2064-4261-0D2A-9E92-6C7C3BD42FFA}"/>
          </ac:spMkLst>
        </pc:spChg>
        <pc:spChg chg="add mod">
          <ac:chgData name="西村 陽生" userId="763805c10ad28a2a" providerId="LiveId" clId="{0FBD8C09-964F-4322-BA4C-8197DC1E60D5}" dt="2023-08-05T07:49:30.394" v="62808" actId="207"/>
          <ac:spMkLst>
            <pc:docMk/>
            <pc:sldMk cId="2055850687" sldId="271"/>
            <ac:spMk id="5" creationId="{22CBDFAD-1C48-4DDF-4DBD-D89ACF6F95F0}"/>
          </ac:spMkLst>
        </pc:spChg>
        <pc:spChg chg="add del mod">
          <ac:chgData name="西村 陽生" userId="763805c10ad28a2a" providerId="LiveId" clId="{0FBD8C09-964F-4322-BA4C-8197DC1E60D5}" dt="2023-08-02T00:49:11.051" v="59798"/>
          <ac:spMkLst>
            <pc:docMk/>
            <pc:sldMk cId="2055850687" sldId="271"/>
            <ac:spMk id="5" creationId="{680D5F75-CD9D-286A-EE0B-332AA8DC0455}"/>
          </ac:spMkLst>
        </pc:spChg>
        <pc:spChg chg="add mod ord">
          <ac:chgData name="西村 陽生" userId="763805c10ad28a2a" providerId="LiveId" clId="{0FBD8C09-964F-4322-BA4C-8197DC1E60D5}" dt="2023-08-02T00:49:20.677" v="59802" actId="1076"/>
          <ac:spMkLst>
            <pc:docMk/>
            <pc:sldMk cId="2055850687" sldId="271"/>
            <ac:spMk id="7" creationId="{CA478E58-1CBD-8800-DD8A-84FD1E6FE5C1}"/>
          </ac:spMkLst>
        </pc:spChg>
        <pc:spChg chg="mod">
          <ac:chgData name="西村 陽生" userId="763805c10ad28a2a" providerId="LiveId" clId="{0FBD8C09-964F-4322-BA4C-8197DC1E60D5}" dt="2023-07-31T07:26:22.042" v="57836" actId="6549"/>
          <ac:spMkLst>
            <pc:docMk/>
            <pc:sldMk cId="2055850687" sldId="271"/>
            <ac:spMk id="20" creationId="{83FE711A-5F77-87AB-105B-54CFBFE6939A}"/>
          </ac:spMkLst>
        </pc:spChg>
        <pc:spChg chg="del">
          <ac:chgData name="西村 陽生" userId="763805c10ad28a2a" providerId="LiveId" clId="{0FBD8C09-964F-4322-BA4C-8197DC1E60D5}" dt="2023-07-27T06:14:29.125" v="612" actId="478"/>
          <ac:spMkLst>
            <pc:docMk/>
            <pc:sldMk cId="2055850687" sldId="271"/>
            <ac:spMk id="22" creationId="{CB62E052-5D88-56CA-F324-99AE6E252154}"/>
          </ac:spMkLst>
        </pc:spChg>
        <pc:spChg chg="mod">
          <ac:chgData name="西村 陽生" userId="763805c10ad28a2a" providerId="LiveId" clId="{0FBD8C09-964F-4322-BA4C-8197DC1E60D5}" dt="2023-07-29T20:30:41.711" v="31053" actId="14100"/>
          <ac:spMkLst>
            <pc:docMk/>
            <pc:sldMk cId="2055850687" sldId="271"/>
            <ac:spMk id="24" creationId="{80E5F524-8546-574D-E88D-4059E61EB784}"/>
          </ac:spMkLst>
        </pc:spChg>
        <pc:spChg chg="mod">
          <ac:chgData name="西村 陽生" userId="763805c10ad28a2a" providerId="LiveId" clId="{0FBD8C09-964F-4322-BA4C-8197DC1E60D5}" dt="2023-07-29T20:30:46.074" v="31055" actId="14100"/>
          <ac:spMkLst>
            <pc:docMk/>
            <pc:sldMk cId="2055850687" sldId="271"/>
            <ac:spMk id="25" creationId="{5DF8E2C5-CAB6-A113-EA6C-68B13E33076F}"/>
          </ac:spMkLst>
        </pc:spChg>
        <pc:spChg chg="mod">
          <ac:chgData name="西村 陽生" userId="763805c10ad28a2a" providerId="LiveId" clId="{0FBD8C09-964F-4322-BA4C-8197DC1E60D5}" dt="2023-08-05T07:48:27.699" v="62806" actId="1076"/>
          <ac:spMkLst>
            <pc:docMk/>
            <pc:sldMk cId="2055850687" sldId="271"/>
            <ac:spMk id="26" creationId="{07072279-832D-439C-BFFC-029F2473A1DE}"/>
          </ac:spMkLst>
        </pc:spChg>
        <pc:spChg chg="mod">
          <ac:chgData name="西村 陽生" userId="763805c10ad28a2a" providerId="LiveId" clId="{0FBD8C09-964F-4322-BA4C-8197DC1E60D5}" dt="2023-07-29T20:31:02.720" v="31062" actId="1035"/>
          <ac:spMkLst>
            <pc:docMk/>
            <pc:sldMk cId="2055850687" sldId="271"/>
            <ac:spMk id="27" creationId="{AA07C87B-F829-3301-7DB9-16FFC32409B4}"/>
          </ac:spMkLst>
        </pc:spChg>
        <pc:spChg chg="mod">
          <ac:chgData name="西村 陽生" userId="763805c10ad28a2a" providerId="LiveId" clId="{0FBD8C09-964F-4322-BA4C-8197DC1E60D5}" dt="2023-08-06T08:45:15.880" v="63485" actId="6549"/>
          <ac:spMkLst>
            <pc:docMk/>
            <pc:sldMk cId="2055850687" sldId="271"/>
            <ac:spMk id="28" creationId="{4E19495E-2788-E226-8E33-AA7749DB372A}"/>
          </ac:spMkLst>
        </pc:spChg>
        <pc:spChg chg="del mod">
          <ac:chgData name="西村 陽生" userId="763805c10ad28a2a" providerId="LiveId" clId="{0FBD8C09-964F-4322-BA4C-8197DC1E60D5}" dt="2023-08-02T00:49:13.739" v="59799" actId="478"/>
          <ac:spMkLst>
            <pc:docMk/>
            <pc:sldMk cId="2055850687" sldId="271"/>
            <ac:spMk id="29" creationId="{309FD97E-52CF-70AD-BDE4-AE8287CFFA47}"/>
          </ac:spMkLst>
        </pc:spChg>
        <pc:picChg chg="add del mod">
          <ac:chgData name="西村 陽生" userId="763805c10ad28a2a" providerId="LiveId" clId="{0FBD8C09-964F-4322-BA4C-8197DC1E60D5}" dt="2023-07-27T06:09:02.452" v="202" actId="478"/>
          <ac:picMkLst>
            <pc:docMk/>
            <pc:sldMk cId="2055850687" sldId="271"/>
            <ac:picMk id="3" creationId="{F7889938-F939-0C6B-12D8-BE0D3AA44C76}"/>
          </ac:picMkLst>
        </pc:picChg>
        <pc:picChg chg="del">
          <ac:chgData name="西村 陽生" userId="763805c10ad28a2a" providerId="LiveId" clId="{0FBD8C09-964F-4322-BA4C-8197DC1E60D5}" dt="2023-07-27T06:09:25.495" v="206" actId="478"/>
          <ac:picMkLst>
            <pc:docMk/>
            <pc:sldMk cId="2055850687" sldId="271"/>
            <ac:picMk id="5" creationId="{AA75C44E-6CAE-8E27-8F79-3CDE7FAEA804}"/>
          </ac:picMkLst>
        </pc:picChg>
        <pc:picChg chg="add mod">
          <ac:chgData name="西村 陽生" userId="763805c10ad28a2a" providerId="LiveId" clId="{0FBD8C09-964F-4322-BA4C-8197DC1E60D5}" dt="2023-08-02T00:49:33.643" v="59812" actId="1038"/>
          <ac:picMkLst>
            <pc:docMk/>
            <pc:sldMk cId="2055850687" sldId="271"/>
            <ac:picMk id="6" creationId="{6059D308-109D-77AD-BD89-FBB307D3C734}"/>
          </ac:picMkLst>
        </pc:picChg>
        <pc:picChg chg="add mod">
          <ac:chgData name="西村 陽生" userId="763805c10ad28a2a" providerId="LiveId" clId="{0FBD8C09-964F-4322-BA4C-8197DC1E60D5}" dt="2023-08-05T07:51:28.508" v="62850" actId="1076"/>
          <ac:picMkLst>
            <pc:docMk/>
            <pc:sldMk cId="2055850687" sldId="271"/>
            <ac:picMk id="9" creationId="{A7BE722A-12BF-CAA5-90F4-7EAFA455BCB2}"/>
          </ac:picMkLst>
        </pc:picChg>
        <pc:picChg chg="add mod">
          <ac:chgData name="西村 陽生" userId="763805c10ad28a2a" providerId="LiveId" clId="{0FBD8C09-964F-4322-BA4C-8197DC1E60D5}" dt="2023-08-05T07:51:32.718" v="62852" actId="1076"/>
          <ac:picMkLst>
            <pc:docMk/>
            <pc:sldMk cId="2055850687" sldId="271"/>
            <ac:picMk id="11" creationId="{F9FC058D-7B3C-D473-7217-E24DE20B519D}"/>
          </ac:picMkLst>
        </pc:picChg>
        <pc:picChg chg="add mod">
          <ac:chgData name="西村 陽生" userId="763805c10ad28a2a" providerId="LiveId" clId="{0FBD8C09-964F-4322-BA4C-8197DC1E60D5}" dt="2023-08-05T07:52:02.079" v="62861" actId="1076"/>
          <ac:picMkLst>
            <pc:docMk/>
            <pc:sldMk cId="2055850687" sldId="271"/>
            <ac:picMk id="13" creationId="{CA1CA4A9-6CB0-4B6F-4FC9-4C73BC4AA6F7}"/>
          </ac:picMkLst>
        </pc:picChg>
        <pc:picChg chg="add mod">
          <ac:chgData name="西村 陽生" userId="763805c10ad28a2a" providerId="LiveId" clId="{0FBD8C09-964F-4322-BA4C-8197DC1E60D5}" dt="2023-08-05T07:52:12.664" v="62863" actId="1076"/>
          <ac:picMkLst>
            <pc:docMk/>
            <pc:sldMk cId="2055850687" sldId="271"/>
            <ac:picMk id="15" creationId="{08F56744-E80F-1A70-9422-9E34D72DC573}"/>
          </ac:picMkLst>
        </pc:picChg>
        <pc:picChg chg="add mod">
          <ac:chgData name="西村 陽生" userId="763805c10ad28a2a" providerId="LiveId" clId="{0FBD8C09-964F-4322-BA4C-8197DC1E60D5}" dt="2023-08-05T07:50:46.794" v="62831" actId="1076"/>
          <ac:picMkLst>
            <pc:docMk/>
            <pc:sldMk cId="2055850687" sldId="271"/>
            <ac:picMk id="17" creationId="{6E739299-80E6-6998-798E-E8F502811031}"/>
          </ac:picMkLst>
        </pc:picChg>
        <pc:picChg chg="add mod">
          <ac:chgData name="西村 陽生" userId="763805c10ad28a2a" providerId="LiveId" clId="{0FBD8C09-964F-4322-BA4C-8197DC1E60D5}" dt="2023-08-05T07:50:34.342" v="62824" actId="1037"/>
          <ac:picMkLst>
            <pc:docMk/>
            <pc:sldMk cId="2055850687" sldId="271"/>
            <ac:picMk id="19" creationId="{11C3A532-C883-9A5E-8193-13A15FA1E493}"/>
          </ac:picMkLst>
        </pc:picChg>
        <pc:picChg chg="add mod">
          <ac:chgData name="西村 陽生" userId="763805c10ad28a2a" providerId="LiveId" clId="{0FBD8C09-964F-4322-BA4C-8197DC1E60D5}" dt="2023-08-05T07:51:43.718" v="62856" actId="1076"/>
          <ac:picMkLst>
            <pc:docMk/>
            <pc:sldMk cId="2055850687" sldId="271"/>
            <ac:picMk id="21" creationId="{E3B9BF7D-AB23-929B-9EC1-97454265F467}"/>
          </ac:picMkLst>
        </pc:picChg>
        <pc:inkChg chg="add">
          <ac:chgData name="西村 陽生" userId="763805c10ad28a2a" providerId="LiveId" clId="{0FBD8C09-964F-4322-BA4C-8197DC1E60D5}" dt="2023-08-02T00:16:21.284" v="59369" actId="9405"/>
          <ac:inkMkLst>
            <pc:docMk/>
            <pc:sldMk cId="2055850687" sldId="271"/>
            <ac:inkMk id="3" creationId="{D454D1A2-B883-4D3B-207D-7B84A3A29A61}"/>
          </ac:inkMkLst>
        </pc:inkChg>
        <pc:inkChg chg="add">
          <ac:chgData name="西村 陽生" userId="763805c10ad28a2a" providerId="LiveId" clId="{0FBD8C09-964F-4322-BA4C-8197DC1E60D5}" dt="2023-08-02T00:16:23.866" v="59370" actId="9405"/>
          <ac:inkMkLst>
            <pc:docMk/>
            <pc:sldMk cId="2055850687" sldId="271"/>
            <ac:inkMk id="4" creationId="{ECC5B4CD-334F-04EE-E1CF-8E568478C0E5}"/>
          </ac:inkMkLst>
        </pc:inkChg>
      </pc:sldChg>
      <pc:sldChg chg="addSp delSp modSp add del mod">
        <pc:chgData name="西村 陽生" userId="763805c10ad28a2a" providerId="LiveId" clId="{0FBD8C09-964F-4322-BA4C-8197DC1E60D5}" dt="2023-07-27T06:19:24.154" v="710" actId="47"/>
        <pc:sldMkLst>
          <pc:docMk/>
          <pc:sldMk cId="489086946" sldId="272"/>
        </pc:sldMkLst>
        <pc:spChg chg="mod">
          <ac:chgData name="西村 陽生" userId="763805c10ad28a2a" providerId="LiveId" clId="{0FBD8C09-964F-4322-BA4C-8197DC1E60D5}" dt="2023-07-27T06:18:31.275" v="686" actId="1076"/>
          <ac:spMkLst>
            <pc:docMk/>
            <pc:sldMk cId="489086946" sldId="272"/>
            <ac:spMk id="4" creationId="{9BD9608F-7D54-7EBB-0F2D-1910ACD230D8}"/>
          </ac:spMkLst>
        </pc:spChg>
        <pc:spChg chg="del">
          <ac:chgData name="西村 陽生" userId="763805c10ad28a2a" providerId="LiveId" clId="{0FBD8C09-964F-4322-BA4C-8197DC1E60D5}" dt="2023-07-27T06:18:23.675" v="684" actId="478"/>
          <ac:spMkLst>
            <pc:docMk/>
            <pc:sldMk cId="489086946" sldId="272"/>
            <ac:spMk id="5" creationId="{4BDB55DC-7D85-862C-0499-8AB3334BC99F}"/>
          </ac:spMkLst>
        </pc:spChg>
        <pc:spChg chg="add del mod">
          <ac:chgData name="西村 陽生" userId="763805c10ad28a2a" providerId="LiveId" clId="{0FBD8C09-964F-4322-BA4C-8197DC1E60D5}" dt="2023-07-27T06:18:28.589" v="685" actId="478"/>
          <ac:spMkLst>
            <pc:docMk/>
            <pc:sldMk cId="489086946" sldId="272"/>
            <ac:spMk id="6" creationId="{A385C62E-4C3F-4DEF-5E83-F685B10E4C78}"/>
          </ac:spMkLst>
        </pc:spChg>
      </pc:sldChg>
      <pc:sldChg chg="del">
        <pc:chgData name="西村 陽生" userId="763805c10ad28a2a" providerId="LiveId" clId="{0FBD8C09-964F-4322-BA4C-8197DC1E60D5}" dt="2023-07-27T06:18:08.335" v="673" actId="47"/>
        <pc:sldMkLst>
          <pc:docMk/>
          <pc:sldMk cId="988750616" sldId="273"/>
        </pc:sldMkLst>
      </pc:sldChg>
      <pc:sldChg chg="addSp delSp modSp add mod">
        <pc:chgData name="西村 陽生" userId="763805c10ad28a2a" providerId="LiveId" clId="{0FBD8C09-964F-4322-BA4C-8197DC1E60D5}" dt="2023-08-02T03:08:55.908" v="62390" actId="20577"/>
        <pc:sldMkLst>
          <pc:docMk/>
          <pc:sldMk cId="1374958427" sldId="273"/>
        </pc:sldMkLst>
        <pc:spChg chg="del mod">
          <ac:chgData name="西村 陽生" userId="763805c10ad28a2a" providerId="LiveId" clId="{0FBD8C09-964F-4322-BA4C-8197DC1E60D5}" dt="2023-07-27T06:19:57.412" v="745" actId="478"/>
          <ac:spMkLst>
            <pc:docMk/>
            <pc:sldMk cId="1374958427" sldId="273"/>
            <ac:spMk id="3" creationId="{E763A7C9-1772-E38F-3D59-E30993369DB6}"/>
          </ac:spMkLst>
        </pc:spChg>
        <pc:spChg chg="add del mod">
          <ac:chgData name="西村 陽生" userId="763805c10ad28a2a" providerId="LiveId" clId="{0FBD8C09-964F-4322-BA4C-8197DC1E60D5}" dt="2023-07-27T06:19:55.174" v="743" actId="478"/>
          <ac:spMkLst>
            <pc:docMk/>
            <pc:sldMk cId="1374958427" sldId="273"/>
            <ac:spMk id="4" creationId="{C3C54260-8D3F-7BD6-1550-5280E78D6E8B}"/>
          </ac:spMkLst>
        </pc:spChg>
        <pc:spChg chg="del">
          <ac:chgData name="西村 陽生" userId="763805c10ad28a2a" providerId="LiveId" clId="{0FBD8C09-964F-4322-BA4C-8197DC1E60D5}" dt="2023-07-27T06:19:51.216" v="742" actId="478"/>
          <ac:spMkLst>
            <pc:docMk/>
            <pc:sldMk cId="1374958427" sldId="273"/>
            <ac:spMk id="5" creationId="{4BDB55DC-7D85-862C-0499-8AB3334BC99F}"/>
          </ac:spMkLst>
        </pc:spChg>
        <pc:spChg chg="mod">
          <ac:chgData name="西村 陽生" userId="763805c10ad28a2a" providerId="LiveId" clId="{0FBD8C09-964F-4322-BA4C-8197DC1E60D5}" dt="2023-07-28T18:36:45.618" v="18392" actId="14100"/>
          <ac:spMkLst>
            <pc:docMk/>
            <pc:sldMk cId="1374958427" sldId="273"/>
            <ac:spMk id="6" creationId="{8F3A1E0A-362B-4880-D1AA-3942F1ABC56B}"/>
          </ac:spMkLst>
        </pc:spChg>
        <pc:spChg chg="add del mod">
          <ac:chgData name="西村 陽生" userId="763805c10ad28a2a" providerId="LiveId" clId="{0FBD8C09-964F-4322-BA4C-8197DC1E60D5}" dt="2023-07-27T06:20:07.685" v="749" actId="478"/>
          <ac:spMkLst>
            <pc:docMk/>
            <pc:sldMk cId="1374958427" sldId="273"/>
            <ac:spMk id="8" creationId="{969AFF61-B2AC-AEEB-EB36-4803E1C24139}"/>
          </ac:spMkLst>
        </pc:spChg>
        <pc:spChg chg="add mod">
          <ac:chgData name="西村 陽生" userId="763805c10ad28a2a" providerId="LiveId" clId="{0FBD8C09-964F-4322-BA4C-8197DC1E60D5}" dt="2023-08-02T03:08:55.908" v="62390" actId="20577"/>
          <ac:spMkLst>
            <pc:docMk/>
            <pc:sldMk cId="1374958427" sldId="273"/>
            <ac:spMk id="9" creationId="{8CA7BD4B-136A-B6C0-ADA6-88D8819AB26E}"/>
          </ac:spMkLst>
        </pc:spChg>
        <pc:picChg chg="add del mod">
          <ac:chgData name="西村 陽生" userId="763805c10ad28a2a" providerId="LiveId" clId="{0FBD8C09-964F-4322-BA4C-8197DC1E60D5}" dt="2023-07-28T11:46:05.739" v="16433" actId="21"/>
          <ac:picMkLst>
            <pc:docMk/>
            <pc:sldMk cId="1374958427" sldId="273"/>
            <ac:picMk id="3" creationId="{0C71250F-5227-BA58-1B69-A5BD2219BD33}"/>
          </ac:picMkLst>
        </pc:picChg>
        <pc:picChg chg="add del mod">
          <ac:chgData name="西村 陽生" userId="763805c10ad28a2a" providerId="LiveId" clId="{0FBD8C09-964F-4322-BA4C-8197DC1E60D5}" dt="2023-07-27T06:33:04.620" v="853" actId="478"/>
          <ac:picMkLst>
            <pc:docMk/>
            <pc:sldMk cId="1374958427" sldId="273"/>
            <ac:picMk id="11" creationId="{96C0C67C-CA0C-795F-96A8-7FFE23CF1EF7}"/>
          </ac:picMkLst>
        </pc:picChg>
        <pc:picChg chg="add del mod">
          <ac:chgData name="西村 陽生" userId="763805c10ad28a2a" providerId="LiveId" clId="{0FBD8C09-964F-4322-BA4C-8197DC1E60D5}" dt="2023-07-27T06:33:05.166" v="854" actId="478"/>
          <ac:picMkLst>
            <pc:docMk/>
            <pc:sldMk cId="1374958427" sldId="273"/>
            <ac:picMk id="13" creationId="{FBFDA59A-E06C-2191-0190-A918F9419BDE}"/>
          </ac:picMkLst>
        </pc:picChg>
        <pc:picChg chg="add del">
          <ac:chgData name="西村 陽生" userId="763805c10ad28a2a" providerId="LiveId" clId="{0FBD8C09-964F-4322-BA4C-8197DC1E60D5}" dt="2023-07-27T06:34:10.122" v="998" actId="478"/>
          <ac:picMkLst>
            <pc:docMk/>
            <pc:sldMk cId="1374958427" sldId="273"/>
            <ac:picMk id="15" creationId="{1C5CFDE7-0ECD-1845-B748-AEED135DDE78}"/>
          </ac:picMkLst>
        </pc:picChg>
      </pc:sldChg>
      <pc:sldChg chg="addSp delSp modSp add del mod">
        <pc:chgData name="西村 陽生" userId="763805c10ad28a2a" providerId="LiveId" clId="{0FBD8C09-964F-4322-BA4C-8197DC1E60D5}" dt="2023-07-31T03:35:15.538" v="51782" actId="47"/>
        <pc:sldMkLst>
          <pc:docMk/>
          <pc:sldMk cId="549687103" sldId="274"/>
        </pc:sldMkLst>
        <pc:spChg chg="add mod">
          <ac:chgData name="西村 陽生" userId="763805c10ad28a2a" providerId="LiveId" clId="{0FBD8C09-964F-4322-BA4C-8197DC1E60D5}" dt="2023-07-27T07:16:38.553" v="3144" actId="14100"/>
          <ac:spMkLst>
            <pc:docMk/>
            <pc:sldMk cId="549687103" sldId="274"/>
            <ac:spMk id="3" creationId="{ED4BB81F-2C71-4816-9184-DFAEE54DB42B}"/>
          </ac:spMkLst>
        </pc:spChg>
        <pc:spChg chg="add mod">
          <ac:chgData name="西村 陽生" userId="763805c10ad28a2a" providerId="LiveId" clId="{0FBD8C09-964F-4322-BA4C-8197DC1E60D5}" dt="2023-07-28T11:15:01.448" v="15979" actId="1076"/>
          <ac:spMkLst>
            <pc:docMk/>
            <pc:sldMk cId="549687103" sldId="274"/>
            <ac:spMk id="4" creationId="{58CE5783-930A-4619-BE5B-69155CCDF2E5}"/>
          </ac:spMkLst>
        </pc:spChg>
        <pc:spChg chg="del">
          <ac:chgData name="西村 陽生" userId="763805c10ad28a2a" providerId="LiveId" clId="{0FBD8C09-964F-4322-BA4C-8197DC1E60D5}" dt="2023-07-27T06:33:58.218" v="993" actId="478"/>
          <ac:spMkLst>
            <pc:docMk/>
            <pc:sldMk cId="549687103" sldId="274"/>
            <ac:spMk id="6" creationId="{8F3A1E0A-362B-4880-D1AA-3942F1ABC56B}"/>
          </ac:spMkLst>
        </pc:spChg>
        <pc:spChg chg="del">
          <ac:chgData name="西村 陽生" userId="763805c10ad28a2a" providerId="LiveId" clId="{0FBD8C09-964F-4322-BA4C-8197DC1E60D5}" dt="2023-07-27T06:33:57.085" v="992" actId="478"/>
          <ac:spMkLst>
            <pc:docMk/>
            <pc:sldMk cId="549687103" sldId="274"/>
            <ac:spMk id="9" creationId="{8CA7BD4B-136A-B6C0-ADA6-88D8819AB26E}"/>
          </ac:spMkLst>
        </pc:spChg>
        <pc:spChg chg="add mod">
          <ac:chgData name="西村 陽生" userId="763805c10ad28a2a" providerId="LiveId" clId="{0FBD8C09-964F-4322-BA4C-8197DC1E60D5}" dt="2023-07-27T06:41:57.189" v="1333" actId="1076"/>
          <ac:spMkLst>
            <pc:docMk/>
            <pc:sldMk cId="549687103" sldId="274"/>
            <ac:spMk id="12" creationId="{D97574C5-20EE-4656-5830-7CD262FE8F3A}"/>
          </ac:spMkLst>
        </pc:spChg>
        <pc:spChg chg="add del mod">
          <ac:chgData name="西村 陽生" userId="763805c10ad28a2a" providerId="LiveId" clId="{0FBD8C09-964F-4322-BA4C-8197DC1E60D5}" dt="2023-07-27T06:41:50.316" v="1329"/>
          <ac:spMkLst>
            <pc:docMk/>
            <pc:sldMk cId="549687103" sldId="274"/>
            <ac:spMk id="14" creationId="{9886E27F-4E4E-54B3-1939-657699CFE673}"/>
          </ac:spMkLst>
        </pc:spChg>
        <pc:spChg chg="add mod">
          <ac:chgData name="西村 陽生" userId="763805c10ad28a2a" providerId="LiveId" clId="{0FBD8C09-964F-4322-BA4C-8197DC1E60D5}" dt="2023-07-27T06:41:54.609" v="1332"/>
          <ac:spMkLst>
            <pc:docMk/>
            <pc:sldMk cId="549687103" sldId="274"/>
            <ac:spMk id="15" creationId="{65EBC8A1-54A8-314D-A67C-12A4B2E82C2F}"/>
          </ac:spMkLst>
        </pc:spChg>
        <pc:picChg chg="add mod">
          <ac:chgData name="西村 陽生" userId="763805c10ad28a2a" providerId="LiveId" clId="{0FBD8C09-964F-4322-BA4C-8197DC1E60D5}" dt="2023-07-27T07:16:31.539" v="3141" actId="1036"/>
          <ac:picMkLst>
            <pc:docMk/>
            <pc:sldMk cId="549687103" sldId="274"/>
            <ac:picMk id="2" creationId="{3F8304AA-0759-94C5-3973-1CC9BD08C3E6}"/>
          </ac:picMkLst>
        </pc:picChg>
        <pc:picChg chg="add del mod">
          <ac:chgData name="西村 陽生" userId="763805c10ad28a2a" providerId="LiveId" clId="{0FBD8C09-964F-4322-BA4C-8197DC1E60D5}" dt="2023-07-27T06:39:44.145" v="1236" actId="478"/>
          <ac:picMkLst>
            <pc:docMk/>
            <pc:sldMk cId="549687103" sldId="274"/>
            <ac:picMk id="5" creationId="{2DEC9550-D2FD-7C67-0ADA-54B842A424F0}"/>
          </ac:picMkLst>
        </pc:picChg>
        <pc:picChg chg="add mod">
          <ac:chgData name="西村 陽生" userId="763805c10ad28a2a" providerId="LiveId" clId="{0FBD8C09-964F-4322-BA4C-8197DC1E60D5}" dt="2023-07-27T07:16:31.539" v="3141" actId="1036"/>
          <ac:picMkLst>
            <pc:docMk/>
            <pc:sldMk cId="549687103" sldId="274"/>
            <ac:picMk id="8" creationId="{4656ACC9-FE0E-7106-12FF-81EFCA34A770}"/>
          </ac:picMkLst>
        </pc:picChg>
        <pc:picChg chg="del">
          <ac:chgData name="西村 陽生" userId="763805c10ad28a2a" providerId="LiveId" clId="{0FBD8C09-964F-4322-BA4C-8197DC1E60D5}" dt="2023-07-27T06:33:54.318" v="990" actId="478"/>
          <ac:picMkLst>
            <pc:docMk/>
            <pc:sldMk cId="549687103" sldId="274"/>
            <ac:picMk id="11" creationId="{96C0C67C-CA0C-795F-96A8-7FFE23CF1EF7}"/>
          </ac:picMkLst>
        </pc:picChg>
        <pc:picChg chg="del">
          <ac:chgData name="西村 陽生" userId="763805c10ad28a2a" providerId="LiveId" clId="{0FBD8C09-964F-4322-BA4C-8197DC1E60D5}" dt="2023-07-27T06:33:54.809" v="991" actId="478"/>
          <ac:picMkLst>
            <pc:docMk/>
            <pc:sldMk cId="549687103" sldId="274"/>
            <ac:picMk id="13" creationId="{FBFDA59A-E06C-2191-0190-A918F9419BDE}"/>
          </ac:picMkLst>
        </pc:picChg>
      </pc:sldChg>
      <pc:sldChg chg="del">
        <pc:chgData name="西村 陽生" userId="763805c10ad28a2a" providerId="LiveId" clId="{0FBD8C09-964F-4322-BA4C-8197DC1E60D5}" dt="2023-07-27T06:18:11.080" v="676" actId="47"/>
        <pc:sldMkLst>
          <pc:docMk/>
          <pc:sldMk cId="1288021437" sldId="274"/>
        </pc:sldMkLst>
      </pc:sldChg>
      <pc:sldChg chg="addSp delSp modSp add del mod">
        <pc:chgData name="西村 陽生" userId="763805c10ad28a2a" providerId="LiveId" clId="{0FBD8C09-964F-4322-BA4C-8197DC1E60D5}" dt="2023-07-31T03:35:16.965" v="51783" actId="47"/>
        <pc:sldMkLst>
          <pc:docMk/>
          <pc:sldMk cId="1275404615" sldId="275"/>
        </pc:sldMkLst>
        <pc:spChg chg="add mod">
          <ac:chgData name="西村 陽生" userId="763805c10ad28a2a" providerId="LiveId" clId="{0FBD8C09-964F-4322-BA4C-8197DC1E60D5}" dt="2023-07-27T06:44:40.741" v="1370" actId="208"/>
          <ac:spMkLst>
            <pc:docMk/>
            <pc:sldMk cId="1275404615" sldId="275"/>
            <ac:spMk id="4" creationId="{EFB65264-7730-92A0-5700-0C04C98D9E37}"/>
          </ac:spMkLst>
        </pc:spChg>
        <pc:spChg chg="add mod">
          <ac:chgData name="西村 陽生" userId="763805c10ad28a2a" providerId="LiveId" clId="{0FBD8C09-964F-4322-BA4C-8197DC1E60D5}" dt="2023-07-27T06:44:40.741" v="1370" actId="208"/>
          <ac:spMkLst>
            <pc:docMk/>
            <pc:sldMk cId="1275404615" sldId="275"/>
            <ac:spMk id="5" creationId="{64FE0AB6-9795-DAEF-CFA5-7978F9126344}"/>
          </ac:spMkLst>
        </pc:spChg>
        <pc:spChg chg="add mod">
          <ac:chgData name="西村 陽生" userId="763805c10ad28a2a" providerId="LiveId" clId="{0FBD8C09-964F-4322-BA4C-8197DC1E60D5}" dt="2023-07-27T06:44:40.741" v="1370" actId="208"/>
          <ac:spMkLst>
            <pc:docMk/>
            <pc:sldMk cId="1275404615" sldId="275"/>
            <ac:spMk id="7" creationId="{10C3476D-B430-DA23-DF31-2C8F1E03C502}"/>
          </ac:spMkLst>
        </pc:spChg>
        <pc:spChg chg="add mod">
          <ac:chgData name="西村 陽生" userId="763805c10ad28a2a" providerId="LiveId" clId="{0FBD8C09-964F-4322-BA4C-8197DC1E60D5}" dt="2023-07-27T06:44:40.741" v="1370" actId="208"/>
          <ac:spMkLst>
            <pc:docMk/>
            <pc:sldMk cId="1275404615" sldId="275"/>
            <ac:spMk id="8" creationId="{D36C692F-A9E8-61ED-B8BE-73A5D53B406F}"/>
          </ac:spMkLst>
        </pc:spChg>
        <pc:spChg chg="add mod">
          <ac:chgData name="西村 陽生" userId="763805c10ad28a2a" providerId="LiveId" clId="{0FBD8C09-964F-4322-BA4C-8197DC1E60D5}" dt="2023-07-27T06:44:58.795" v="1378" actId="14100"/>
          <ac:spMkLst>
            <pc:docMk/>
            <pc:sldMk cId="1275404615" sldId="275"/>
            <ac:spMk id="10" creationId="{A0DC694C-65FE-C317-665B-DC335DF72D82}"/>
          </ac:spMkLst>
        </pc:spChg>
        <pc:spChg chg="add mod">
          <ac:chgData name="西村 陽生" userId="763805c10ad28a2a" providerId="LiveId" clId="{0FBD8C09-964F-4322-BA4C-8197DC1E60D5}" dt="2023-07-27T06:48:04.313" v="1571" actId="20577"/>
          <ac:spMkLst>
            <pc:docMk/>
            <pc:sldMk cId="1275404615" sldId="275"/>
            <ac:spMk id="12" creationId="{3865085C-E1B0-0D01-0881-12C0138A27FE}"/>
          </ac:spMkLst>
        </pc:spChg>
        <pc:spChg chg="add mod">
          <ac:chgData name="西村 陽生" userId="763805c10ad28a2a" providerId="LiveId" clId="{0FBD8C09-964F-4322-BA4C-8197DC1E60D5}" dt="2023-07-27T06:48:22.934" v="1668" actId="20577"/>
          <ac:spMkLst>
            <pc:docMk/>
            <pc:sldMk cId="1275404615" sldId="275"/>
            <ac:spMk id="14" creationId="{E308EB0C-E72E-3D9A-390D-F5F9CFB3CE0F}"/>
          </ac:spMkLst>
        </pc:spChg>
        <pc:picChg chg="add del mod">
          <ac:chgData name="西村 陽生" userId="763805c10ad28a2a" providerId="LiveId" clId="{0FBD8C09-964F-4322-BA4C-8197DC1E60D5}" dt="2023-07-27T06:43:18.835" v="1348" actId="478"/>
          <ac:picMkLst>
            <pc:docMk/>
            <pc:sldMk cId="1275404615" sldId="275"/>
            <ac:picMk id="3" creationId="{55F08FE8-B226-1981-2961-3AE9B8C26697}"/>
          </ac:picMkLst>
        </pc:picChg>
        <pc:picChg chg="mod">
          <ac:chgData name="西村 陽生" userId="763805c10ad28a2a" providerId="LiveId" clId="{0FBD8C09-964F-4322-BA4C-8197DC1E60D5}" dt="2023-07-27T06:51:35.782" v="1697" actId="1582"/>
          <ac:picMkLst>
            <pc:docMk/>
            <pc:sldMk cId="1275404615" sldId="275"/>
            <ac:picMk id="11" creationId="{96C0C67C-CA0C-795F-96A8-7FFE23CF1EF7}"/>
          </ac:picMkLst>
        </pc:picChg>
        <pc:picChg chg="mod">
          <ac:chgData name="西村 陽生" userId="763805c10ad28a2a" providerId="LiveId" clId="{0FBD8C09-964F-4322-BA4C-8197DC1E60D5}" dt="2023-07-27T06:51:35.782" v="1697" actId="1582"/>
          <ac:picMkLst>
            <pc:docMk/>
            <pc:sldMk cId="1275404615" sldId="275"/>
            <ac:picMk id="13" creationId="{FBFDA59A-E06C-2191-0190-A918F9419BDE}"/>
          </ac:picMkLst>
        </pc:picChg>
      </pc:sldChg>
      <pc:sldChg chg="del">
        <pc:chgData name="西村 陽生" userId="763805c10ad28a2a" providerId="LiveId" clId="{0FBD8C09-964F-4322-BA4C-8197DC1E60D5}" dt="2023-07-27T06:18:14.373" v="681" actId="47"/>
        <pc:sldMkLst>
          <pc:docMk/>
          <pc:sldMk cId="2856360450" sldId="275"/>
        </pc:sldMkLst>
      </pc:sldChg>
      <pc:sldChg chg="addSp delSp modSp add del mod">
        <pc:chgData name="西村 陽生" userId="763805c10ad28a2a" providerId="LiveId" clId="{0FBD8C09-964F-4322-BA4C-8197DC1E60D5}" dt="2023-07-31T03:35:17.638" v="51784" actId="47"/>
        <pc:sldMkLst>
          <pc:docMk/>
          <pc:sldMk cId="1878196102" sldId="276"/>
        </pc:sldMkLst>
        <pc:spChg chg="add del mod">
          <ac:chgData name="西村 陽生" userId="763805c10ad28a2a" providerId="LiveId" clId="{0FBD8C09-964F-4322-BA4C-8197DC1E60D5}" dt="2023-07-27T06:44:51.830" v="1375"/>
          <ac:spMkLst>
            <pc:docMk/>
            <pc:sldMk cId="1878196102" sldId="276"/>
            <ac:spMk id="2" creationId="{AA3A67C6-CDF6-F81C-831C-D0D3216C843F}"/>
          </ac:spMkLst>
        </pc:spChg>
        <pc:spChg chg="add mod">
          <ac:chgData name="西村 陽生" userId="763805c10ad28a2a" providerId="LiveId" clId="{0FBD8C09-964F-4322-BA4C-8197DC1E60D5}" dt="2023-07-27T06:45:08.088" v="1382" actId="14100"/>
          <ac:spMkLst>
            <pc:docMk/>
            <pc:sldMk cId="1878196102" sldId="276"/>
            <ac:spMk id="4" creationId="{BD7FD6EA-B0F9-CB91-6FE7-98E7107D7925}"/>
          </ac:spMkLst>
        </pc:spChg>
        <pc:spChg chg="add mod">
          <ac:chgData name="西村 陽生" userId="763805c10ad28a2a" providerId="LiveId" clId="{0FBD8C09-964F-4322-BA4C-8197DC1E60D5}" dt="2023-07-27T06:47:46.870" v="1520" actId="1076"/>
          <ac:spMkLst>
            <pc:docMk/>
            <pc:sldMk cId="1878196102" sldId="276"/>
            <ac:spMk id="5" creationId="{5CB84818-7C75-D154-6B6B-216C45E682BE}"/>
          </ac:spMkLst>
        </pc:spChg>
        <pc:spChg chg="add mod">
          <ac:chgData name="西村 陽生" userId="763805c10ad28a2a" providerId="LiveId" clId="{0FBD8C09-964F-4322-BA4C-8197DC1E60D5}" dt="2023-07-27T06:46:28.988" v="1476" actId="14100"/>
          <ac:spMkLst>
            <pc:docMk/>
            <pc:sldMk cId="1878196102" sldId="276"/>
            <ac:spMk id="7" creationId="{BECF7836-BF21-3EA1-8941-098A1B72AB21}"/>
          </ac:spMkLst>
        </pc:spChg>
        <pc:spChg chg="add mod">
          <ac:chgData name="西村 陽生" userId="763805c10ad28a2a" providerId="LiveId" clId="{0FBD8C09-964F-4322-BA4C-8197DC1E60D5}" dt="2023-07-27T06:47:34.068" v="1519" actId="1076"/>
          <ac:spMkLst>
            <pc:docMk/>
            <pc:sldMk cId="1878196102" sldId="276"/>
            <ac:spMk id="8" creationId="{A446BC43-299F-04D5-A488-F83AB92CEC9B}"/>
          </ac:spMkLst>
        </pc:spChg>
        <pc:picChg chg="mod">
          <ac:chgData name="西村 陽生" userId="763805c10ad28a2a" providerId="LiveId" clId="{0FBD8C09-964F-4322-BA4C-8197DC1E60D5}" dt="2023-07-27T06:51:27.400" v="1696" actId="1582"/>
          <ac:picMkLst>
            <pc:docMk/>
            <pc:sldMk cId="1878196102" sldId="276"/>
            <ac:picMk id="3" creationId="{55F08FE8-B226-1981-2961-3AE9B8C26697}"/>
          </ac:picMkLst>
        </pc:picChg>
        <pc:picChg chg="del">
          <ac:chgData name="西村 陽生" userId="763805c10ad28a2a" providerId="LiveId" clId="{0FBD8C09-964F-4322-BA4C-8197DC1E60D5}" dt="2023-07-27T06:44:46.293" v="1371" actId="478"/>
          <ac:picMkLst>
            <pc:docMk/>
            <pc:sldMk cId="1878196102" sldId="276"/>
            <ac:picMk id="11" creationId="{96C0C67C-CA0C-795F-96A8-7FFE23CF1EF7}"/>
          </ac:picMkLst>
        </pc:picChg>
        <pc:picChg chg="add mod">
          <ac:chgData name="西村 陽生" userId="763805c10ad28a2a" providerId="LiveId" clId="{0FBD8C09-964F-4322-BA4C-8197DC1E60D5}" dt="2023-07-27T06:51:27.400" v="1696" actId="1582"/>
          <ac:picMkLst>
            <pc:docMk/>
            <pc:sldMk cId="1878196102" sldId="276"/>
            <ac:picMk id="12" creationId="{3CDBEBE4-A1E6-3B3A-62E0-43969A3018C7}"/>
          </ac:picMkLst>
        </pc:picChg>
        <pc:picChg chg="del">
          <ac:chgData name="西村 陽生" userId="763805c10ad28a2a" providerId="LiveId" clId="{0FBD8C09-964F-4322-BA4C-8197DC1E60D5}" dt="2023-07-27T06:44:47.090" v="1372" actId="478"/>
          <ac:picMkLst>
            <pc:docMk/>
            <pc:sldMk cId="1878196102" sldId="276"/>
            <ac:picMk id="13" creationId="{FBFDA59A-E06C-2191-0190-A918F9419BDE}"/>
          </ac:picMkLst>
        </pc:picChg>
        <pc:picChg chg="add del mod">
          <ac:chgData name="西村 陽生" userId="763805c10ad28a2a" providerId="LiveId" clId="{0FBD8C09-964F-4322-BA4C-8197DC1E60D5}" dt="2023-07-27T06:50:56.307" v="1685" actId="21"/>
          <ac:picMkLst>
            <pc:docMk/>
            <pc:sldMk cId="1878196102" sldId="276"/>
            <ac:picMk id="14" creationId="{F0B8192D-AC4C-C9A2-C28E-4E1E888C0F43}"/>
          </ac:picMkLst>
        </pc:picChg>
      </pc:sldChg>
      <pc:sldChg chg="addSp delSp modSp add del mod">
        <pc:chgData name="西村 陽生" userId="763805c10ad28a2a" providerId="LiveId" clId="{0FBD8C09-964F-4322-BA4C-8197DC1E60D5}" dt="2023-07-31T05:52:45.059" v="56719" actId="47"/>
        <pc:sldMkLst>
          <pc:docMk/>
          <pc:sldMk cId="2123059034" sldId="277"/>
        </pc:sldMkLst>
        <pc:spChg chg="add del mod">
          <ac:chgData name="西村 陽生" userId="763805c10ad28a2a" providerId="LiveId" clId="{0FBD8C09-964F-4322-BA4C-8197DC1E60D5}" dt="2023-07-28T13:51:35.871" v="16906" actId="478"/>
          <ac:spMkLst>
            <pc:docMk/>
            <pc:sldMk cId="2123059034" sldId="277"/>
            <ac:spMk id="2" creationId="{64C5144A-4DDC-43FC-ADA5-F90C7894E02E}"/>
          </ac:spMkLst>
        </pc:spChg>
        <pc:spChg chg="add mod">
          <ac:chgData name="西村 陽生" userId="763805c10ad28a2a" providerId="LiveId" clId="{0FBD8C09-964F-4322-BA4C-8197DC1E60D5}" dt="2023-07-28T13:52:09.371" v="16937" actId="1076"/>
          <ac:spMkLst>
            <pc:docMk/>
            <pc:sldMk cId="2123059034" sldId="277"/>
            <ac:spMk id="3" creationId="{19BEE359-222D-0ED0-45C5-9A7C029F0351}"/>
          </ac:spMkLst>
        </pc:spChg>
        <pc:spChg chg="add del mod">
          <ac:chgData name="西村 陽生" userId="763805c10ad28a2a" providerId="LiveId" clId="{0FBD8C09-964F-4322-BA4C-8197DC1E60D5}" dt="2023-07-28T01:23:19.671" v="9107" actId="478"/>
          <ac:spMkLst>
            <pc:docMk/>
            <pc:sldMk cId="2123059034" sldId="277"/>
            <ac:spMk id="3" creationId="{EDC9832B-20E3-CF68-20DB-D566A766302A}"/>
          </ac:spMkLst>
        </pc:spChg>
        <pc:spChg chg="add del mod">
          <ac:chgData name="西村 陽生" userId="763805c10ad28a2a" providerId="LiveId" clId="{0FBD8C09-964F-4322-BA4C-8197DC1E60D5}" dt="2023-07-28T13:39:04.287" v="16617" actId="478"/>
          <ac:spMkLst>
            <pc:docMk/>
            <pc:sldMk cId="2123059034" sldId="277"/>
            <ac:spMk id="4" creationId="{8F171B02-E794-3F44-4DED-D4358FB1A2D9}"/>
          </ac:spMkLst>
        </pc:spChg>
        <pc:spChg chg="del">
          <ac:chgData name="西村 陽生" userId="763805c10ad28a2a" providerId="LiveId" clId="{0FBD8C09-964F-4322-BA4C-8197DC1E60D5}" dt="2023-07-27T06:58:29.615" v="2444" actId="478"/>
          <ac:spMkLst>
            <pc:docMk/>
            <pc:sldMk cId="2123059034" sldId="277"/>
            <ac:spMk id="4" creationId="{BD7FD6EA-B0F9-CB91-6FE7-98E7107D7925}"/>
          </ac:spMkLst>
        </pc:spChg>
        <pc:spChg chg="del">
          <ac:chgData name="西村 陽生" userId="763805c10ad28a2a" providerId="LiveId" clId="{0FBD8C09-964F-4322-BA4C-8197DC1E60D5}" dt="2023-07-27T06:58:46.223" v="2479" actId="478"/>
          <ac:spMkLst>
            <pc:docMk/>
            <pc:sldMk cId="2123059034" sldId="277"/>
            <ac:spMk id="5" creationId="{5CB84818-7C75-D154-6B6B-216C45E682BE}"/>
          </ac:spMkLst>
        </pc:spChg>
        <pc:spChg chg="del">
          <ac:chgData name="西村 陽生" userId="763805c10ad28a2a" providerId="LiveId" clId="{0FBD8C09-964F-4322-BA4C-8197DC1E60D5}" dt="2023-07-28T13:52:07.406" v="16936" actId="478"/>
          <ac:spMkLst>
            <pc:docMk/>
            <pc:sldMk cId="2123059034" sldId="277"/>
            <ac:spMk id="6" creationId="{8F3A1E0A-362B-4880-D1AA-3942F1ABC56B}"/>
          </ac:spMkLst>
        </pc:spChg>
        <pc:spChg chg="del">
          <ac:chgData name="西村 陽生" userId="763805c10ad28a2a" providerId="LiveId" clId="{0FBD8C09-964F-4322-BA4C-8197DC1E60D5}" dt="2023-07-27T06:58:10.538" v="2422" actId="478"/>
          <ac:spMkLst>
            <pc:docMk/>
            <pc:sldMk cId="2123059034" sldId="277"/>
            <ac:spMk id="7" creationId="{BECF7836-BF21-3EA1-8941-098A1B72AB21}"/>
          </ac:spMkLst>
        </pc:spChg>
        <pc:spChg chg="del">
          <ac:chgData name="西村 陽生" userId="763805c10ad28a2a" providerId="LiveId" clId="{0FBD8C09-964F-4322-BA4C-8197DC1E60D5}" dt="2023-07-27T06:58:47.220" v="2480" actId="478"/>
          <ac:spMkLst>
            <pc:docMk/>
            <pc:sldMk cId="2123059034" sldId="277"/>
            <ac:spMk id="8" creationId="{A446BC43-299F-04D5-A488-F83AB92CEC9B}"/>
          </ac:spMkLst>
        </pc:spChg>
        <pc:spChg chg="mod">
          <ac:chgData name="西村 陽生" userId="763805c10ad28a2a" providerId="LiveId" clId="{0FBD8C09-964F-4322-BA4C-8197DC1E60D5}" dt="2023-07-28T13:52:12.944" v="16940" actId="20577"/>
          <ac:spMkLst>
            <pc:docMk/>
            <pc:sldMk cId="2123059034" sldId="277"/>
            <ac:spMk id="9" creationId="{8CA7BD4B-136A-B6C0-ADA6-88D8819AB26E}"/>
          </ac:spMkLst>
        </pc:spChg>
        <pc:picChg chg="del">
          <ac:chgData name="西村 陽生" userId="763805c10ad28a2a" providerId="LiveId" clId="{0FBD8C09-964F-4322-BA4C-8197DC1E60D5}" dt="2023-07-27T06:48:46.189" v="1670" actId="478"/>
          <ac:picMkLst>
            <pc:docMk/>
            <pc:sldMk cId="2123059034" sldId="277"/>
            <ac:picMk id="3" creationId="{55F08FE8-B226-1981-2961-3AE9B8C26697}"/>
          </ac:picMkLst>
        </pc:picChg>
        <pc:picChg chg="add del">
          <ac:chgData name="西村 陽生" userId="763805c10ad28a2a" providerId="LiveId" clId="{0FBD8C09-964F-4322-BA4C-8197DC1E60D5}" dt="2023-07-27T06:49:16.245" v="1674" actId="478"/>
          <ac:picMkLst>
            <pc:docMk/>
            <pc:sldMk cId="2123059034" sldId="277"/>
            <ac:picMk id="10" creationId="{CFACFF5B-27F7-08FE-D0A2-8E5F390A91AB}"/>
          </ac:picMkLst>
        </pc:picChg>
        <pc:picChg chg="del">
          <ac:chgData name="西村 陽生" userId="763805c10ad28a2a" providerId="LiveId" clId="{0FBD8C09-964F-4322-BA4C-8197DC1E60D5}" dt="2023-07-27T06:58:47.775" v="2481" actId="478"/>
          <ac:picMkLst>
            <pc:docMk/>
            <pc:sldMk cId="2123059034" sldId="277"/>
            <ac:picMk id="12" creationId="{3CDBEBE4-A1E6-3B3A-62E0-43969A3018C7}"/>
          </ac:picMkLst>
        </pc:picChg>
        <pc:picChg chg="add del mod">
          <ac:chgData name="西村 陽生" userId="763805c10ad28a2a" providerId="LiveId" clId="{0FBD8C09-964F-4322-BA4C-8197DC1E60D5}" dt="2023-07-27T06:56:26.165" v="2126" actId="478"/>
          <ac:picMkLst>
            <pc:docMk/>
            <pc:sldMk cId="2123059034" sldId="277"/>
            <ac:picMk id="13" creationId="{E8D55334-6527-9B76-6AB9-90F2D5A45AD5}"/>
          </ac:picMkLst>
        </pc:picChg>
      </pc:sldChg>
      <pc:sldChg chg="add del">
        <pc:chgData name="西村 陽生" userId="763805c10ad28a2a" providerId="LiveId" clId="{0FBD8C09-964F-4322-BA4C-8197DC1E60D5}" dt="2023-07-27T06:48:49.229" v="1672"/>
        <pc:sldMkLst>
          <pc:docMk/>
          <pc:sldMk cId="3531452951" sldId="278"/>
        </pc:sldMkLst>
      </pc:sldChg>
      <pc:sldChg chg="addSp delSp modSp add del mod ord">
        <pc:chgData name="西村 陽生" userId="763805c10ad28a2a" providerId="LiveId" clId="{0FBD8C09-964F-4322-BA4C-8197DC1E60D5}" dt="2023-07-31T03:35:18.493" v="51785" actId="47"/>
        <pc:sldMkLst>
          <pc:docMk/>
          <pc:sldMk cId="3942751949" sldId="278"/>
        </pc:sldMkLst>
        <pc:spChg chg="del">
          <ac:chgData name="西村 陽生" userId="763805c10ad28a2a" providerId="LiveId" clId="{0FBD8C09-964F-4322-BA4C-8197DC1E60D5}" dt="2023-07-27T06:52:08.321" v="1708" actId="478"/>
          <ac:spMkLst>
            <pc:docMk/>
            <pc:sldMk cId="3942751949" sldId="278"/>
            <ac:spMk id="4" creationId="{BD7FD6EA-B0F9-CB91-6FE7-98E7107D7925}"/>
          </ac:spMkLst>
        </pc:spChg>
        <pc:spChg chg="del mod">
          <ac:chgData name="西村 陽生" userId="763805c10ad28a2a" providerId="LiveId" clId="{0FBD8C09-964F-4322-BA4C-8197DC1E60D5}" dt="2023-07-27T06:54:29.833" v="2043" actId="478"/>
          <ac:spMkLst>
            <pc:docMk/>
            <pc:sldMk cId="3942751949" sldId="278"/>
            <ac:spMk id="5" creationId="{5CB84818-7C75-D154-6B6B-216C45E682BE}"/>
          </ac:spMkLst>
        </pc:spChg>
        <pc:spChg chg="del">
          <ac:chgData name="西村 陽生" userId="763805c10ad28a2a" providerId="LiveId" clId="{0FBD8C09-964F-4322-BA4C-8197DC1E60D5}" dt="2023-07-27T06:52:07.060" v="1707" actId="478"/>
          <ac:spMkLst>
            <pc:docMk/>
            <pc:sldMk cId="3942751949" sldId="278"/>
            <ac:spMk id="7" creationId="{BECF7836-BF21-3EA1-8941-098A1B72AB21}"/>
          </ac:spMkLst>
        </pc:spChg>
        <pc:spChg chg="mod">
          <ac:chgData name="西村 陽生" userId="763805c10ad28a2a" providerId="LiveId" clId="{0FBD8C09-964F-4322-BA4C-8197DC1E60D5}" dt="2023-07-28T13:41:44.807" v="16854" actId="20577"/>
          <ac:spMkLst>
            <pc:docMk/>
            <pc:sldMk cId="3942751949" sldId="278"/>
            <ac:spMk id="8" creationId="{A446BC43-299F-04D5-A488-F83AB92CEC9B}"/>
          </ac:spMkLst>
        </pc:spChg>
        <pc:spChg chg="mod">
          <ac:chgData name="西村 陽生" userId="763805c10ad28a2a" providerId="LiveId" clId="{0FBD8C09-964F-4322-BA4C-8197DC1E60D5}" dt="2023-07-27T06:52:00.018" v="1703" actId="6549"/>
          <ac:spMkLst>
            <pc:docMk/>
            <pc:sldMk cId="3942751949" sldId="278"/>
            <ac:spMk id="9" creationId="{8CA7BD4B-136A-B6C0-ADA6-88D8819AB26E}"/>
          </ac:spMkLst>
        </pc:spChg>
        <pc:spChg chg="add mod">
          <ac:chgData name="西村 陽生" userId="763805c10ad28a2a" providerId="LiveId" clId="{0FBD8C09-964F-4322-BA4C-8197DC1E60D5}" dt="2023-07-28T13:41:13.880" v="16795" actId="14100"/>
          <ac:spMkLst>
            <pc:docMk/>
            <pc:sldMk cId="3942751949" sldId="278"/>
            <ac:spMk id="10" creationId="{D10D357F-0C26-3E3F-110A-5971FB7055EA}"/>
          </ac:spMkLst>
        </pc:spChg>
        <pc:spChg chg="add mod">
          <ac:chgData name="西村 陽生" userId="763805c10ad28a2a" providerId="LiveId" clId="{0FBD8C09-964F-4322-BA4C-8197DC1E60D5}" dt="2023-07-27T06:56:13.110" v="2124" actId="1076"/>
          <ac:spMkLst>
            <pc:docMk/>
            <pc:sldMk cId="3942751949" sldId="278"/>
            <ac:spMk id="14" creationId="{D20EDEFE-7E21-9410-EA88-C996C989FB3F}"/>
          </ac:spMkLst>
        </pc:spChg>
        <pc:picChg chg="add mod ord">
          <ac:chgData name="西村 陽生" userId="763805c10ad28a2a" providerId="LiveId" clId="{0FBD8C09-964F-4322-BA4C-8197DC1E60D5}" dt="2023-07-27T06:52:11.696" v="1710" actId="1076"/>
          <ac:picMkLst>
            <pc:docMk/>
            <pc:sldMk cId="3942751949" sldId="278"/>
            <ac:picMk id="3" creationId="{57B2858E-F4F0-574F-6FC3-4CCFC0065D15}"/>
          </ac:picMkLst>
        </pc:picChg>
        <pc:picChg chg="add mod">
          <ac:chgData name="西村 陽生" userId="763805c10ad28a2a" providerId="LiveId" clId="{0FBD8C09-964F-4322-BA4C-8197DC1E60D5}" dt="2023-07-27T06:56:04.403" v="2120" actId="1076"/>
          <ac:picMkLst>
            <pc:docMk/>
            <pc:sldMk cId="3942751949" sldId="278"/>
            <ac:picMk id="11" creationId="{22D64950-B444-A7B1-BDD6-6F5C438DB789}"/>
          </ac:picMkLst>
        </pc:picChg>
        <pc:picChg chg="del">
          <ac:chgData name="西村 陽生" userId="763805c10ad28a2a" providerId="LiveId" clId="{0FBD8C09-964F-4322-BA4C-8197DC1E60D5}" dt="2023-07-27T06:51:55.477" v="1701" actId="478"/>
          <ac:picMkLst>
            <pc:docMk/>
            <pc:sldMk cId="3942751949" sldId="278"/>
            <ac:picMk id="12" creationId="{3CDBEBE4-A1E6-3B3A-62E0-43969A3018C7}"/>
          </ac:picMkLst>
        </pc:picChg>
        <pc:picChg chg="del">
          <ac:chgData name="西村 陽生" userId="763805c10ad28a2a" providerId="LiveId" clId="{0FBD8C09-964F-4322-BA4C-8197DC1E60D5}" dt="2023-07-27T06:50:24.108" v="1677" actId="478"/>
          <ac:picMkLst>
            <pc:docMk/>
            <pc:sldMk cId="3942751949" sldId="278"/>
            <ac:picMk id="13" creationId="{E8D55334-6527-9B76-6AB9-90F2D5A45AD5}"/>
          </ac:picMkLst>
        </pc:picChg>
      </pc:sldChg>
      <pc:sldChg chg="addSp delSp modSp add del mod">
        <pc:chgData name="西村 陽生" userId="763805c10ad28a2a" providerId="LiveId" clId="{0FBD8C09-964F-4322-BA4C-8197DC1E60D5}" dt="2023-07-28T11:19:20.012" v="16319" actId="47"/>
        <pc:sldMkLst>
          <pc:docMk/>
          <pc:sldMk cId="140730936" sldId="279"/>
        </pc:sldMkLst>
        <pc:spChg chg="add mod">
          <ac:chgData name="西村 陽生" userId="763805c10ad28a2a" providerId="LiveId" clId="{0FBD8C09-964F-4322-BA4C-8197DC1E60D5}" dt="2023-07-27T07:08:59.285" v="2707" actId="14100"/>
          <ac:spMkLst>
            <pc:docMk/>
            <pc:sldMk cId="140730936" sldId="279"/>
            <ac:spMk id="5" creationId="{AE278CAA-BCB6-E1BA-2A25-8BC1842F9963}"/>
          </ac:spMkLst>
        </pc:spChg>
        <pc:spChg chg="mod">
          <ac:chgData name="西村 陽生" userId="763805c10ad28a2a" providerId="LiveId" clId="{0FBD8C09-964F-4322-BA4C-8197DC1E60D5}" dt="2023-07-27T07:01:57.803" v="2577" actId="6549"/>
          <ac:spMkLst>
            <pc:docMk/>
            <pc:sldMk cId="140730936" sldId="279"/>
            <ac:spMk id="6" creationId="{8F3A1E0A-362B-4880-D1AA-3942F1ABC56B}"/>
          </ac:spMkLst>
        </pc:spChg>
        <pc:spChg chg="mod">
          <ac:chgData name="西村 陽生" userId="763805c10ad28a2a" providerId="LiveId" clId="{0FBD8C09-964F-4322-BA4C-8197DC1E60D5}" dt="2023-07-27T07:03:41.362" v="2680" actId="20577"/>
          <ac:spMkLst>
            <pc:docMk/>
            <pc:sldMk cId="140730936" sldId="279"/>
            <ac:spMk id="9" creationId="{8CA7BD4B-136A-B6C0-ADA6-88D8819AB26E}"/>
          </ac:spMkLst>
        </pc:spChg>
        <pc:picChg chg="add del mod">
          <ac:chgData name="西村 陽生" userId="763805c10ad28a2a" providerId="LiveId" clId="{0FBD8C09-964F-4322-BA4C-8197DC1E60D5}" dt="2023-07-28T11:17:11.623" v="16138" actId="1076"/>
          <ac:picMkLst>
            <pc:docMk/>
            <pc:sldMk cId="140730936" sldId="279"/>
            <ac:picMk id="3" creationId="{7BE1B8B4-EA34-8C0F-3897-67A9BFD7A9D2}"/>
          </ac:picMkLst>
        </pc:picChg>
      </pc:sldChg>
      <pc:sldChg chg="addSp delSp modSp add del mod">
        <pc:chgData name="西村 陽生" userId="763805c10ad28a2a" providerId="LiveId" clId="{0FBD8C09-964F-4322-BA4C-8197DC1E60D5}" dt="2023-07-31T05:52:51.170" v="56723" actId="47"/>
        <pc:sldMkLst>
          <pc:docMk/>
          <pc:sldMk cId="169831928" sldId="280"/>
        </pc:sldMkLst>
        <pc:spChg chg="del">
          <ac:chgData name="西村 陽生" userId="763805c10ad28a2a" providerId="LiveId" clId="{0FBD8C09-964F-4322-BA4C-8197DC1E60D5}" dt="2023-07-27T07:10:23.347" v="2710" actId="478"/>
          <ac:spMkLst>
            <pc:docMk/>
            <pc:sldMk cId="169831928" sldId="280"/>
            <ac:spMk id="5" creationId="{AE278CAA-BCB6-E1BA-2A25-8BC1842F9963}"/>
          </ac:spMkLst>
        </pc:spChg>
        <pc:spChg chg="mod">
          <ac:chgData name="西村 陽生" userId="763805c10ad28a2a" providerId="LiveId" clId="{0FBD8C09-964F-4322-BA4C-8197DC1E60D5}" dt="2023-07-28T13:52:51.131" v="16950" actId="113"/>
          <ac:spMkLst>
            <pc:docMk/>
            <pc:sldMk cId="169831928" sldId="280"/>
            <ac:spMk id="9" creationId="{8CA7BD4B-136A-B6C0-ADA6-88D8819AB26E}"/>
          </ac:spMkLst>
        </pc:spChg>
        <pc:spChg chg="add mod">
          <ac:chgData name="西村 陽生" userId="763805c10ad28a2a" providerId="LiveId" clId="{0FBD8C09-964F-4322-BA4C-8197DC1E60D5}" dt="2023-07-27T07:14:14.699" v="3014" actId="1076"/>
          <ac:spMkLst>
            <pc:docMk/>
            <pc:sldMk cId="169831928" sldId="280"/>
            <ac:spMk id="14" creationId="{576A234E-96F1-0D59-923F-0D261723DB65}"/>
          </ac:spMkLst>
        </pc:spChg>
        <pc:spChg chg="add mod">
          <ac:chgData name="西村 陽生" userId="763805c10ad28a2a" providerId="LiveId" clId="{0FBD8C09-964F-4322-BA4C-8197DC1E60D5}" dt="2023-07-27T07:15:24.826" v="3121" actId="20577"/>
          <ac:spMkLst>
            <pc:docMk/>
            <pc:sldMk cId="169831928" sldId="280"/>
            <ac:spMk id="15" creationId="{B8F72484-84A7-28A2-DF5C-7A0377254F56}"/>
          </ac:spMkLst>
        </pc:spChg>
        <pc:picChg chg="del">
          <ac:chgData name="西村 陽生" userId="763805c10ad28a2a" providerId="LiveId" clId="{0FBD8C09-964F-4322-BA4C-8197DC1E60D5}" dt="2023-07-27T07:10:20.968" v="2709" actId="478"/>
          <ac:picMkLst>
            <pc:docMk/>
            <pc:sldMk cId="169831928" sldId="280"/>
            <ac:picMk id="3" creationId="{7BE1B8B4-EA34-8C0F-3897-67A9BFD7A9D2}"/>
          </ac:picMkLst>
        </pc:picChg>
        <pc:picChg chg="add del mod">
          <ac:chgData name="西村 陽生" userId="763805c10ad28a2a" providerId="LiveId" clId="{0FBD8C09-964F-4322-BA4C-8197DC1E60D5}" dt="2023-07-27T07:11:45.451" v="2989" actId="478"/>
          <ac:picMkLst>
            <pc:docMk/>
            <pc:sldMk cId="169831928" sldId="280"/>
            <ac:picMk id="4" creationId="{9E29680A-5715-FBB9-1865-33074B10438E}"/>
          </ac:picMkLst>
        </pc:picChg>
        <pc:picChg chg="add mod">
          <ac:chgData name="西村 陽生" userId="763805c10ad28a2a" providerId="LiveId" clId="{0FBD8C09-964F-4322-BA4C-8197DC1E60D5}" dt="2023-07-27T07:14:58.598" v="3077" actId="1076"/>
          <ac:picMkLst>
            <pc:docMk/>
            <pc:sldMk cId="169831928" sldId="280"/>
            <ac:picMk id="8" creationId="{905EBC0B-6441-FDCB-FFF8-57EE89E1C71F}"/>
          </ac:picMkLst>
        </pc:picChg>
        <pc:picChg chg="add mod">
          <ac:chgData name="西村 陽生" userId="763805c10ad28a2a" providerId="LiveId" clId="{0FBD8C09-964F-4322-BA4C-8197DC1E60D5}" dt="2023-07-27T07:15:27.835" v="3122" actId="1076"/>
          <ac:picMkLst>
            <pc:docMk/>
            <pc:sldMk cId="169831928" sldId="280"/>
            <ac:picMk id="11" creationId="{5FAB76DE-F9BE-AB9B-8712-97F4FB656443}"/>
          </ac:picMkLst>
        </pc:picChg>
        <pc:picChg chg="add mod">
          <ac:chgData name="西村 陽生" userId="763805c10ad28a2a" providerId="LiveId" clId="{0FBD8C09-964F-4322-BA4C-8197DC1E60D5}" dt="2023-07-27T07:14:57.494" v="3076" actId="1076"/>
          <ac:picMkLst>
            <pc:docMk/>
            <pc:sldMk cId="169831928" sldId="280"/>
            <ac:picMk id="13" creationId="{53294C1A-BEBB-108B-E118-5D5F6C86B70D}"/>
          </ac:picMkLst>
        </pc:picChg>
      </pc:sldChg>
      <pc:sldChg chg="addSp delSp modSp add del mod">
        <pc:chgData name="西村 陽生" userId="763805c10ad28a2a" providerId="LiveId" clId="{0FBD8C09-964F-4322-BA4C-8197DC1E60D5}" dt="2023-07-31T05:52:52.880" v="56724" actId="47"/>
        <pc:sldMkLst>
          <pc:docMk/>
          <pc:sldMk cId="3837773164" sldId="281"/>
        </pc:sldMkLst>
        <pc:spChg chg="add mod">
          <ac:chgData name="西村 陽生" userId="763805c10ad28a2a" providerId="LiveId" clId="{0FBD8C09-964F-4322-BA4C-8197DC1E60D5}" dt="2023-07-28T13:43:21.489" v="16905" actId="1076"/>
          <ac:spMkLst>
            <pc:docMk/>
            <pc:sldMk cId="3837773164" sldId="281"/>
            <ac:spMk id="2" creationId="{5C98F9DA-B3E1-EBBF-D085-1380F25FDA62}"/>
          </ac:spMkLst>
        </pc:spChg>
        <pc:spChg chg="add mod">
          <ac:chgData name="西村 陽生" userId="763805c10ad28a2a" providerId="LiveId" clId="{0FBD8C09-964F-4322-BA4C-8197DC1E60D5}" dt="2023-07-28T11:16:08.596" v="16067" actId="20577"/>
          <ac:spMkLst>
            <pc:docMk/>
            <pc:sldMk cId="3837773164" sldId="281"/>
            <ac:spMk id="4" creationId="{03CE3072-F7D5-E42C-FB4D-175C99124380}"/>
          </ac:spMkLst>
        </pc:spChg>
        <pc:spChg chg="add mod">
          <ac:chgData name="西村 陽生" userId="763805c10ad28a2a" providerId="LiveId" clId="{0FBD8C09-964F-4322-BA4C-8197DC1E60D5}" dt="2023-07-28T01:40:30.351" v="9895" actId="1076"/>
          <ac:spMkLst>
            <pc:docMk/>
            <pc:sldMk cId="3837773164" sldId="281"/>
            <ac:spMk id="5" creationId="{222E3747-F7EF-8D40-AEF8-29AE0A64889F}"/>
          </ac:spMkLst>
        </pc:spChg>
        <pc:spChg chg="del">
          <ac:chgData name="西村 陽生" userId="763805c10ad28a2a" providerId="LiveId" clId="{0FBD8C09-964F-4322-BA4C-8197DC1E60D5}" dt="2023-07-27T07:16:15.473" v="3126" actId="478"/>
          <ac:spMkLst>
            <pc:docMk/>
            <pc:sldMk cId="3837773164" sldId="281"/>
            <ac:spMk id="9" creationId="{8CA7BD4B-136A-B6C0-ADA6-88D8819AB26E}"/>
          </ac:spMkLst>
        </pc:spChg>
        <pc:spChg chg="del">
          <ac:chgData name="西村 陽生" userId="763805c10ad28a2a" providerId="LiveId" clId="{0FBD8C09-964F-4322-BA4C-8197DC1E60D5}" dt="2023-07-27T07:16:18.669" v="3130" actId="478"/>
          <ac:spMkLst>
            <pc:docMk/>
            <pc:sldMk cId="3837773164" sldId="281"/>
            <ac:spMk id="14" creationId="{576A234E-96F1-0D59-923F-0D261723DB65}"/>
          </ac:spMkLst>
        </pc:spChg>
        <pc:spChg chg="del">
          <ac:chgData name="西村 陽生" userId="763805c10ad28a2a" providerId="LiveId" clId="{0FBD8C09-964F-4322-BA4C-8197DC1E60D5}" dt="2023-07-27T07:16:16.963" v="3127" actId="478"/>
          <ac:spMkLst>
            <pc:docMk/>
            <pc:sldMk cId="3837773164" sldId="281"/>
            <ac:spMk id="15" creationId="{B8F72484-84A7-28A2-DF5C-7A0377254F56}"/>
          </ac:spMkLst>
        </pc:spChg>
        <pc:picChg chg="add mod">
          <ac:chgData name="西村 陽生" userId="763805c10ad28a2a" providerId="LiveId" clId="{0FBD8C09-964F-4322-BA4C-8197DC1E60D5}" dt="2023-07-27T09:27:40.871" v="7985" actId="1076"/>
          <ac:picMkLst>
            <pc:docMk/>
            <pc:sldMk cId="3837773164" sldId="281"/>
            <ac:picMk id="3" creationId="{CFB54D30-9928-2DFA-26F1-0F4FCE83E26C}"/>
          </ac:picMkLst>
        </pc:picChg>
        <pc:picChg chg="del">
          <ac:chgData name="西村 陽生" userId="763805c10ad28a2a" providerId="LiveId" clId="{0FBD8C09-964F-4322-BA4C-8197DC1E60D5}" dt="2023-07-27T07:16:12.823" v="3124" actId="478"/>
          <ac:picMkLst>
            <pc:docMk/>
            <pc:sldMk cId="3837773164" sldId="281"/>
            <ac:picMk id="8" creationId="{905EBC0B-6441-FDCB-FFF8-57EE89E1C71F}"/>
          </ac:picMkLst>
        </pc:picChg>
        <pc:picChg chg="del mod">
          <ac:chgData name="西村 陽生" userId="763805c10ad28a2a" providerId="LiveId" clId="{0FBD8C09-964F-4322-BA4C-8197DC1E60D5}" dt="2023-07-27T07:16:17.719" v="3129" actId="478"/>
          <ac:picMkLst>
            <pc:docMk/>
            <pc:sldMk cId="3837773164" sldId="281"/>
            <ac:picMk id="11" creationId="{5FAB76DE-F9BE-AB9B-8712-97F4FB656443}"/>
          </ac:picMkLst>
        </pc:picChg>
        <pc:picChg chg="del">
          <ac:chgData name="西村 陽生" userId="763805c10ad28a2a" providerId="LiveId" clId="{0FBD8C09-964F-4322-BA4C-8197DC1E60D5}" dt="2023-07-27T07:16:13.309" v="3125" actId="478"/>
          <ac:picMkLst>
            <pc:docMk/>
            <pc:sldMk cId="3837773164" sldId="281"/>
            <ac:picMk id="13" creationId="{53294C1A-BEBB-108B-E118-5D5F6C86B70D}"/>
          </ac:picMkLst>
        </pc:picChg>
      </pc:sldChg>
      <pc:sldChg chg="delSp modSp add del mod">
        <pc:chgData name="西村 陽生" userId="763805c10ad28a2a" providerId="LiveId" clId="{0FBD8C09-964F-4322-BA4C-8197DC1E60D5}" dt="2023-07-28T11:20:08.555" v="16329" actId="47"/>
        <pc:sldMkLst>
          <pc:docMk/>
          <pc:sldMk cId="4272058902" sldId="282"/>
        </pc:sldMkLst>
        <pc:spChg chg="mod">
          <ac:chgData name="西村 陽生" userId="763805c10ad28a2a" providerId="LiveId" clId="{0FBD8C09-964F-4322-BA4C-8197DC1E60D5}" dt="2023-07-27T09:28:12.440" v="8016" actId="20577"/>
          <ac:spMkLst>
            <pc:docMk/>
            <pc:sldMk cId="4272058902" sldId="282"/>
            <ac:spMk id="4" creationId="{03CE3072-F7D5-E42C-FB4D-175C99124380}"/>
          </ac:spMkLst>
        </pc:spChg>
        <pc:picChg chg="del">
          <ac:chgData name="西村 陽生" userId="763805c10ad28a2a" providerId="LiveId" clId="{0FBD8C09-964F-4322-BA4C-8197DC1E60D5}" dt="2023-07-27T07:20:39.086" v="3311" actId="478"/>
          <ac:picMkLst>
            <pc:docMk/>
            <pc:sldMk cId="4272058902" sldId="282"/>
            <ac:picMk id="3" creationId="{CFB54D30-9928-2DFA-26F1-0F4FCE83E26C}"/>
          </ac:picMkLst>
        </pc:picChg>
      </pc:sldChg>
      <pc:sldChg chg="addSp delSp modSp add del mod ord">
        <pc:chgData name="西村 陽生" userId="763805c10ad28a2a" providerId="LiveId" clId="{0FBD8C09-964F-4322-BA4C-8197DC1E60D5}" dt="2023-07-31T05:52:55.135" v="56725" actId="47"/>
        <pc:sldMkLst>
          <pc:docMk/>
          <pc:sldMk cId="2624186428" sldId="283"/>
        </pc:sldMkLst>
        <pc:spChg chg="mod">
          <ac:chgData name="西村 陽生" userId="763805c10ad28a2a" providerId="LiveId" clId="{0FBD8C09-964F-4322-BA4C-8197DC1E60D5}" dt="2023-07-27T07:25:39.884" v="3728" actId="6549"/>
          <ac:spMkLst>
            <pc:docMk/>
            <pc:sldMk cId="2624186428" sldId="283"/>
            <ac:spMk id="4" creationId="{03CE3072-F7D5-E42C-FB4D-175C99124380}"/>
          </ac:spMkLst>
        </pc:spChg>
        <pc:spChg chg="mod">
          <ac:chgData name="西村 陽生" userId="763805c10ad28a2a" providerId="LiveId" clId="{0FBD8C09-964F-4322-BA4C-8197DC1E60D5}" dt="2023-07-27T07:25:36.543" v="3727" actId="14100"/>
          <ac:spMkLst>
            <pc:docMk/>
            <pc:sldMk cId="2624186428" sldId="283"/>
            <ac:spMk id="6" creationId="{8F3A1E0A-362B-4880-D1AA-3942F1ABC56B}"/>
          </ac:spMkLst>
        </pc:spChg>
        <pc:spChg chg="add mod">
          <ac:chgData name="西村 陽生" userId="763805c10ad28a2a" providerId="LiveId" clId="{0FBD8C09-964F-4322-BA4C-8197DC1E60D5}" dt="2023-07-27T09:30:01.811" v="8201" actId="20577"/>
          <ac:spMkLst>
            <pc:docMk/>
            <pc:sldMk cId="2624186428" sldId="283"/>
            <ac:spMk id="8" creationId="{90B96013-CC79-E0E6-BDF1-B189B35E4DE0}"/>
          </ac:spMkLst>
        </pc:spChg>
        <pc:spChg chg="add del mod">
          <ac:chgData name="西村 陽生" userId="763805c10ad28a2a" providerId="LiveId" clId="{0FBD8C09-964F-4322-BA4C-8197DC1E60D5}" dt="2023-07-27T09:14:06.235" v="6860" actId="478"/>
          <ac:spMkLst>
            <pc:docMk/>
            <pc:sldMk cId="2624186428" sldId="283"/>
            <ac:spMk id="9" creationId="{9BB5BF65-BC86-67BC-C04E-5EFD64857A02}"/>
          </ac:spMkLst>
        </pc:spChg>
        <pc:spChg chg="add mod">
          <ac:chgData name="西村 陽生" userId="763805c10ad28a2a" providerId="LiveId" clId="{0FBD8C09-964F-4322-BA4C-8197DC1E60D5}" dt="2023-07-27T09:29:49.109" v="8183" actId="1076"/>
          <ac:spMkLst>
            <pc:docMk/>
            <pc:sldMk cId="2624186428" sldId="283"/>
            <ac:spMk id="12" creationId="{BCC24810-75DE-FAED-33D6-36FDC0D71540}"/>
          </ac:spMkLst>
        </pc:spChg>
        <pc:spChg chg="add mod">
          <ac:chgData name="西村 陽生" userId="763805c10ad28a2a" providerId="LiveId" clId="{0FBD8C09-964F-4322-BA4C-8197DC1E60D5}" dt="2023-07-27T09:29:40.034" v="8166" actId="1076"/>
          <ac:spMkLst>
            <pc:docMk/>
            <pc:sldMk cId="2624186428" sldId="283"/>
            <ac:spMk id="13" creationId="{2D9D8549-34EE-F478-301F-D5F531F22B88}"/>
          </ac:spMkLst>
        </pc:spChg>
        <pc:spChg chg="add mod">
          <ac:chgData name="西村 陽生" userId="763805c10ad28a2a" providerId="LiveId" clId="{0FBD8C09-964F-4322-BA4C-8197DC1E60D5}" dt="2023-07-27T09:29:45.700" v="8182" actId="20577"/>
          <ac:spMkLst>
            <pc:docMk/>
            <pc:sldMk cId="2624186428" sldId="283"/>
            <ac:spMk id="14" creationId="{A55C45EB-446A-1831-4777-BDB46CDAB5F9}"/>
          </ac:spMkLst>
        </pc:spChg>
        <pc:picChg chg="add del mod">
          <ac:chgData name="西村 陽生" userId="763805c10ad28a2a" providerId="LiveId" clId="{0FBD8C09-964F-4322-BA4C-8197DC1E60D5}" dt="2023-07-27T09:13:54.101" v="6854" actId="478"/>
          <ac:picMkLst>
            <pc:docMk/>
            <pc:sldMk cId="2624186428" sldId="283"/>
            <ac:picMk id="3" creationId="{5CADA1E6-8DF9-EBB8-3C39-25790A82BAA0}"/>
          </ac:picMkLst>
        </pc:picChg>
        <pc:picChg chg="add mod">
          <ac:chgData name="西村 陽生" userId="763805c10ad28a2a" providerId="LiveId" clId="{0FBD8C09-964F-4322-BA4C-8197DC1E60D5}" dt="2023-07-27T09:15:30.295" v="7180" actId="1076"/>
          <ac:picMkLst>
            <pc:docMk/>
            <pc:sldMk cId="2624186428" sldId="283"/>
            <ac:picMk id="7" creationId="{73F188C8-FD42-0FC1-1C23-7AEB548C8223}"/>
          </ac:picMkLst>
        </pc:picChg>
        <pc:picChg chg="add mod">
          <ac:chgData name="西村 陽生" userId="763805c10ad28a2a" providerId="LiveId" clId="{0FBD8C09-964F-4322-BA4C-8197DC1E60D5}" dt="2023-07-27T09:15:27.815" v="7178" actId="1076"/>
          <ac:picMkLst>
            <pc:docMk/>
            <pc:sldMk cId="2624186428" sldId="283"/>
            <ac:picMk id="11" creationId="{F882D11A-F3BB-6F08-8161-24DFDFEFB595}"/>
          </ac:picMkLst>
        </pc:picChg>
      </pc:sldChg>
      <pc:sldChg chg="addSp delSp modSp add del mod ord">
        <pc:chgData name="西村 陽生" userId="763805c10ad28a2a" providerId="LiveId" clId="{0FBD8C09-964F-4322-BA4C-8197DC1E60D5}" dt="2023-07-31T03:35:03.333" v="51763" actId="47"/>
        <pc:sldMkLst>
          <pc:docMk/>
          <pc:sldMk cId="183255043" sldId="284"/>
        </pc:sldMkLst>
        <pc:spChg chg="mod">
          <ac:chgData name="西村 陽生" userId="763805c10ad28a2a" providerId="LiveId" clId="{0FBD8C09-964F-4322-BA4C-8197DC1E60D5}" dt="2023-07-27T07:31:55.267" v="4186" actId="20577"/>
          <ac:spMkLst>
            <pc:docMk/>
            <pc:sldMk cId="183255043" sldId="284"/>
            <ac:spMk id="4" creationId="{03CE3072-F7D5-E42C-FB4D-175C99124380}"/>
          </ac:spMkLst>
        </pc:spChg>
        <pc:spChg chg="mod">
          <ac:chgData name="西村 陽生" userId="763805c10ad28a2a" providerId="LiveId" clId="{0FBD8C09-964F-4322-BA4C-8197DC1E60D5}" dt="2023-07-27T07:42:13.187" v="4614" actId="14100"/>
          <ac:spMkLst>
            <pc:docMk/>
            <pc:sldMk cId="183255043" sldId="284"/>
            <ac:spMk id="6" creationId="{8F3A1E0A-362B-4880-D1AA-3942F1ABC56B}"/>
          </ac:spMkLst>
        </pc:spChg>
        <pc:spChg chg="add mod">
          <ac:chgData name="西村 陽生" userId="763805c10ad28a2a" providerId="LiveId" clId="{0FBD8C09-964F-4322-BA4C-8197DC1E60D5}" dt="2023-07-28T01:30:01.012" v="9531" actId="113"/>
          <ac:spMkLst>
            <pc:docMk/>
            <pc:sldMk cId="183255043" sldId="284"/>
            <ac:spMk id="7" creationId="{BDBC337E-9782-64CA-3F4E-DEEC44725D0B}"/>
          </ac:spMkLst>
        </pc:spChg>
        <pc:spChg chg="add mod">
          <ac:chgData name="西村 陽生" userId="763805c10ad28a2a" providerId="LiveId" clId="{0FBD8C09-964F-4322-BA4C-8197DC1E60D5}" dt="2023-07-27T09:00:47.143" v="6809" actId="1076"/>
          <ac:spMkLst>
            <pc:docMk/>
            <pc:sldMk cId="183255043" sldId="284"/>
            <ac:spMk id="8" creationId="{47E92A68-8F8E-A62C-249C-5A36230107D0}"/>
          </ac:spMkLst>
        </pc:spChg>
        <pc:spChg chg="add mod">
          <ac:chgData name="西村 陽生" userId="763805c10ad28a2a" providerId="LiveId" clId="{0FBD8C09-964F-4322-BA4C-8197DC1E60D5}" dt="2023-07-27T07:39:35.624" v="4527" actId="14100"/>
          <ac:spMkLst>
            <pc:docMk/>
            <pc:sldMk cId="183255043" sldId="284"/>
            <ac:spMk id="9" creationId="{D735893C-3993-3557-6B88-C6FB53132A9E}"/>
          </ac:spMkLst>
        </pc:spChg>
        <pc:spChg chg="add del mod">
          <ac:chgData name="西村 陽生" userId="763805c10ad28a2a" providerId="LiveId" clId="{0FBD8C09-964F-4322-BA4C-8197DC1E60D5}" dt="2023-07-27T08:59:35.536" v="6753" actId="478"/>
          <ac:spMkLst>
            <pc:docMk/>
            <pc:sldMk cId="183255043" sldId="284"/>
            <ac:spMk id="10" creationId="{0A4861AE-986D-7545-A4A9-C5AEB334384D}"/>
          </ac:spMkLst>
        </pc:spChg>
        <pc:picChg chg="del mod">
          <ac:chgData name="西村 陽生" userId="763805c10ad28a2a" providerId="LiveId" clId="{0FBD8C09-964F-4322-BA4C-8197DC1E60D5}" dt="2023-07-27T07:32:26.309" v="4189" actId="478"/>
          <ac:picMkLst>
            <pc:docMk/>
            <pc:sldMk cId="183255043" sldId="284"/>
            <ac:picMk id="3" creationId="{CFB54D30-9928-2DFA-26F1-0F4FCE83E26C}"/>
          </ac:picMkLst>
        </pc:picChg>
        <pc:picChg chg="add mod">
          <ac:chgData name="西村 陽生" userId="763805c10ad28a2a" providerId="LiveId" clId="{0FBD8C09-964F-4322-BA4C-8197DC1E60D5}" dt="2023-07-27T07:32:42.308" v="4194" actId="14100"/>
          <ac:picMkLst>
            <pc:docMk/>
            <pc:sldMk cId="183255043" sldId="284"/>
            <ac:picMk id="5" creationId="{68F6EB94-191F-4A61-3DD0-B582159A9F45}"/>
          </ac:picMkLst>
        </pc:picChg>
      </pc:sldChg>
      <pc:sldChg chg="addSp delSp modSp add del mod">
        <pc:chgData name="西村 陽生" userId="763805c10ad28a2a" providerId="LiveId" clId="{0FBD8C09-964F-4322-BA4C-8197DC1E60D5}" dt="2023-07-31T03:35:03.528" v="51764" actId="47"/>
        <pc:sldMkLst>
          <pc:docMk/>
          <pc:sldMk cId="2063216019" sldId="285"/>
        </pc:sldMkLst>
        <pc:spChg chg="mod">
          <ac:chgData name="西村 陽生" userId="763805c10ad28a2a" providerId="LiveId" clId="{0FBD8C09-964F-4322-BA4C-8197DC1E60D5}" dt="2023-07-27T07:58:52.030" v="5301" actId="255"/>
          <ac:spMkLst>
            <pc:docMk/>
            <pc:sldMk cId="2063216019" sldId="285"/>
            <ac:spMk id="4" creationId="{03CE3072-F7D5-E42C-FB4D-175C99124380}"/>
          </ac:spMkLst>
        </pc:spChg>
        <pc:spChg chg="mod">
          <ac:chgData name="西村 陽生" userId="763805c10ad28a2a" providerId="LiveId" clId="{0FBD8C09-964F-4322-BA4C-8197DC1E60D5}" dt="2023-07-27T07:42:10.184" v="4613" actId="14100"/>
          <ac:spMkLst>
            <pc:docMk/>
            <pc:sldMk cId="2063216019" sldId="285"/>
            <ac:spMk id="6" creationId="{8F3A1E0A-362B-4880-D1AA-3942F1ABC56B}"/>
          </ac:spMkLst>
        </pc:spChg>
        <pc:spChg chg="add mod">
          <ac:chgData name="西村 陽生" userId="763805c10ad28a2a" providerId="LiveId" clId="{0FBD8C09-964F-4322-BA4C-8197DC1E60D5}" dt="2023-07-27T07:49:21.128" v="4635" actId="14100"/>
          <ac:spMkLst>
            <pc:docMk/>
            <pc:sldMk cId="2063216019" sldId="285"/>
            <ac:spMk id="7" creationId="{9140F782-FD3E-0D96-2057-625B3EE4B9A0}"/>
          </ac:spMkLst>
        </pc:spChg>
        <pc:spChg chg="add del mod">
          <ac:chgData name="西村 陽生" userId="763805c10ad28a2a" providerId="LiveId" clId="{0FBD8C09-964F-4322-BA4C-8197DC1E60D5}" dt="2023-07-27T07:55:27.216" v="5160" actId="478"/>
          <ac:spMkLst>
            <pc:docMk/>
            <pc:sldMk cId="2063216019" sldId="285"/>
            <ac:spMk id="10" creationId="{3BCA9D78-EE70-066E-2E0A-817892AA7DD9}"/>
          </ac:spMkLst>
        </pc:spChg>
        <pc:spChg chg="add del mod">
          <ac:chgData name="西村 陽生" userId="763805c10ad28a2a" providerId="LiveId" clId="{0FBD8C09-964F-4322-BA4C-8197DC1E60D5}" dt="2023-07-27T07:49:23.339" v="4636" actId="478"/>
          <ac:spMkLst>
            <pc:docMk/>
            <pc:sldMk cId="2063216019" sldId="285"/>
            <ac:spMk id="11" creationId="{F457774B-9F2B-D046-1B55-4D51606D66BB}"/>
          </ac:spMkLst>
        </pc:spChg>
        <pc:graphicFrameChg chg="add mod modGraphic">
          <ac:chgData name="西村 陽生" userId="763805c10ad28a2a" providerId="LiveId" clId="{0FBD8C09-964F-4322-BA4C-8197DC1E60D5}" dt="2023-07-27T07:55:13.226" v="5159" actId="14100"/>
          <ac:graphicFrameMkLst>
            <pc:docMk/>
            <pc:sldMk cId="2063216019" sldId="285"/>
            <ac:graphicFrameMk id="14" creationId="{6E337F40-ECC3-21B9-C942-A38BB3E138D3}"/>
          </ac:graphicFrameMkLst>
        </pc:graphicFrameChg>
        <pc:graphicFrameChg chg="add del mod">
          <ac:chgData name="西村 陽生" userId="763805c10ad28a2a" providerId="LiveId" clId="{0FBD8C09-964F-4322-BA4C-8197DC1E60D5}" dt="2023-07-27T07:53:17.133" v="5125"/>
          <ac:graphicFrameMkLst>
            <pc:docMk/>
            <pc:sldMk cId="2063216019" sldId="285"/>
            <ac:graphicFrameMk id="15" creationId="{ABABF7AD-6E0E-345C-D631-07E36A279821}"/>
          </ac:graphicFrameMkLst>
        </pc:graphicFrameChg>
        <pc:graphicFrameChg chg="add del mod">
          <ac:chgData name="西村 陽生" userId="763805c10ad28a2a" providerId="LiveId" clId="{0FBD8C09-964F-4322-BA4C-8197DC1E60D5}" dt="2023-07-27T07:53:26.150" v="5128"/>
          <ac:graphicFrameMkLst>
            <pc:docMk/>
            <pc:sldMk cId="2063216019" sldId="285"/>
            <ac:graphicFrameMk id="16" creationId="{8DDDDC3E-FE45-D4A8-D3C1-2D845F293033}"/>
          </ac:graphicFrameMkLst>
        </pc:graphicFrameChg>
        <pc:picChg chg="del">
          <ac:chgData name="西村 陽生" userId="763805c10ad28a2a" providerId="LiveId" clId="{0FBD8C09-964F-4322-BA4C-8197DC1E60D5}" dt="2023-07-27T07:38:35.412" v="4410" actId="478"/>
          <ac:picMkLst>
            <pc:docMk/>
            <pc:sldMk cId="2063216019" sldId="285"/>
            <ac:picMk id="3" creationId="{CFB54D30-9928-2DFA-26F1-0F4FCE83E26C}"/>
          </ac:picMkLst>
        </pc:picChg>
        <pc:picChg chg="add del mod">
          <ac:chgData name="西村 陽生" userId="763805c10ad28a2a" providerId="LiveId" clId="{0FBD8C09-964F-4322-BA4C-8197DC1E60D5}" dt="2023-07-27T07:48:04.524" v="4620" actId="478"/>
          <ac:picMkLst>
            <pc:docMk/>
            <pc:sldMk cId="2063216019" sldId="285"/>
            <ac:picMk id="5" creationId="{4F83E807-4AE1-A0C8-F0CA-D9C276999CA1}"/>
          </ac:picMkLst>
        </pc:picChg>
        <pc:picChg chg="add del mod">
          <ac:chgData name="西村 陽生" userId="763805c10ad28a2a" providerId="LiveId" clId="{0FBD8C09-964F-4322-BA4C-8197DC1E60D5}" dt="2023-07-27T07:48:11.944" v="4623" actId="478"/>
          <ac:picMkLst>
            <pc:docMk/>
            <pc:sldMk cId="2063216019" sldId="285"/>
            <ac:picMk id="9" creationId="{AF590E9E-6D47-EDD4-BDA7-EB522B368B04}"/>
          </ac:picMkLst>
        </pc:picChg>
        <pc:picChg chg="add mod ord">
          <ac:chgData name="西村 陽生" userId="763805c10ad28a2a" providerId="LiveId" clId="{0FBD8C09-964F-4322-BA4C-8197DC1E60D5}" dt="2023-07-27T07:49:13.125" v="4633" actId="1582"/>
          <ac:picMkLst>
            <pc:docMk/>
            <pc:sldMk cId="2063216019" sldId="285"/>
            <ac:picMk id="13" creationId="{F674DEE6-3AA9-5DA6-D476-E7BCBBA0A3D4}"/>
          </ac:picMkLst>
        </pc:picChg>
      </pc:sldChg>
      <pc:sldChg chg="addSp delSp modSp add del mod ord">
        <pc:chgData name="西村 陽生" userId="763805c10ad28a2a" providerId="LiveId" clId="{0FBD8C09-964F-4322-BA4C-8197DC1E60D5}" dt="2023-07-31T03:35:01.732" v="51762" actId="47"/>
        <pc:sldMkLst>
          <pc:docMk/>
          <pc:sldMk cId="2994934863" sldId="286"/>
        </pc:sldMkLst>
        <pc:spChg chg="add mod">
          <ac:chgData name="西村 陽生" userId="763805c10ad28a2a" providerId="LiveId" clId="{0FBD8C09-964F-4322-BA4C-8197DC1E60D5}" dt="2023-07-27T07:42:21.407" v="4616"/>
          <ac:spMkLst>
            <pc:docMk/>
            <pc:sldMk cId="2994934863" sldId="286"/>
            <ac:spMk id="2" creationId="{A7738723-6F0D-E431-B333-999E4ACFE3FB}"/>
          </ac:spMkLst>
        </pc:spChg>
        <pc:spChg chg="add mod">
          <ac:chgData name="西村 陽生" userId="763805c10ad28a2a" providerId="LiveId" clId="{0FBD8C09-964F-4322-BA4C-8197DC1E60D5}" dt="2023-07-27T08:59:11.316" v="6749" actId="20577"/>
          <ac:spMkLst>
            <pc:docMk/>
            <pc:sldMk cId="2994934863" sldId="286"/>
            <ac:spMk id="3" creationId="{EF53A1E1-4C94-FD4B-81C9-0E8A550B408D}"/>
          </ac:spMkLst>
        </pc:spChg>
        <pc:spChg chg="mod">
          <ac:chgData name="西村 陽生" userId="763805c10ad28a2a" providerId="LiveId" clId="{0FBD8C09-964F-4322-BA4C-8197DC1E60D5}" dt="2023-07-27T07:41:50.888" v="4599" actId="20577"/>
          <ac:spMkLst>
            <pc:docMk/>
            <pc:sldMk cId="2994934863" sldId="286"/>
            <ac:spMk id="4" creationId="{03CE3072-F7D5-E42C-FB4D-175C99124380}"/>
          </ac:spMkLst>
        </pc:spChg>
        <pc:spChg chg="del mod">
          <ac:chgData name="西村 陽生" userId="763805c10ad28a2a" providerId="LiveId" clId="{0FBD8C09-964F-4322-BA4C-8197DC1E60D5}" dt="2023-07-27T07:42:21.182" v="4615" actId="478"/>
          <ac:spMkLst>
            <pc:docMk/>
            <pc:sldMk cId="2994934863" sldId="286"/>
            <ac:spMk id="6" creationId="{8F3A1E0A-362B-4880-D1AA-3942F1ABC56B}"/>
          </ac:spMkLst>
        </pc:spChg>
        <pc:spChg chg="add del mod">
          <ac:chgData name="西村 陽生" userId="763805c10ad28a2a" providerId="LiveId" clId="{0FBD8C09-964F-4322-BA4C-8197DC1E60D5}" dt="2023-07-28T01:32:08.653" v="9620" actId="21"/>
          <ac:spMkLst>
            <pc:docMk/>
            <pc:sldMk cId="2994934863" sldId="286"/>
            <ac:spMk id="6" creationId="{CCF59603-B575-1056-2C96-BC7071E8201F}"/>
          </ac:spMkLst>
        </pc:spChg>
        <pc:picChg chg="mod">
          <ac:chgData name="西村 陽生" userId="763805c10ad28a2a" providerId="LiveId" clId="{0FBD8C09-964F-4322-BA4C-8197DC1E60D5}" dt="2023-07-27T08:57:51.068" v="6652" actId="1076"/>
          <ac:picMkLst>
            <pc:docMk/>
            <pc:sldMk cId="2994934863" sldId="286"/>
            <ac:picMk id="9" creationId="{AF590E9E-6D47-EDD4-BDA7-EB522B368B04}"/>
          </ac:picMkLst>
        </pc:picChg>
      </pc:sldChg>
      <pc:sldChg chg="addSp delSp modSp add del mod">
        <pc:chgData name="西村 陽生" userId="763805c10ad28a2a" providerId="LiveId" clId="{0FBD8C09-964F-4322-BA4C-8197DC1E60D5}" dt="2023-07-31T03:35:03.671" v="51765" actId="47"/>
        <pc:sldMkLst>
          <pc:docMk/>
          <pc:sldMk cId="3369458895" sldId="287"/>
        </pc:sldMkLst>
        <pc:spChg chg="add mod">
          <ac:chgData name="西村 陽生" userId="763805c10ad28a2a" providerId="LiveId" clId="{0FBD8C09-964F-4322-BA4C-8197DC1E60D5}" dt="2023-07-28T14:27:08.354" v="17538" actId="255"/>
          <ac:spMkLst>
            <pc:docMk/>
            <pc:sldMk cId="3369458895" sldId="287"/>
            <ac:spMk id="2" creationId="{C75D7B09-7ED0-1913-2EB1-7143A1A6613F}"/>
          </ac:spMkLst>
        </pc:spChg>
        <pc:spChg chg="mod">
          <ac:chgData name="西村 陽生" userId="763805c10ad28a2a" providerId="LiveId" clId="{0FBD8C09-964F-4322-BA4C-8197DC1E60D5}" dt="2023-07-27T07:59:55.183" v="5369" actId="20577"/>
          <ac:spMkLst>
            <pc:docMk/>
            <pc:sldMk cId="3369458895" sldId="287"/>
            <ac:spMk id="4" creationId="{03CE3072-F7D5-E42C-FB4D-175C99124380}"/>
          </ac:spMkLst>
        </pc:spChg>
        <pc:spChg chg="mod ord">
          <ac:chgData name="西村 陽生" userId="763805c10ad28a2a" providerId="LiveId" clId="{0FBD8C09-964F-4322-BA4C-8197DC1E60D5}" dt="2023-07-28T01:32:17.365" v="9623" actId="1076"/>
          <ac:spMkLst>
            <pc:docMk/>
            <pc:sldMk cId="3369458895" sldId="287"/>
            <ac:spMk id="7" creationId="{9140F782-FD3E-0D96-2057-625B3EE4B9A0}"/>
          </ac:spMkLst>
        </pc:spChg>
        <pc:graphicFrameChg chg="mod modGraphic">
          <ac:chgData name="西村 陽生" userId="763805c10ad28a2a" providerId="LiveId" clId="{0FBD8C09-964F-4322-BA4C-8197DC1E60D5}" dt="2023-07-28T14:26:25.551" v="17445" actId="1076"/>
          <ac:graphicFrameMkLst>
            <pc:docMk/>
            <pc:sldMk cId="3369458895" sldId="287"/>
            <ac:graphicFrameMk id="14" creationId="{6E337F40-ECC3-21B9-C942-A38BB3E138D3}"/>
          </ac:graphicFrameMkLst>
        </pc:graphicFrameChg>
        <pc:picChg chg="add mod">
          <ac:chgData name="西村 陽生" userId="763805c10ad28a2a" providerId="LiveId" clId="{0FBD8C09-964F-4322-BA4C-8197DC1E60D5}" dt="2023-07-28T01:32:17.365" v="9623" actId="1076"/>
          <ac:picMkLst>
            <pc:docMk/>
            <pc:sldMk cId="3369458895" sldId="287"/>
            <ac:picMk id="3" creationId="{556D6922-18F3-52DB-2C39-112A31651471}"/>
          </ac:picMkLst>
        </pc:picChg>
        <pc:picChg chg="del">
          <ac:chgData name="西村 陽生" userId="763805c10ad28a2a" providerId="LiveId" clId="{0FBD8C09-964F-4322-BA4C-8197DC1E60D5}" dt="2023-07-27T07:57:34.801" v="5162" actId="478"/>
          <ac:picMkLst>
            <pc:docMk/>
            <pc:sldMk cId="3369458895" sldId="287"/>
            <ac:picMk id="13" creationId="{F674DEE6-3AA9-5DA6-D476-E7BCBBA0A3D4}"/>
          </ac:picMkLst>
        </pc:picChg>
      </pc:sldChg>
      <pc:sldChg chg="addSp delSp modSp add del mod">
        <pc:chgData name="西村 陽生" userId="763805c10ad28a2a" providerId="LiveId" clId="{0FBD8C09-964F-4322-BA4C-8197DC1E60D5}" dt="2023-07-27T08:43:36.509" v="5815" actId="47"/>
        <pc:sldMkLst>
          <pc:docMk/>
          <pc:sldMk cId="2857309838" sldId="288"/>
        </pc:sldMkLst>
        <pc:spChg chg="mod">
          <ac:chgData name="西村 陽生" userId="763805c10ad28a2a" providerId="LiveId" clId="{0FBD8C09-964F-4322-BA4C-8197DC1E60D5}" dt="2023-07-27T08:40:53.870" v="5795" actId="20577"/>
          <ac:spMkLst>
            <pc:docMk/>
            <pc:sldMk cId="2857309838" sldId="288"/>
            <ac:spMk id="4" creationId="{03CE3072-F7D5-E42C-FB4D-175C99124380}"/>
          </ac:spMkLst>
        </pc:spChg>
        <pc:spChg chg="del mod">
          <ac:chgData name="西村 陽生" userId="763805c10ad28a2a" providerId="LiveId" clId="{0FBD8C09-964F-4322-BA4C-8197DC1E60D5}" dt="2023-07-27T08:03:41.118" v="5553" actId="478"/>
          <ac:spMkLst>
            <pc:docMk/>
            <pc:sldMk cId="2857309838" sldId="288"/>
            <ac:spMk id="7" creationId="{9140F782-FD3E-0D96-2057-625B3EE4B9A0}"/>
          </ac:spMkLst>
        </pc:spChg>
        <pc:spChg chg="add mod">
          <ac:chgData name="西村 陽生" userId="763805c10ad28a2a" providerId="LiveId" clId="{0FBD8C09-964F-4322-BA4C-8197DC1E60D5}" dt="2023-07-27T08:08:36.644" v="5660" actId="1076"/>
          <ac:spMkLst>
            <pc:docMk/>
            <pc:sldMk cId="2857309838" sldId="288"/>
            <ac:spMk id="12" creationId="{60365B6D-4816-38DE-E738-BD2C04B7E66A}"/>
          </ac:spMkLst>
        </pc:spChg>
        <pc:spChg chg="add mod">
          <ac:chgData name="西村 陽生" userId="763805c10ad28a2a" providerId="LiveId" clId="{0FBD8C09-964F-4322-BA4C-8197DC1E60D5}" dt="2023-07-27T08:10:21.032" v="5760" actId="1076"/>
          <ac:spMkLst>
            <pc:docMk/>
            <pc:sldMk cId="2857309838" sldId="288"/>
            <ac:spMk id="13" creationId="{0C14A41D-E29E-5580-5D1E-743D0FA29523}"/>
          </ac:spMkLst>
        </pc:spChg>
        <pc:graphicFrameChg chg="del">
          <ac:chgData name="西村 陽生" userId="763805c10ad28a2a" providerId="LiveId" clId="{0FBD8C09-964F-4322-BA4C-8197DC1E60D5}" dt="2023-07-27T08:07:41.345" v="5560" actId="478"/>
          <ac:graphicFrameMkLst>
            <pc:docMk/>
            <pc:sldMk cId="2857309838" sldId="288"/>
            <ac:graphicFrameMk id="14" creationId="{6E337F40-ECC3-21B9-C942-A38BB3E138D3}"/>
          </ac:graphicFrameMkLst>
        </pc:graphicFrameChg>
        <pc:picChg chg="del">
          <ac:chgData name="西村 陽生" userId="763805c10ad28a2a" providerId="LiveId" clId="{0FBD8C09-964F-4322-BA4C-8197DC1E60D5}" dt="2023-07-27T08:03:27.447" v="5546" actId="478"/>
          <ac:picMkLst>
            <pc:docMk/>
            <pc:sldMk cId="2857309838" sldId="288"/>
            <ac:picMk id="3" creationId="{556D6922-18F3-52DB-2C39-112A31651471}"/>
          </ac:picMkLst>
        </pc:picChg>
        <pc:picChg chg="add del mod ord">
          <ac:chgData name="西村 陽生" userId="763805c10ad28a2a" providerId="LiveId" clId="{0FBD8C09-964F-4322-BA4C-8197DC1E60D5}" dt="2023-07-27T08:03:59.241" v="5554" actId="478"/>
          <ac:picMkLst>
            <pc:docMk/>
            <pc:sldMk cId="2857309838" sldId="288"/>
            <ac:picMk id="5" creationId="{7F38E7BC-5B0B-1AE5-6148-FA6A0B3C0916}"/>
          </ac:picMkLst>
        </pc:picChg>
        <pc:picChg chg="add mod">
          <ac:chgData name="西村 陽生" userId="763805c10ad28a2a" providerId="LiveId" clId="{0FBD8C09-964F-4322-BA4C-8197DC1E60D5}" dt="2023-07-27T08:07:52.882" v="5566" actId="14100"/>
          <ac:picMkLst>
            <pc:docMk/>
            <pc:sldMk cId="2857309838" sldId="288"/>
            <ac:picMk id="9" creationId="{1239252F-41AD-F2F8-08BF-BC644E8F6E66}"/>
          </ac:picMkLst>
        </pc:picChg>
        <pc:picChg chg="add mod">
          <ac:chgData name="西村 陽生" userId="763805c10ad28a2a" providerId="LiveId" clId="{0FBD8C09-964F-4322-BA4C-8197DC1E60D5}" dt="2023-07-27T08:07:57.416" v="5568" actId="1076"/>
          <ac:picMkLst>
            <pc:docMk/>
            <pc:sldMk cId="2857309838" sldId="288"/>
            <ac:picMk id="11" creationId="{C4A8E857-093A-06E8-2759-4AA6855A7F7A}"/>
          </ac:picMkLst>
        </pc:picChg>
      </pc:sldChg>
      <pc:sldChg chg="addSp modSp add del mod">
        <pc:chgData name="西村 陽生" userId="763805c10ad28a2a" providerId="LiveId" clId="{0FBD8C09-964F-4322-BA4C-8197DC1E60D5}" dt="2023-07-31T03:35:05.653" v="51766" actId="47"/>
        <pc:sldMkLst>
          <pc:docMk/>
          <pc:sldMk cId="96873538" sldId="289"/>
        </pc:sldMkLst>
        <pc:spChg chg="add mod">
          <ac:chgData name="西村 陽生" userId="763805c10ad28a2a" providerId="LiveId" clId="{0FBD8C09-964F-4322-BA4C-8197DC1E60D5}" dt="2023-07-27T08:47:50.880" v="5837" actId="14100"/>
          <ac:spMkLst>
            <pc:docMk/>
            <pc:sldMk cId="96873538" sldId="289"/>
            <ac:spMk id="2" creationId="{250ABC86-708E-B97E-D06D-F291F55DBE0A}"/>
          </ac:spMkLst>
        </pc:spChg>
        <pc:spChg chg="add mod">
          <ac:chgData name="西村 陽生" userId="763805c10ad28a2a" providerId="LiveId" clId="{0FBD8C09-964F-4322-BA4C-8197DC1E60D5}" dt="2023-07-27T08:47:56.493" v="5842" actId="14100"/>
          <ac:spMkLst>
            <pc:docMk/>
            <pc:sldMk cId="96873538" sldId="289"/>
            <ac:spMk id="3" creationId="{B8877B35-B21C-B4C8-3C82-5B352F585FB9}"/>
          </ac:spMkLst>
        </pc:spChg>
        <pc:spChg chg="mod">
          <ac:chgData name="西村 陽生" userId="763805c10ad28a2a" providerId="LiveId" clId="{0FBD8C09-964F-4322-BA4C-8197DC1E60D5}" dt="2023-07-28T03:15:09.593" v="15312" actId="20577"/>
          <ac:spMkLst>
            <pc:docMk/>
            <pc:sldMk cId="96873538" sldId="289"/>
            <ac:spMk id="4" creationId="{03CE3072-F7D5-E42C-FB4D-175C99124380}"/>
          </ac:spMkLst>
        </pc:spChg>
        <pc:picChg chg="mod">
          <ac:chgData name="西村 陽生" userId="763805c10ad28a2a" providerId="LiveId" clId="{0FBD8C09-964F-4322-BA4C-8197DC1E60D5}" dt="2023-07-27T08:47:53.119" v="5840" actId="1076"/>
          <ac:picMkLst>
            <pc:docMk/>
            <pc:sldMk cId="96873538" sldId="289"/>
            <ac:picMk id="9" creationId="{1239252F-41AD-F2F8-08BF-BC644E8F6E66}"/>
          </ac:picMkLst>
        </pc:picChg>
      </pc:sldChg>
      <pc:sldChg chg="addSp delSp modSp add del mod">
        <pc:chgData name="西村 陽生" userId="763805c10ad28a2a" providerId="LiveId" clId="{0FBD8C09-964F-4322-BA4C-8197DC1E60D5}" dt="2023-07-31T03:35:06.699" v="51767" actId="47"/>
        <pc:sldMkLst>
          <pc:docMk/>
          <pc:sldMk cId="2986819053" sldId="290"/>
        </pc:sldMkLst>
        <pc:spChg chg="mod">
          <ac:chgData name="西村 陽生" userId="763805c10ad28a2a" providerId="LiveId" clId="{0FBD8C09-964F-4322-BA4C-8197DC1E60D5}" dt="2023-07-28T13:52:43.243" v="16949" actId="20577"/>
          <ac:spMkLst>
            <pc:docMk/>
            <pc:sldMk cId="2986819053" sldId="290"/>
            <ac:spMk id="4" creationId="{03CE3072-F7D5-E42C-FB4D-175C99124380}"/>
          </ac:spMkLst>
        </pc:spChg>
        <pc:spChg chg="mod">
          <ac:chgData name="西村 陽生" userId="763805c10ad28a2a" providerId="LiveId" clId="{0FBD8C09-964F-4322-BA4C-8197DC1E60D5}" dt="2023-07-27T08:44:02.861" v="5821" actId="20577"/>
          <ac:spMkLst>
            <pc:docMk/>
            <pc:sldMk cId="2986819053" sldId="290"/>
            <ac:spMk id="6" creationId="{8F3A1E0A-362B-4880-D1AA-3942F1ABC56B}"/>
          </ac:spMkLst>
        </pc:spChg>
        <pc:spChg chg="add del mod">
          <ac:chgData name="西村 陽生" userId="763805c10ad28a2a" providerId="LiveId" clId="{0FBD8C09-964F-4322-BA4C-8197DC1E60D5}" dt="2023-07-27T08:51:06.141" v="6056" actId="478"/>
          <ac:spMkLst>
            <pc:docMk/>
            <pc:sldMk cId="2986819053" sldId="290"/>
            <ac:spMk id="7" creationId="{CC3CD17F-1901-1FF5-D58F-7F9B579AFD18}"/>
          </ac:spMkLst>
        </pc:spChg>
        <pc:spChg chg="add del mod">
          <ac:chgData name="西村 陽生" userId="763805c10ad28a2a" providerId="LiveId" clId="{0FBD8C09-964F-4322-BA4C-8197DC1E60D5}" dt="2023-07-27T08:48:54.737" v="5856" actId="478"/>
          <ac:spMkLst>
            <pc:docMk/>
            <pc:sldMk cId="2986819053" sldId="290"/>
            <ac:spMk id="8" creationId="{4D48D299-6578-8C98-F3E1-65E7B3A34D93}"/>
          </ac:spMkLst>
        </pc:spChg>
        <pc:spChg chg="mod ord">
          <ac:chgData name="西村 陽生" userId="763805c10ad28a2a" providerId="LiveId" clId="{0FBD8C09-964F-4322-BA4C-8197DC1E60D5}" dt="2023-07-27T09:12:20.474" v="6824" actId="1076"/>
          <ac:spMkLst>
            <pc:docMk/>
            <pc:sldMk cId="2986819053" sldId="290"/>
            <ac:spMk id="12" creationId="{60365B6D-4816-38DE-E738-BD2C04B7E66A}"/>
          </ac:spMkLst>
        </pc:spChg>
        <pc:spChg chg="mod ord">
          <ac:chgData name="西村 陽生" userId="763805c10ad28a2a" providerId="LiveId" clId="{0FBD8C09-964F-4322-BA4C-8197DC1E60D5}" dt="2023-07-27T09:15:39.746" v="7181" actId="1076"/>
          <ac:spMkLst>
            <pc:docMk/>
            <pc:sldMk cId="2986819053" sldId="290"/>
            <ac:spMk id="13" creationId="{0C14A41D-E29E-5580-5D1E-743D0FA29523}"/>
          </ac:spMkLst>
        </pc:spChg>
        <pc:spChg chg="add mod">
          <ac:chgData name="西村 陽生" userId="763805c10ad28a2a" providerId="LiveId" clId="{0FBD8C09-964F-4322-BA4C-8197DC1E60D5}" dt="2023-07-27T08:51:55.070" v="6088" actId="1076"/>
          <ac:spMkLst>
            <pc:docMk/>
            <pc:sldMk cId="2986819053" sldId="290"/>
            <ac:spMk id="15" creationId="{BC56014E-343C-54D0-D6EA-C1D1F842CBF8}"/>
          </ac:spMkLst>
        </pc:spChg>
        <pc:spChg chg="add del mod">
          <ac:chgData name="西村 陽生" userId="763805c10ad28a2a" providerId="LiveId" clId="{0FBD8C09-964F-4322-BA4C-8197DC1E60D5}" dt="2023-07-27T09:16:45.543" v="7402" actId="21"/>
          <ac:spMkLst>
            <pc:docMk/>
            <pc:sldMk cId="2986819053" sldId="290"/>
            <ac:spMk id="19" creationId="{00D61E1B-3382-5354-B750-233296A996FA}"/>
          </ac:spMkLst>
        </pc:spChg>
        <pc:graphicFrameChg chg="add mod modGraphic">
          <ac:chgData name="西村 陽生" userId="763805c10ad28a2a" providerId="LiveId" clId="{0FBD8C09-964F-4322-BA4C-8197DC1E60D5}" dt="2023-07-28T01:33:07.361" v="9663" actId="113"/>
          <ac:graphicFrameMkLst>
            <pc:docMk/>
            <pc:sldMk cId="2986819053" sldId="290"/>
            <ac:graphicFrameMk id="16" creationId="{30DAF539-7065-04DF-A068-A207A961145F}"/>
          </ac:graphicFrameMkLst>
        </pc:graphicFrameChg>
        <pc:picChg chg="add mod ord modCrop">
          <ac:chgData name="西村 陽生" userId="763805c10ad28a2a" providerId="LiveId" clId="{0FBD8C09-964F-4322-BA4C-8197DC1E60D5}" dt="2023-07-27T09:12:15.299" v="6820" actId="1076"/>
          <ac:picMkLst>
            <pc:docMk/>
            <pc:sldMk cId="2986819053" sldId="290"/>
            <ac:picMk id="3" creationId="{1CAB49D1-A031-4A0D-4F52-479D5CD6FAB8}"/>
          </ac:picMkLst>
        </pc:picChg>
        <pc:picChg chg="del">
          <ac:chgData name="西村 陽生" userId="763805c10ad28a2a" providerId="LiveId" clId="{0FBD8C09-964F-4322-BA4C-8197DC1E60D5}" dt="2023-07-27T08:44:42.468" v="5822" actId="478"/>
          <ac:picMkLst>
            <pc:docMk/>
            <pc:sldMk cId="2986819053" sldId="290"/>
            <ac:picMk id="9" creationId="{1239252F-41AD-F2F8-08BF-BC644E8F6E66}"/>
          </ac:picMkLst>
        </pc:picChg>
        <pc:picChg chg="del">
          <ac:chgData name="西村 陽生" userId="763805c10ad28a2a" providerId="LiveId" clId="{0FBD8C09-964F-4322-BA4C-8197DC1E60D5}" dt="2023-07-27T08:44:43.006" v="5823" actId="478"/>
          <ac:picMkLst>
            <pc:docMk/>
            <pc:sldMk cId="2986819053" sldId="290"/>
            <ac:picMk id="11" creationId="{C4A8E857-093A-06E8-2759-4AA6855A7F7A}"/>
          </ac:picMkLst>
        </pc:picChg>
        <pc:picChg chg="add del mod ord">
          <ac:chgData name="西村 陽生" userId="763805c10ad28a2a" providerId="LiveId" clId="{0FBD8C09-964F-4322-BA4C-8197DC1E60D5}" dt="2023-07-27T09:12:01.825" v="6813" actId="478"/>
          <ac:picMkLst>
            <pc:docMk/>
            <pc:sldMk cId="2986819053" sldId="290"/>
            <ac:picMk id="14" creationId="{06B9806D-1F00-37DB-4660-D91CD59B1A82}"/>
          </ac:picMkLst>
        </pc:picChg>
        <pc:picChg chg="add mod ord">
          <ac:chgData name="西村 陽生" userId="763805c10ad28a2a" providerId="LiveId" clId="{0FBD8C09-964F-4322-BA4C-8197DC1E60D5}" dt="2023-07-27T09:12:10.968" v="6818" actId="167"/>
          <ac:picMkLst>
            <pc:docMk/>
            <pc:sldMk cId="2986819053" sldId="290"/>
            <ac:picMk id="18" creationId="{2BC101B6-A1CF-5460-75C4-085D5AE8A0CC}"/>
          </ac:picMkLst>
        </pc:picChg>
      </pc:sldChg>
      <pc:sldChg chg="addSp delSp modSp add del mod">
        <pc:chgData name="西村 陽生" userId="763805c10ad28a2a" providerId="LiveId" clId="{0FBD8C09-964F-4322-BA4C-8197DC1E60D5}" dt="2023-07-31T03:35:07.427" v="51768" actId="47"/>
        <pc:sldMkLst>
          <pc:docMk/>
          <pc:sldMk cId="4084389475" sldId="291"/>
        </pc:sldMkLst>
        <pc:spChg chg="add mod ord">
          <ac:chgData name="西村 陽生" userId="763805c10ad28a2a" providerId="LiveId" clId="{0FBD8C09-964F-4322-BA4C-8197DC1E60D5}" dt="2023-07-28T01:34:08.493" v="9667" actId="6549"/>
          <ac:spMkLst>
            <pc:docMk/>
            <pc:sldMk cId="4084389475" sldId="291"/>
            <ac:spMk id="2" creationId="{27ADEF24-63C4-FD6E-4BB2-60538FC9A74D}"/>
          </ac:spMkLst>
        </pc:spChg>
        <pc:spChg chg="mod">
          <ac:chgData name="西村 陽生" userId="763805c10ad28a2a" providerId="LiveId" clId="{0FBD8C09-964F-4322-BA4C-8197DC1E60D5}" dt="2023-07-27T09:24:02.591" v="7658" actId="20577"/>
          <ac:spMkLst>
            <pc:docMk/>
            <pc:sldMk cId="4084389475" sldId="291"/>
            <ac:spMk id="4" creationId="{03CE3072-F7D5-E42C-FB4D-175C99124380}"/>
          </ac:spMkLst>
        </pc:spChg>
        <pc:spChg chg="add mod">
          <ac:chgData name="西村 陽生" userId="763805c10ad28a2a" providerId="LiveId" clId="{0FBD8C09-964F-4322-BA4C-8197DC1E60D5}" dt="2023-07-27T09:19:21.532" v="7563" actId="1076"/>
          <ac:spMkLst>
            <pc:docMk/>
            <pc:sldMk cId="4084389475" sldId="291"/>
            <ac:spMk id="8" creationId="{11DC6123-C22C-9EC5-9BD3-D67DE2963C94}"/>
          </ac:spMkLst>
        </pc:spChg>
        <pc:spChg chg="add mod ord">
          <ac:chgData name="西村 陽生" userId="763805c10ad28a2a" providerId="LiveId" clId="{0FBD8C09-964F-4322-BA4C-8197DC1E60D5}" dt="2023-07-27T09:19:37" v="7571" actId="1076"/>
          <ac:spMkLst>
            <pc:docMk/>
            <pc:sldMk cId="4084389475" sldId="291"/>
            <ac:spMk id="9" creationId="{AF12D798-1BAA-3376-B25B-0AB0F5122373}"/>
          </ac:spMkLst>
        </pc:spChg>
        <pc:spChg chg="del">
          <ac:chgData name="西村 陽生" userId="763805c10ad28a2a" providerId="LiveId" clId="{0FBD8C09-964F-4322-BA4C-8197DC1E60D5}" dt="2023-07-27T08:56:27.093" v="6644" actId="478"/>
          <ac:spMkLst>
            <pc:docMk/>
            <pc:sldMk cId="4084389475" sldId="291"/>
            <ac:spMk id="12" creationId="{60365B6D-4816-38DE-E738-BD2C04B7E66A}"/>
          </ac:spMkLst>
        </pc:spChg>
        <pc:spChg chg="del">
          <ac:chgData name="西村 陽生" userId="763805c10ad28a2a" providerId="LiveId" clId="{0FBD8C09-964F-4322-BA4C-8197DC1E60D5}" dt="2023-07-27T08:56:31.611" v="6647" actId="478"/>
          <ac:spMkLst>
            <pc:docMk/>
            <pc:sldMk cId="4084389475" sldId="291"/>
            <ac:spMk id="13" creationId="{0C14A41D-E29E-5580-5D1E-743D0FA29523}"/>
          </ac:spMkLst>
        </pc:spChg>
        <pc:spChg chg="del">
          <ac:chgData name="西村 陽生" userId="763805c10ad28a2a" providerId="LiveId" clId="{0FBD8C09-964F-4322-BA4C-8197DC1E60D5}" dt="2023-07-27T08:56:26.465" v="6643" actId="478"/>
          <ac:spMkLst>
            <pc:docMk/>
            <pc:sldMk cId="4084389475" sldId="291"/>
            <ac:spMk id="15" creationId="{BC56014E-343C-54D0-D6EA-C1D1F842CBF8}"/>
          </ac:spMkLst>
        </pc:spChg>
        <pc:graphicFrameChg chg="del">
          <ac:chgData name="西村 陽生" userId="763805c10ad28a2a" providerId="LiveId" clId="{0FBD8C09-964F-4322-BA4C-8197DC1E60D5}" dt="2023-07-27T08:56:29.453" v="6646" actId="478"/>
          <ac:graphicFrameMkLst>
            <pc:docMk/>
            <pc:sldMk cId="4084389475" sldId="291"/>
            <ac:graphicFrameMk id="16" creationId="{30DAF539-7065-04DF-A068-A207A961145F}"/>
          </ac:graphicFrameMkLst>
        </pc:graphicFrameChg>
        <pc:picChg chg="del">
          <ac:chgData name="西村 陽生" userId="763805c10ad28a2a" providerId="LiveId" clId="{0FBD8C09-964F-4322-BA4C-8197DC1E60D5}" dt="2023-07-27T08:56:25.775" v="6642" actId="478"/>
          <ac:picMkLst>
            <pc:docMk/>
            <pc:sldMk cId="4084389475" sldId="291"/>
            <ac:picMk id="3" creationId="{1CAB49D1-A031-4A0D-4F52-479D5CD6FAB8}"/>
          </ac:picMkLst>
        </pc:picChg>
        <pc:picChg chg="add mod">
          <ac:chgData name="西村 陽生" userId="763805c10ad28a2a" providerId="LiveId" clId="{0FBD8C09-964F-4322-BA4C-8197DC1E60D5}" dt="2023-07-27T09:19:19.818" v="7562" actId="14100"/>
          <ac:picMkLst>
            <pc:docMk/>
            <pc:sldMk cId="4084389475" sldId="291"/>
            <ac:picMk id="7" creationId="{30235936-FFDC-AA3B-3053-13589A8BC97B}"/>
          </ac:picMkLst>
        </pc:picChg>
        <pc:picChg chg="add mod">
          <ac:chgData name="西村 陽生" userId="763805c10ad28a2a" providerId="LiveId" clId="{0FBD8C09-964F-4322-BA4C-8197DC1E60D5}" dt="2023-07-27T09:19:32.315" v="7569" actId="1076"/>
          <ac:picMkLst>
            <pc:docMk/>
            <pc:sldMk cId="4084389475" sldId="291"/>
            <ac:picMk id="11" creationId="{B8E146B0-FEA4-6B15-3FBE-657FC955C9AA}"/>
          </ac:picMkLst>
        </pc:picChg>
        <pc:picChg chg="del">
          <ac:chgData name="西村 陽生" userId="763805c10ad28a2a" providerId="LiveId" clId="{0FBD8C09-964F-4322-BA4C-8197DC1E60D5}" dt="2023-07-27T08:56:27.426" v="6645" actId="478"/>
          <ac:picMkLst>
            <pc:docMk/>
            <pc:sldMk cId="4084389475" sldId="291"/>
            <ac:picMk id="14" creationId="{06B9806D-1F00-37DB-4660-D91CD59B1A82}"/>
          </ac:picMkLst>
        </pc:picChg>
      </pc:sldChg>
      <pc:sldChg chg="new del">
        <pc:chgData name="西村 陽生" userId="763805c10ad28a2a" providerId="LiveId" clId="{0FBD8C09-964F-4322-BA4C-8197DC1E60D5}" dt="2023-07-27T09:21:43.889" v="7578" actId="47"/>
        <pc:sldMkLst>
          <pc:docMk/>
          <pc:sldMk cId="1932525020" sldId="292"/>
        </pc:sldMkLst>
      </pc:sldChg>
      <pc:sldChg chg="addSp delSp modSp add del mod">
        <pc:chgData name="西村 陽生" userId="763805c10ad28a2a" providerId="LiveId" clId="{0FBD8C09-964F-4322-BA4C-8197DC1E60D5}" dt="2023-07-31T03:35:07.848" v="51769" actId="47"/>
        <pc:sldMkLst>
          <pc:docMk/>
          <pc:sldMk cId="2501702632" sldId="293"/>
        </pc:sldMkLst>
        <pc:spChg chg="mod">
          <ac:chgData name="西村 陽生" userId="763805c10ad28a2a" providerId="LiveId" clId="{0FBD8C09-964F-4322-BA4C-8197DC1E60D5}" dt="2023-07-27T09:33:09.053" v="8437" actId="1076"/>
          <ac:spMkLst>
            <pc:docMk/>
            <pc:sldMk cId="2501702632" sldId="293"/>
            <ac:spMk id="2" creationId="{27ADEF24-63C4-FD6E-4BB2-60538FC9A74D}"/>
          </ac:spMkLst>
        </pc:spChg>
        <pc:spChg chg="mod">
          <ac:chgData name="西村 陽生" userId="763805c10ad28a2a" providerId="LiveId" clId="{0FBD8C09-964F-4322-BA4C-8197DC1E60D5}" dt="2023-07-27T09:25:11.546" v="7847" actId="20577"/>
          <ac:spMkLst>
            <pc:docMk/>
            <pc:sldMk cId="2501702632" sldId="293"/>
            <ac:spMk id="4" creationId="{03CE3072-F7D5-E42C-FB4D-175C99124380}"/>
          </ac:spMkLst>
        </pc:spChg>
        <pc:spChg chg="mod ord">
          <ac:chgData name="西村 陽生" userId="763805c10ad28a2a" providerId="LiveId" clId="{0FBD8C09-964F-4322-BA4C-8197DC1E60D5}" dt="2023-07-27T09:25:35.031" v="7856" actId="1076"/>
          <ac:spMkLst>
            <pc:docMk/>
            <pc:sldMk cId="2501702632" sldId="293"/>
            <ac:spMk id="8" creationId="{11DC6123-C22C-9EC5-9BD3-D67DE2963C94}"/>
          </ac:spMkLst>
        </pc:spChg>
        <pc:spChg chg="del mod ord">
          <ac:chgData name="西村 陽生" userId="763805c10ad28a2a" providerId="LiveId" clId="{0FBD8C09-964F-4322-BA4C-8197DC1E60D5}" dt="2023-07-27T09:26:09.947" v="7868" actId="21"/>
          <ac:spMkLst>
            <pc:docMk/>
            <pc:sldMk cId="2501702632" sldId="293"/>
            <ac:spMk id="9" creationId="{AF12D798-1BAA-3376-B25B-0AB0F5122373}"/>
          </ac:spMkLst>
        </pc:spChg>
        <pc:picChg chg="add mod">
          <ac:chgData name="西村 陽生" userId="763805c10ad28a2a" providerId="LiveId" clId="{0FBD8C09-964F-4322-BA4C-8197DC1E60D5}" dt="2023-07-27T09:25:32.988" v="7855" actId="14100"/>
          <ac:picMkLst>
            <pc:docMk/>
            <pc:sldMk cId="2501702632" sldId="293"/>
            <ac:picMk id="5" creationId="{34C1F4BD-3224-4D69-0FC2-3DA0EDBDA1FD}"/>
          </ac:picMkLst>
        </pc:picChg>
        <pc:picChg chg="del">
          <ac:chgData name="西村 陽生" userId="763805c10ad28a2a" providerId="LiveId" clId="{0FBD8C09-964F-4322-BA4C-8197DC1E60D5}" dt="2023-07-27T09:21:34.803" v="7574" actId="478"/>
          <ac:picMkLst>
            <pc:docMk/>
            <pc:sldMk cId="2501702632" sldId="293"/>
            <ac:picMk id="7" creationId="{30235936-FFDC-AA3B-3053-13589A8BC97B}"/>
          </ac:picMkLst>
        </pc:picChg>
        <pc:picChg chg="del">
          <ac:chgData name="西村 陽生" userId="763805c10ad28a2a" providerId="LiveId" clId="{0FBD8C09-964F-4322-BA4C-8197DC1E60D5}" dt="2023-07-27T09:21:36.761" v="7575" actId="478"/>
          <ac:picMkLst>
            <pc:docMk/>
            <pc:sldMk cId="2501702632" sldId="293"/>
            <ac:picMk id="11" creationId="{B8E146B0-FEA4-6B15-3FBE-657FC955C9AA}"/>
          </ac:picMkLst>
        </pc:picChg>
        <pc:picChg chg="add del mod">
          <ac:chgData name="西村 陽生" userId="763805c10ad28a2a" providerId="LiveId" clId="{0FBD8C09-964F-4322-BA4C-8197DC1E60D5}" dt="2023-07-27T09:23:48.859" v="7593" actId="478"/>
          <ac:picMkLst>
            <pc:docMk/>
            <pc:sldMk cId="2501702632" sldId="293"/>
            <ac:picMk id="12" creationId="{159ACD5B-8280-A39A-C50D-AB893C5827B9}"/>
          </ac:picMkLst>
        </pc:picChg>
        <pc:picChg chg="add del mod">
          <ac:chgData name="西村 陽生" userId="763805c10ad28a2a" providerId="LiveId" clId="{0FBD8C09-964F-4322-BA4C-8197DC1E60D5}" dt="2023-07-27T09:26:09.947" v="7868" actId="21"/>
          <ac:picMkLst>
            <pc:docMk/>
            <pc:sldMk cId="2501702632" sldId="293"/>
            <ac:picMk id="14" creationId="{12541F96-D587-7549-36D0-CFBCABBF9832}"/>
          </ac:picMkLst>
        </pc:picChg>
      </pc:sldChg>
      <pc:sldChg chg="addSp delSp modSp add del mod">
        <pc:chgData name="西村 陽生" userId="763805c10ad28a2a" providerId="LiveId" clId="{0FBD8C09-964F-4322-BA4C-8197DC1E60D5}" dt="2023-07-31T03:35:08.110" v="51770" actId="47"/>
        <pc:sldMkLst>
          <pc:docMk/>
          <pc:sldMk cId="1112496009" sldId="294"/>
        </pc:sldMkLst>
        <pc:spChg chg="del">
          <ac:chgData name="西村 陽生" userId="763805c10ad28a2a" providerId="LiveId" clId="{0FBD8C09-964F-4322-BA4C-8197DC1E60D5}" dt="2023-07-27T09:26:22.719" v="7871" actId="478"/>
          <ac:spMkLst>
            <pc:docMk/>
            <pc:sldMk cId="1112496009" sldId="294"/>
            <ac:spMk id="2" creationId="{27ADEF24-63C4-FD6E-4BB2-60538FC9A74D}"/>
          </ac:spMkLst>
        </pc:spChg>
        <pc:spChg chg="mod">
          <ac:chgData name="西村 陽生" userId="763805c10ad28a2a" providerId="LiveId" clId="{0FBD8C09-964F-4322-BA4C-8197DC1E60D5}" dt="2023-07-28T13:53:30.904" v="16964" actId="6549"/>
          <ac:spMkLst>
            <pc:docMk/>
            <pc:sldMk cId="1112496009" sldId="294"/>
            <ac:spMk id="4" creationId="{03CE3072-F7D5-E42C-FB4D-175C99124380}"/>
          </ac:spMkLst>
        </pc:spChg>
        <pc:spChg chg="del">
          <ac:chgData name="西村 陽生" userId="763805c10ad28a2a" providerId="LiveId" clId="{0FBD8C09-964F-4322-BA4C-8197DC1E60D5}" dt="2023-07-27T09:26:23.696" v="7872" actId="478"/>
          <ac:spMkLst>
            <pc:docMk/>
            <pc:sldMk cId="1112496009" sldId="294"/>
            <ac:spMk id="8" creationId="{11DC6123-C22C-9EC5-9BD3-D67DE2963C94}"/>
          </ac:spMkLst>
        </pc:spChg>
        <pc:spChg chg="add mod">
          <ac:chgData name="西村 陽生" userId="763805c10ad28a2a" providerId="LiveId" clId="{0FBD8C09-964F-4322-BA4C-8197DC1E60D5}" dt="2023-07-28T13:53:48.745" v="16966" actId="14100"/>
          <ac:spMkLst>
            <pc:docMk/>
            <pc:sldMk cId="1112496009" sldId="294"/>
            <ac:spMk id="9" creationId="{3E811988-505C-8003-0EA7-054776970901}"/>
          </ac:spMkLst>
        </pc:spChg>
        <pc:picChg chg="del">
          <ac:chgData name="西村 陽生" userId="763805c10ad28a2a" providerId="LiveId" clId="{0FBD8C09-964F-4322-BA4C-8197DC1E60D5}" dt="2023-07-27T09:26:21.307" v="7870" actId="478"/>
          <ac:picMkLst>
            <pc:docMk/>
            <pc:sldMk cId="1112496009" sldId="294"/>
            <ac:picMk id="5" creationId="{34C1F4BD-3224-4D69-0FC2-3DA0EDBDA1FD}"/>
          </ac:picMkLst>
        </pc:picChg>
        <pc:picChg chg="add mod">
          <ac:chgData name="西村 陽生" userId="763805c10ad28a2a" providerId="LiveId" clId="{0FBD8C09-964F-4322-BA4C-8197DC1E60D5}" dt="2023-07-27T09:32:22.003" v="8353" actId="1076"/>
          <ac:picMkLst>
            <pc:docMk/>
            <pc:sldMk cId="1112496009" sldId="294"/>
            <ac:picMk id="7" creationId="{F146E66F-C6E7-4E2E-B176-09A5734A8316}"/>
          </ac:picMkLst>
        </pc:picChg>
      </pc:sldChg>
      <pc:sldChg chg="add del">
        <pc:chgData name="西村 陽生" userId="763805c10ad28a2a" providerId="LiveId" clId="{0FBD8C09-964F-4322-BA4C-8197DC1E60D5}" dt="2023-07-27T09:21:42.009" v="7577" actId="47"/>
        <pc:sldMkLst>
          <pc:docMk/>
          <pc:sldMk cId="1664469545" sldId="294"/>
        </pc:sldMkLst>
      </pc:sldChg>
      <pc:sldChg chg="addSp delSp modSp add del mod">
        <pc:chgData name="西村 陽生" userId="763805c10ad28a2a" providerId="LiveId" clId="{0FBD8C09-964F-4322-BA4C-8197DC1E60D5}" dt="2023-07-31T03:35:08.366" v="51771" actId="47"/>
        <pc:sldMkLst>
          <pc:docMk/>
          <pc:sldMk cId="1082711792" sldId="295"/>
        </pc:sldMkLst>
        <pc:spChg chg="add mod">
          <ac:chgData name="西村 陽生" userId="763805c10ad28a2a" providerId="LiveId" clId="{0FBD8C09-964F-4322-BA4C-8197DC1E60D5}" dt="2023-07-28T02:22:20.868" v="12333" actId="1076"/>
          <ac:spMkLst>
            <pc:docMk/>
            <pc:sldMk cId="1082711792" sldId="295"/>
            <ac:spMk id="2" creationId="{68E1AF42-9729-C897-957D-A51F2BFC82E9}"/>
          </ac:spMkLst>
        </pc:spChg>
        <pc:spChg chg="mod">
          <ac:chgData name="西村 陽生" userId="763805c10ad28a2a" providerId="LiveId" clId="{0FBD8C09-964F-4322-BA4C-8197DC1E60D5}" dt="2023-07-28T13:54:32.124" v="16973" actId="20577"/>
          <ac:spMkLst>
            <pc:docMk/>
            <pc:sldMk cId="1082711792" sldId="295"/>
            <ac:spMk id="4" creationId="{03CE3072-F7D5-E42C-FB4D-175C99124380}"/>
          </ac:spMkLst>
        </pc:spChg>
        <pc:spChg chg="del mod">
          <ac:chgData name="西村 陽生" userId="763805c10ad28a2a" providerId="LiveId" clId="{0FBD8C09-964F-4322-BA4C-8197DC1E60D5}" dt="2023-07-28T02:22:18.391" v="12332" actId="478"/>
          <ac:spMkLst>
            <pc:docMk/>
            <pc:sldMk cId="1082711792" sldId="295"/>
            <ac:spMk id="6" creationId="{8F3A1E0A-362B-4880-D1AA-3942F1ABC56B}"/>
          </ac:spMkLst>
        </pc:spChg>
        <pc:picChg chg="add mod">
          <ac:chgData name="西村 陽生" userId="763805c10ad28a2a" providerId="LiveId" clId="{0FBD8C09-964F-4322-BA4C-8197DC1E60D5}" dt="2023-07-28T13:54:11.636" v="16969" actId="14100"/>
          <ac:picMkLst>
            <pc:docMk/>
            <pc:sldMk cId="1082711792" sldId="295"/>
            <ac:picMk id="3" creationId="{8C2D7683-BA5C-F44E-559B-DF3395562829}"/>
          </ac:picMkLst>
        </pc:picChg>
        <pc:picChg chg="del mod">
          <ac:chgData name="西村 陽生" userId="763805c10ad28a2a" providerId="LiveId" clId="{0FBD8C09-964F-4322-BA4C-8197DC1E60D5}" dt="2023-07-27T09:34:45.997" v="8489" actId="478"/>
          <ac:picMkLst>
            <pc:docMk/>
            <pc:sldMk cId="1082711792" sldId="295"/>
            <ac:picMk id="7" creationId="{F146E66F-C6E7-4E2E-B176-09A5734A8316}"/>
          </ac:picMkLst>
        </pc:picChg>
      </pc:sldChg>
      <pc:sldChg chg="addSp delSp modSp add mod">
        <pc:chgData name="西村 陽生" userId="763805c10ad28a2a" providerId="LiveId" clId="{0FBD8C09-964F-4322-BA4C-8197DC1E60D5}" dt="2023-08-02T00:51:36.503" v="59815"/>
        <pc:sldMkLst>
          <pc:docMk/>
          <pc:sldMk cId="4263659106" sldId="296"/>
        </pc:sldMkLst>
        <pc:spChg chg="del">
          <ac:chgData name="西村 陽生" userId="763805c10ad28a2a" providerId="LiveId" clId="{0FBD8C09-964F-4322-BA4C-8197DC1E60D5}" dt="2023-07-28T01:18:59.606" v="8947" actId="478"/>
          <ac:spMkLst>
            <pc:docMk/>
            <pc:sldMk cId="4263659106" sldId="296"/>
            <ac:spMk id="2" creationId="{4FCD56A2-84EE-72B0-FEDC-9980CA8AA599}"/>
          </ac:spMkLst>
        </pc:spChg>
        <pc:spChg chg="add mod">
          <ac:chgData name="西村 陽生" userId="763805c10ad28a2a" providerId="LiveId" clId="{0FBD8C09-964F-4322-BA4C-8197DC1E60D5}" dt="2023-08-02T00:51:36.503" v="59815"/>
          <ac:spMkLst>
            <pc:docMk/>
            <pc:sldMk cId="4263659106" sldId="296"/>
            <ac:spMk id="2" creationId="{BDCB49A6-0394-0496-9BCA-6CC152369660}"/>
          </ac:spMkLst>
        </pc:spChg>
        <pc:spChg chg="mod">
          <ac:chgData name="西村 陽生" userId="763805c10ad28a2a" providerId="LiveId" clId="{0FBD8C09-964F-4322-BA4C-8197DC1E60D5}" dt="2023-07-28T01:19:22.773" v="9017" actId="14100"/>
          <ac:spMkLst>
            <pc:docMk/>
            <pc:sldMk cId="4263659106" sldId="296"/>
            <ac:spMk id="20" creationId="{83FE711A-5F77-87AB-105B-54CFBFE6939A}"/>
          </ac:spMkLst>
        </pc:spChg>
        <pc:spChg chg="del">
          <ac:chgData name="西村 陽生" userId="763805c10ad28a2a" providerId="LiveId" clId="{0FBD8C09-964F-4322-BA4C-8197DC1E60D5}" dt="2023-07-28T01:11:18.523" v="8784" actId="478"/>
          <ac:spMkLst>
            <pc:docMk/>
            <pc:sldMk cId="4263659106" sldId="296"/>
            <ac:spMk id="24" creationId="{80E5F524-8546-574D-E88D-4059E61EB784}"/>
          </ac:spMkLst>
        </pc:spChg>
        <pc:spChg chg="del">
          <ac:chgData name="西村 陽生" userId="763805c10ad28a2a" providerId="LiveId" clId="{0FBD8C09-964F-4322-BA4C-8197DC1E60D5}" dt="2023-07-28T01:11:18.523" v="8784" actId="478"/>
          <ac:spMkLst>
            <pc:docMk/>
            <pc:sldMk cId="4263659106" sldId="296"/>
            <ac:spMk id="25" creationId="{5DF8E2C5-CAB6-A113-EA6C-68B13E33076F}"/>
          </ac:spMkLst>
        </pc:spChg>
        <pc:spChg chg="del">
          <ac:chgData name="西村 陽生" userId="763805c10ad28a2a" providerId="LiveId" clId="{0FBD8C09-964F-4322-BA4C-8197DC1E60D5}" dt="2023-07-28T01:11:18.523" v="8784" actId="478"/>
          <ac:spMkLst>
            <pc:docMk/>
            <pc:sldMk cId="4263659106" sldId="296"/>
            <ac:spMk id="26" creationId="{07072279-832D-439C-BFFC-029F2473A1DE}"/>
          </ac:spMkLst>
        </pc:spChg>
        <pc:spChg chg="del">
          <ac:chgData name="西村 陽生" userId="763805c10ad28a2a" providerId="LiveId" clId="{0FBD8C09-964F-4322-BA4C-8197DC1E60D5}" dt="2023-07-28T01:11:21.516" v="8785" actId="478"/>
          <ac:spMkLst>
            <pc:docMk/>
            <pc:sldMk cId="4263659106" sldId="296"/>
            <ac:spMk id="27" creationId="{AA07C87B-F829-3301-7DB9-16FFC32409B4}"/>
          </ac:spMkLst>
        </pc:spChg>
        <pc:spChg chg="del">
          <ac:chgData name="西村 陽生" userId="763805c10ad28a2a" providerId="LiveId" clId="{0FBD8C09-964F-4322-BA4C-8197DC1E60D5}" dt="2023-07-28T01:11:21.516" v="8785" actId="478"/>
          <ac:spMkLst>
            <pc:docMk/>
            <pc:sldMk cId="4263659106" sldId="296"/>
            <ac:spMk id="28" creationId="{4E19495E-2788-E226-8E33-AA7749DB372A}"/>
          </ac:spMkLst>
        </pc:spChg>
        <pc:spChg chg="add del mod ord">
          <ac:chgData name="西村 陽生" userId="763805c10ad28a2a" providerId="LiveId" clId="{0FBD8C09-964F-4322-BA4C-8197DC1E60D5}" dt="2023-08-02T00:51:35.248" v="59814" actId="478"/>
          <ac:spMkLst>
            <pc:docMk/>
            <pc:sldMk cId="4263659106" sldId="296"/>
            <ac:spMk id="29" creationId="{309FD97E-52CF-70AD-BDE4-AE8287CFFA47}"/>
          </ac:spMkLst>
        </pc:spChg>
        <pc:picChg chg="add mod">
          <ac:chgData name="西村 陽生" userId="763805c10ad28a2a" providerId="LiveId" clId="{0FBD8C09-964F-4322-BA4C-8197DC1E60D5}" dt="2023-08-02T00:51:28.470" v="59813" actId="14100"/>
          <ac:picMkLst>
            <pc:docMk/>
            <pc:sldMk cId="4263659106" sldId="296"/>
            <ac:picMk id="4" creationId="{BA73FED3-56F0-72C3-0910-158687ACAEED}"/>
          </ac:picMkLst>
        </pc:picChg>
        <pc:picChg chg="del">
          <ac:chgData name="西村 陽生" userId="763805c10ad28a2a" providerId="LiveId" clId="{0FBD8C09-964F-4322-BA4C-8197DC1E60D5}" dt="2023-07-28T01:11:16.715" v="8783" actId="478"/>
          <ac:picMkLst>
            <pc:docMk/>
            <pc:sldMk cId="4263659106" sldId="296"/>
            <ac:picMk id="6" creationId="{6059D308-109D-77AD-BD89-FBB307D3C734}"/>
          </ac:picMkLst>
        </pc:picChg>
      </pc:sldChg>
      <pc:sldChg chg="addSp delSp modSp add mod modShow">
        <pc:chgData name="西村 陽生" userId="763805c10ad28a2a" providerId="LiveId" clId="{0FBD8C09-964F-4322-BA4C-8197DC1E60D5}" dt="2023-07-31T08:07:39.653" v="58043" actId="478"/>
        <pc:sldMkLst>
          <pc:docMk/>
          <pc:sldMk cId="3141482677" sldId="297"/>
        </pc:sldMkLst>
        <pc:spChg chg="add mod">
          <ac:chgData name="西村 陽生" userId="763805c10ad28a2a" providerId="LiveId" clId="{0FBD8C09-964F-4322-BA4C-8197DC1E60D5}" dt="2023-07-29T20:29:27.782" v="31016" actId="21"/>
          <ac:spMkLst>
            <pc:docMk/>
            <pc:sldMk cId="3141482677" sldId="297"/>
            <ac:spMk id="2" creationId="{1C27A8F8-2A9D-EEF3-E487-18497CA9C62D}"/>
          </ac:spMkLst>
        </pc:spChg>
        <pc:spChg chg="del">
          <ac:chgData name="西村 陽生" userId="763805c10ad28a2a" providerId="LiveId" clId="{0FBD8C09-964F-4322-BA4C-8197DC1E60D5}" dt="2023-07-28T01:20:38.949" v="9030" actId="478"/>
          <ac:spMkLst>
            <pc:docMk/>
            <pc:sldMk cId="3141482677" sldId="297"/>
            <ac:spMk id="3" creationId="{E763A7C9-1772-E38F-3D59-E30993369DB6}"/>
          </ac:spMkLst>
        </pc:spChg>
        <pc:spChg chg="add del mod">
          <ac:chgData name="西村 陽生" userId="763805c10ad28a2a" providerId="LiveId" clId="{0FBD8C09-964F-4322-BA4C-8197DC1E60D5}" dt="2023-07-28T01:20:40.908" v="9031" actId="478"/>
          <ac:spMkLst>
            <pc:docMk/>
            <pc:sldMk cId="3141482677" sldId="297"/>
            <ac:spMk id="4" creationId="{B584F0A3-2F9F-7B02-5B28-F2D626092230}"/>
          </ac:spMkLst>
        </pc:spChg>
        <pc:spChg chg="del">
          <ac:chgData name="西村 陽生" userId="763805c10ad28a2a" providerId="LiveId" clId="{0FBD8C09-964F-4322-BA4C-8197DC1E60D5}" dt="2023-07-28T01:20:37.181" v="9029" actId="478"/>
          <ac:spMkLst>
            <pc:docMk/>
            <pc:sldMk cId="3141482677" sldId="297"/>
            <ac:spMk id="5" creationId="{4BDB55DC-7D85-862C-0499-8AB3334BC99F}"/>
          </ac:spMkLst>
        </pc:spChg>
        <pc:spChg chg="mod">
          <ac:chgData name="西村 陽生" userId="763805c10ad28a2a" providerId="LiveId" clId="{0FBD8C09-964F-4322-BA4C-8197DC1E60D5}" dt="2023-07-29T23:07:32.235" v="37691" actId="113"/>
          <ac:spMkLst>
            <pc:docMk/>
            <pc:sldMk cId="3141482677" sldId="297"/>
            <ac:spMk id="6" creationId="{8F3A1E0A-362B-4880-D1AA-3942F1ABC56B}"/>
          </ac:spMkLst>
        </pc:spChg>
        <pc:spChg chg="add del mod">
          <ac:chgData name="西村 陽生" userId="763805c10ad28a2a" providerId="LiveId" clId="{0FBD8C09-964F-4322-BA4C-8197DC1E60D5}" dt="2023-07-28T01:20:42.273" v="9032" actId="478"/>
          <ac:spMkLst>
            <pc:docMk/>
            <pc:sldMk cId="3141482677" sldId="297"/>
            <ac:spMk id="8" creationId="{8C55B3BC-0E00-9982-B9CA-00A0240E6D06}"/>
          </ac:spMkLst>
        </pc:spChg>
        <pc:picChg chg="add del mod">
          <ac:chgData name="西村 陽生" userId="763805c10ad28a2a" providerId="LiveId" clId="{0FBD8C09-964F-4322-BA4C-8197DC1E60D5}" dt="2023-07-28T18:24:07.997" v="17647" actId="478"/>
          <ac:picMkLst>
            <pc:docMk/>
            <pc:sldMk cId="3141482677" sldId="297"/>
            <ac:picMk id="2" creationId="{7BAB84D2-2696-F64A-0C5B-231614AFF985}"/>
          </ac:picMkLst>
        </pc:picChg>
        <pc:picChg chg="add del mod">
          <ac:chgData name="西村 陽生" userId="763805c10ad28a2a" providerId="LiveId" clId="{0FBD8C09-964F-4322-BA4C-8197DC1E60D5}" dt="2023-07-31T08:07:39.653" v="58043" actId="478"/>
          <ac:picMkLst>
            <pc:docMk/>
            <pc:sldMk cId="3141482677" sldId="297"/>
            <ac:picMk id="4" creationId="{2CA7C570-28F6-4138-1890-977E943C5AF6}"/>
          </ac:picMkLst>
        </pc:picChg>
      </pc:sldChg>
      <pc:sldChg chg="addSp delSp modSp add del mod">
        <pc:chgData name="西村 陽生" userId="763805c10ad28a2a" providerId="LiveId" clId="{0FBD8C09-964F-4322-BA4C-8197DC1E60D5}" dt="2023-07-31T05:52:47.487" v="56720" actId="47"/>
        <pc:sldMkLst>
          <pc:docMk/>
          <pc:sldMk cId="1624037702" sldId="298"/>
        </pc:sldMkLst>
        <pc:spChg chg="add del mod">
          <ac:chgData name="西村 陽生" userId="763805c10ad28a2a" providerId="LiveId" clId="{0FBD8C09-964F-4322-BA4C-8197DC1E60D5}" dt="2023-07-28T11:16:42.153" v="16132" actId="478"/>
          <ac:spMkLst>
            <pc:docMk/>
            <pc:sldMk cId="1624037702" sldId="298"/>
            <ac:spMk id="2" creationId="{0160543C-D5C2-3CBC-4CF3-428B5340F23E}"/>
          </ac:spMkLst>
        </pc:spChg>
        <pc:spChg chg="add del mod">
          <ac:chgData name="西村 陽生" userId="763805c10ad28a2a" providerId="LiveId" clId="{0FBD8C09-964F-4322-BA4C-8197DC1E60D5}" dt="2023-07-28T01:35:31.997" v="9676" actId="478"/>
          <ac:spMkLst>
            <pc:docMk/>
            <pc:sldMk cId="1624037702" sldId="298"/>
            <ac:spMk id="2" creationId="{42FAE209-5C89-F3E1-4FB0-9B0DE07412C4}"/>
          </ac:spMkLst>
        </pc:spChg>
        <pc:spChg chg="add mod">
          <ac:chgData name="西村 陽生" userId="763805c10ad28a2a" providerId="LiveId" clId="{0FBD8C09-964F-4322-BA4C-8197DC1E60D5}" dt="2023-07-28T11:19:03.763" v="16317" actId="14100"/>
          <ac:spMkLst>
            <pc:docMk/>
            <pc:sldMk cId="1624037702" sldId="298"/>
            <ac:spMk id="3" creationId="{526320B4-FF61-BE68-43A4-7481A03CE751}"/>
          </ac:spMkLst>
        </pc:spChg>
        <pc:spChg chg="add del mod">
          <ac:chgData name="西村 陽生" userId="763805c10ad28a2a" providerId="LiveId" clId="{0FBD8C09-964F-4322-BA4C-8197DC1E60D5}" dt="2023-07-28T11:17:39.457" v="16148" actId="478"/>
          <ac:spMkLst>
            <pc:docMk/>
            <pc:sldMk cId="1624037702" sldId="298"/>
            <ac:spMk id="4" creationId="{B3081D0E-DAD2-C67A-F3CC-87D6030DE15E}"/>
          </ac:spMkLst>
        </pc:spChg>
        <pc:spChg chg="add mod">
          <ac:chgData name="西村 陽生" userId="763805c10ad28a2a" providerId="LiveId" clId="{0FBD8C09-964F-4322-BA4C-8197DC1E60D5}" dt="2023-07-28T11:19:06.284" v="16318" actId="1076"/>
          <ac:spMkLst>
            <pc:docMk/>
            <pc:sldMk cId="1624037702" sldId="298"/>
            <ac:spMk id="5" creationId="{AAD8D68D-C21D-1826-033C-5E3C2BBD34FA}"/>
          </ac:spMkLst>
        </pc:spChg>
        <pc:spChg chg="mod">
          <ac:chgData name="西村 陽生" userId="763805c10ad28a2a" providerId="LiveId" clId="{0FBD8C09-964F-4322-BA4C-8197DC1E60D5}" dt="2023-07-28T11:17:33.266" v="16146" actId="1076"/>
          <ac:spMkLst>
            <pc:docMk/>
            <pc:sldMk cId="1624037702" sldId="298"/>
            <ac:spMk id="6" creationId="{8F3A1E0A-362B-4880-D1AA-3942F1ABC56B}"/>
          </ac:spMkLst>
        </pc:spChg>
        <pc:picChg chg="add mod">
          <ac:chgData name="西村 陽生" userId="763805c10ad28a2a" providerId="LiveId" clId="{0FBD8C09-964F-4322-BA4C-8197DC1E60D5}" dt="2023-07-28T12:03:43.607" v="16596" actId="1076"/>
          <ac:picMkLst>
            <pc:docMk/>
            <pc:sldMk cId="1624037702" sldId="298"/>
            <ac:picMk id="7" creationId="{7DAFB140-6C06-1065-59C3-B81B521848BF}"/>
          </ac:picMkLst>
        </pc:picChg>
        <pc:picChg chg="add del mod">
          <ac:chgData name="西村 陽生" userId="763805c10ad28a2a" providerId="LiveId" clId="{0FBD8C09-964F-4322-BA4C-8197DC1E60D5}" dt="2023-07-28T12:04:06.932" v="16601" actId="21"/>
          <ac:picMkLst>
            <pc:docMk/>
            <pc:sldMk cId="1624037702" sldId="298"/>
            <ac:picMk id="8" creationId="{38AB32B4-2707-21BC-7F92-911BACE4C3FE}"/>
          </ac:picMkLst>
        </pc:picChg>
      </pc:sldChg>
      <pc:sldChg chg="addSp delSp modSp add del mod">
        <pc:chgData name="西村 陽生" userId="763805c10ad28a2a" providerId="LiveId" clId="{0FBD8C09-964F-4322-BA4C-8197DC1E60D5}" dt="2023-07-31T03:35:08.593" v="51772" actId="47"/>
        <pc:sldMkLst>
          <pc:docMk/>
          <pc:sldMk cId="994093797" sldId="299"/>
        </pc:sldMkLst>
        <pc:spChg chg="add mod">
          <ac:chgData name="西村 陽生" userId="763805c10ad28a2a" providerId="LiveId" clId="{0FBD8C09-964F-4322-BA4C-8197DC1E60D5}" dt="2023-07-28T14:10:42.664" v="17286" actId="12788"/>
          <ac:spMkLst>
            <pc:docMk/>
            <pc:sldMk cId="994093797" sldId="299"/>
            <ac:spMk id="2" creationId="{9D18E1DE-CFCC-A232-1D70-46D8776E5654}"/>
          </ac:spMkLst>
        </pc:spChg>
        <pc:spChg chg="mod">
          <ac:chgData name="西村 陽生" userId="763805c10ad28a2a" providerId="LiveId" clId="{0FBD8C09-964F-4322-BA4C-8197DC1E60D5}" dt="2023-07-28T01:35:15.989" v="9671" actId="1076"/>
          <ac:spMkLst>
            <pc:docMk/>
            <pc:sldMk cId="994093797" sldId="299"/>
            <ac:spMk id="6" creationId="{8F3A1E0A-362B-4880-D1AA-3942F1ABC56B}"/>
          </ac:spMkLst>
        </pc:spChg>
        <pc:picChg chg="add del mod">
          <ac:chgData name="西村 陽生" userId="763805c10ad28a2a" providerId="LiveId" clId="{0FBD8C09-964F-4322-BA4C-8197DC1E60D5}" dt="2023-07-28T12:04:01.143" v="16600" actId="478"/>
          <ac:picMkLst>
            <pc:docMk/>
            <pc:sldMk cId="994093797" sldId="299"/>
            <ac:picMk id="3" creationId="{FFD9EF14-02D8-2477-432B-0B9470F0FD8E}"/>
          </ac:picMkLst>
        </pc:picChg>
        <pc:picChg chg="add mod">
          <ac:chgData name="西村 陽生" userId="763805c10ad28a2a" providerId="LiveId" clId="{0FBD8C09-964F-4322-BA4C-8197DC1E60D5}" dt="2023-07-28T12:04:16.378" v="16603" actId="1076"/>
          <ac:picMkLst>
            <pc:docMk/>
            <pc:sldMk cId="994093797" sldId="299"/>
            <ac:picMk id="4" creationId="{11CA5F15-BDD4-719A-0003-6E7B28D9118E}"/>
          </ac:picMkLst>
        </pc:picChg>
      </pc:sldChg>
      <pc:sldChg chg="addSp delSp modSp add del mod ord">
        <pc:chgData name="西村 陽生" userId="763805c10ad28a2a" providerId="LiveId" clId="{0FBD8C09-964F-4322-BA4C-8197DC1E60D5}" dt="2023-07-28T02:58:22.526" v="14004" actId="47"/>
        <pc:sldMkLst>
          <pc:docMk/>
          <pc:sldMk cId="1859075546" sldId="300"/>
        </pc:sldMkLst>
        <pc:spChg chg="mod">
          <ac:chgData name="西村 陽生" userId="763805c10ad28a2a" providerId="LiveId" clId="{0FBD8C09-964F-4322-BA4C-8197DC1E60D5}" dt="2023-07-28T01:44:19.722" v="9899" actId="20577"/>
          <ac:spMkLst>
            <pc:docMk/>
            <pc:sldMk cId="1859075546" sldId="300"/>
            <ac:spMk id="4" creationId="{03CE3072-F7D5-E42C-FB4D-175C99124380}"/>
          </ac:spMkLst>
        </pc:spChg>
        <pc:spChg chg="mod">
          <ac:chgData name="西村 陽生" userId="763805c10ad28a2a" providerId="LiveId" clId="{0FBD8C09-964F-4322-BA4C-8197DC1E60D5}" dt="2023-07-28T01:39:17.764" v="9806" actId="6549"/>
          <ac:spMkLst>
            <pc:docMk/>
            <pc:sldMk cId="1859075546" sldId="300"/>
            <ac:spMk id="6" creationId="{8F3A1E0A-362B-4880-D1AA-3942F1ABC56B}"/>
          </ac:spMkLst>
        </pc:spChg>
        <pc:spChg chg="add del">
          <ac:chgData name="西村 陽生" userId="763805c10ad28a2a" providerId="LiveId" clId="{0FBD8C09-964F-4322-BA4C-8197DC1E60D5}" dt="2023-07-28T01:48:44.435" v="9905" actId="478"/>
          <ac:spMkLst>
            <pc:docMk/>
            <pc:sldMk cId="1859075546" sldId="300"/>
            <ac:spMk id="10" creationId="{1335C999-1BD6-5A82-57ED-5FF1363896CF}"/>
          </ac:spMkLst>
        </pc:spChg>
        <pc:spChg chg="add mod">
          <ac:chgData name="西村 陽生" userId="763805c10ad28a2a" providerId="LiveId" clId="{0FBD8C09-964F-4322-BA4C-8197DC1E60D5}" dt="2023-07-28T02:29:29.003" v="13121" actId="6549"/>
          <ac:spMkLst>
            <pc:docMk/>
            <pc:sldMk cId="1859075546" sldId="300"/>
            <ac:spMk id="16" creationId="{F2AA9359-B03C-67FD-A0FC-3A1120C16D39}"/>
          </ac:spMkLst>
        </pc:spChg>
        <pc:graphicFrameChg chg="del">
          <ac:chgData name="西村 陽生" userId="763805c10ad28a2a" providerId="LiveId" clId="{0FBD8C09-964F-4322-BA4C-8197DC1E60D5}" dt="2023-07-28T01:44:13.859" v="9898" actId="478"/>
          <ac:graphicFrameMkLst>
            <pc:docMk/>
            <pc:sldMk cId="1859075546" sldId="300"/>
            <ac:graphicFrameMk id="14" creationId="{6E337F40-ECC3-21B9-C942-A38BB3E138D3}"/>
          </ac:graphicFrameMkLst>
        </pc:graphicFrameChg>
        <pc:picChg chg="add del mod">
          <ac:chgData name="西村 陽生" userId="763805c10ad28a2a" providerId="LiveId" clId="{0FBD8C09-964F-4322-BA4C-8197DC1E60D5}" dt="2023-07-28T02:29:30.126" v="13122" actId="478"/>
          <ac:picMkLst>
            <pc:docMk/>
            <pc:sldMk cId="1859075546" sldId="300"/>
            <ac:picMk id="3" creationId="{8F716EE6-1F73-DB4C-22FE-5CFF686939FF}"/>
          </ac:picMkLst>
        </pc:picChg>
        <pc:picChg chg="add del">
          <ac:chgData name="西村 陽生" userId="763805c10ad28a2a" providerId="LiveId" clId="{0FBD8C09-964F-4322-BA4C-8197DC1E60D5}" dt="2023-07-28T01:51:18.566" v="10109" actId="478"/>
          <ac:picMkLst>
            <pc:docMk/>
            <pc:sldMk cId="1859075546" sldId="300"/>
            <ac:picMk id="8" creationId="{6199B181-C50E-931A-43C1-020FEC6D507F}"/>
          </ac:picMkLst>
        </pc:picChg>
        <pc:picChg chg="add mod">
          <ac:chgData name="西村 陽生" userId="763805c10ad28a2a" providerId="LiveId" clId="{0FBD8C09-964F-4322-BA4C-8197DC1E60D5}" dt="2023-07-28T01:48:41.968" v="9904" actId="1076"/>
          <ac:picMkLst>
            <pc:docMk/>
            <pc:sldMk cId="1859075546" sldId="300"/>
            <ac:picMk id="12" creationId="{075C8D19-6AA2-9F4F-F342-BE70D8361388}"/>
          </ac:picMkLst>
        </pc:picChg>
        <pc:picChg chg="del">
          <ac:chgData name="西村 陽生" userId="763805c10ad28a2a" providerId="LiveId" clId="{0FBD8C09-964F-4322-BA4C-8197DC1E60D5}" dt="2023-07-28T01:44:11.269" v="9897" actId="478"/>
          <ac:picMkLst>
            <pc:docMk/>
            <pc:sldMk cId="1859075546" sldId="300"/>
            <ac:picMk id="13" creationId="{F674DEE6-3AA9-5DA6-D476-E7BCBBA0A3D4}"/>
          </ac:picMkLst>
        </pc:picChg>
        <pc:picChg chg="add del mod">
          <ac:chgData name="西村 陽生" userId="763805c10ad28a2a" providerId="LiveId" clId="{0FBD8C09-964F-4322-BA4C-8197DC1E60D5}" dt="2023-07-28T02:29:28.375" v="13120" actId="478"/>
          <ac:picMkLst>
            <pc:docMk/>
            <pc:sldMk cId="1859075546" sldId="300"/>
            <ac:picMk id="17" creationId="{BC202B8F-406E-F0E8-F20E-B5486E3307F1}"/>
          </ac:picMkLst>
        </pc:picChg>
      </pc:sldChg>
      <pc:sldChg chg="delSp modSp add del mod ord">
        <pc:chgData name="西村 陽生" userId="763805c10ad28a2a" providerId="LiveId" clId="{0FBD8C09-964F-4322-BA4C-8197DC1E60D5}" dt="2023-07-31T03:35:09.599" v="51773" actId="47"/>
        <pc:sldMkLst>
          <pc:docMk/>
          <pc:sldMk cId="545257308" sldId="301"/>
        </pc:sldMkLst>
        <pc:spChg chg="mod">
          <ac:chgData name="西村 陽生" userId="763805c10ad28a2a" providerId="LiveId" clId="{0FBD8C09-964F-4322-BA4C-8197DC1E60D5}" dt="2023-07-28T01:50:45.107" v="10098" actId="20577"/>
          <ac:spMkLst>
            <pc:docMk/>
            <pc:sldMk cId="545257308" sldId="301"/>
            <ac:spMk id="4" creationId="{03CE3072-F7D5-E42C-FB4D-175C99124380}"/>
          </ac:spMkLst>
        </pc:spChg>
        <pc:spChg chg="mod ord">
          <ac:chgData name="西村 陽生" userId="763805c10ad28a2a" providerId="LiveId" clId="{0FBD8C09-964F-4322-BA4C-8197DC1E60D5}" dt="2023-07-28T01:52:02.110" v="10126" actId="1076"/>
          <ac:spMkLst>
            <pc:docMk/>
            <pc:sldMk cId="545257308" sldId="301"/>
            <ac:spMk id="7" creationId="{9140F782-FD3E-0D96-2057-625B3EE4B9A0}"/>
          </ac:spMkLst>
        </pc:spChg>
        <pc:spChg chg="del">
          <ac:chgData name="西村 陽生" userId="763805c10ad28a2a" providerId="LiveId" clId="{0FBD8C09-964F-4322-BA4C-8197DC1E60D5}" dt="2023-07-28T01:49:54.957" v="9909" actId="478"/>
          <ac:spMkLst>
            <pc:docMk/>
            <pc:sldMk cId="545257308" sldId="301"/>
            <ac:spMk id="16" creationId="{F2AA9359-B03C-67FD-A0FC-3A1120C16D39}"/>
          </ac:spMkLst>
        </pc:spChg>
        <pc:picChg chg="del">
          <ac:chgData name="西村 陽生" userId="763805c10ad28a2a" providerId="LiveId" clId="{0FBD8C09-964F-4322-BA4C-8197DC1E60D5}" dt="2023-07-28T01:49:52.828" v="9908" actId="478"/>
          <ac:picMkLst>
            <pc:docMk/>
            <pc:sldMk cId="545257308" sldId="301"/>
            <ac:picMk id="3" creationId="{8F716EE6-1F73-DB4C-22FE-5CFF686939FF}"/>
          </ac:picMkLst>
        </pc:picChg>
        <pc:picChg chg="mod">
          <ac:chgData name="西村 陽生" userId="763805c10ad28a2a" providerId="LiveId" clId="{0FBD8C09-964F-4322-BA4C-8197DC1E60D5}" dt="2023-07-28T01:51:58.536" v="10124" actId="1076"/>
          <ac:picMkLst>
            <pc:docMk/>
            <pc:sldMk cId="545257308" sldId="301"/>
            <ac:picMk id="8" creationId="{6199B181-C50E-931A-43C1-020FEC6D507F}"/>
          </ac:picMkLst>
        </pc:picChg>
        <pc:picChg chg="mod">
          <ac:chgData name="西村 陽生" userId="763805c10ad28a2a" providerId="LiveId" clId="{0FBD8C09-964F-4322-BA4C-8197DC1E60D5}" dt="2023-07-28T01:51:59.928" v="10125" actId="1076"/>
          <ac:picMkLst>
            <pc:docMk/>
            <pc:sldMk cId="545257308" sldId="301"/>
            <ac:picMk id="12" creationId="{075C8D19-6AA2-9F4F-F342-BE70D8361388}"/>
          </ac:picMkLst>
        </pc:picChg>
      </pc:sldChg>
      <pc:sldChg chg="new del">
        <pc:chgData name="西村 陽生" userId="763805c10ad28a2a" providerId="LiveId" clId="{0FBD8C09-964F-4322-BA4C-8197DC1E60D5}" dt="2023-07-28T01:51:31.376" v="10116" actId="680"/>
        <pc:sldMkLst>
          <pc:docMk/>
          <pc:sldMk cId="449019224" sldId="302"/>
        </pc:sldMkLst>
      </pc:sldChg>
      <pc:sldChg chg="add del">
        <pc:chgData name="西村 陽生" userId="763805c10ad28a2a" providerId="LiveId" clId="{0FBD8C09-964F-4322-BA4C-8197DC1E60D5}" dt="2023-07-28T01:51:47.557" v="10123" actId="47"/>
        <pc:sldMkLst>
          <pc:docMk/>
          <pc:sldMk cId="3723362522" sldId="302"/>
        </pc:sldMkLst>
      </pc:sldChg>
      <pc:sldChg chg="addSp delSp modSp add del mod ord">
        <pc:chgData name="西村 陽生" userId="763805c10ad28a2a" providerId="LiveId" clId="{0FBD8C09-964F-4322-BA4C-8197DC1E60D5}" dt="2023-07-31T03:35:09.896" v="51774" actId="47"/>
        <pc:sldMkLst>
          <pc:docMk/>
          <pc:sldMk cId="3438892080" sldId="303"/>
        </pc:sldMkLst>
        <pc:spChg chg="add del mod">
          <ac:chgData name="西村 陽生" userId="763805c10ad28a2a" providerId="LiveId" clId="{0FBD8C09-964F-4322-BA4C-8197DC1E60D5}" dt="2023-07-28T01:52:27.662" v="10135" actId="478"/>
          <ac:spMkLst>
            <pc:docMk/>
            <pc:sldMk cId="3438892080" sldId="303"/>
            <ac:spMk id="2" creationId="{E56E86BF-0E86-F3EB-BD32-2FB9078D713E}"/>
          </ac:spMkLst>
        </pc:spChg>
        <pc:spChg chg="add mod">
          <ac:chgData name="西村 陽生" userId="763805c10ad28a2a" providerId="LiveId" clId="{0FBD8C09-964F-4322-BA4C-8197DC1E60D5}" dt="2023-07-28T02:03:58.505" v="10624" actId="207"/>
          <ac:spMkLst>
            <pc:docMk/>
            <pc:sldMk cId="3438892080" sldId="303"/>
            <ac:spMk id="3" creationId="{1B660A71-8BF5-FF71-AEF7-4D8533DE4749}"/>
          </ac:spMkLst>
        </pc:spChg>
        <pc:spChg chg="mod">
          <ac:chgData name="西村 陽生" userId="763805c10ad28a2a" providerId="LiveId" clId="{0FBD8C09-964F-4322-BA4C-8197DC1E60D5}" dt="2023-07-28T01:58:30.195" v="10602" actId="20577"/>
          <ac:spMkLst>
            <pc:docMk/>
            <pc:sldMk cId="3438892080" sldId="303"/>
            <ac:spMk id="4" creationId="{03CE3072-F7D5-E42C-FB4D-175C99124380}"/>
          </ac:spMkLst>
        </pc:spChg>
        <pc:spChg chg="add mod">
          <ac:chgData name="西村 陽生" userId="763805c10ad28a2a" providerId="LiveId" clId="{0FBD8C09-964F-4322-BA4C-8197DC1E60D5}" dt="2023-07-28T01:58:36.235" v="10604" actId="1076"/>
          <ac:spMkLst>
            <pc:docMk/>
            <pc:sldMk cId="3438892080" sldId="303"/>
            <ac:spMk id="5" creationId="{39EF0758-8988-30EB-B180-B5F630943B18}"/>
          </ac:spMkLst>
        </pc:spChg>
        <pc:spChg chg="del mod ord">
          <ac:chgData name="西村 陽生" userId="763805c10ad28a2a" providerId="LiveId" clId="{0FBD8C09-964F-4322-BA4C-8197DC1E60D5}" dt="2023-07-28T01:55:14.823" v="10362" actId="478"/>
          <ac:spMkLst>
            <pc:docMk/>
            <pc:sldMk cId="3438892080" sldId="303"/>
            <ac:spMk id="7" creationId="{9140F782-FD3E-0D96-2057-625B3EE4B9A0}"/>
          </ac:spMkLst>
        </pc:spChg>
        <pc:spChg chg="add del mod">
          <ac:chgData name="西村 陽生" userId="763805c10ad28a2a" providerId="LiveId" clId="{0FBD8C09-964F-4322-BA4C-8197DC1E60D5}" dt="2023-07-28T01:56:07.535" v="10382" actId="478"/>
          <ac:spMkLst>
            <pc:docMk/>
            <pc:sldMk cId="3438892080" sldId="303"/>
            <ac:spMk id="9" creationId="{8777EF8B-ADD8-9609-8679-8C3A75753AC8}"/>
          </ac:spMkLst>
        </pc:spChg>
        <pc:spChg chg="add del mod">
          <ac:chgData name="西村 陽生" userId="763805c10ad28a2a" providerId="LiveId" clId="{0FBD8C09-964F-4322-BA4C-8197DC1E60D5}" dt="2023-07-28T01:56:14.016" v="10383" actId="478"/>
          <ac:spMkLst>
            <pc:docMk/>
            <pc:sldMk cId="3438892080" sldId="303"/>
            <ac:spMk id="10" creationId="{A3ABDCA6-5F2C-FE76-9F1F-180D82110361}"/>
          </ac:spMkLst>
        </pc:spChg>
        <pc:picChg chg="del">
          <ac:chgData name="西村 陽生" userId="763805c10ad28a2a" providerId="LiveId" clId="{0FBD8C09-964F-4322-BA4C-8197DC1E60D5}" dt="2023-07-28T01:52:07.725" v="10127" actId="478"/>
          <ac:picMkLst>
            <pc:docMk/>
            <pc:sldMk cId="3438892080" sldId="303"/>
            <ac:picMk id="8" creationId="{6199B181-C50E-931A-43C1-020FEC6D507F}"/>
          </ac:picMkLst>
        </pc:picChg>
        <pc:picChg chg="del">
          <ac:chgData name="西村 陽生" userId="763805c10ad28a2a" providerId="LiveId" clId="{0FBD8C09-964F-4322-BA4C-8197DC1E60D5}" dt="2023-07-28T01:52:40.212" v="10139" actId="478"/>
          <ac:picMkLst>
            <pc:docMk/>
            <pc:sldMk cId="3438892080" sldId="303"/>
            <ac:picMk id="12" creationId="{075C8D19-6AA2-9F4F-F342-BE70D8361388}"/>
          </ac:picMkLst>
        </pc:picChg>
      </pc:sldChg>
      <pc:sldChg chg="addSp delSp modSp add del mod ord">
        <pc:chgData name="西村 陽生" userId="763805c10ad28a2a" providerId="LiveId" clId="{0FBD8C09-964F-4322-BA4C-8197DC1E60D5}" dt="2023-07-28T02:21:14.349" v="12231" actId="47"/>
        <pc:sldMkLst>
          <pc:docMk/>
          <pc:sldMk cId="1435843632" sldId="304"/>
        </pc:sldMkLst>
        <pc:spChg chg="mod">
          <ac:chgData name="西村 陽生" userId="763805c10ad28a2a" providerId="LiveId" clId="{0FBD8C09-964F-4322-BA4C-8197DC1E60D5}" dt="2023-07-28T01:56:54.141" v="10486" actId="6549"/>
          <ac:spMkLst>
            <pc:docMk/>
            <pc:sldMk cId="1435843632" sldId="304"/>
            <ac:spMk id="4" creationId="{03CE3072-F7D5-E42C-FB4D-175C99124380}"/>
          </ac:spMkLst>
        </pc:spChg>
        <pc:graphicFrameChg chg="add mod modGraphic">
          <ac:chgData name="西村 陽生" userId="763805c10ad28a2a" providerId="LiveId" clId="{0FBD8C09-964F-4322-BA4C-8197DC1E60D5}" dt="2023-07-28T02:00:12.237" v="10623" actId="20577"/>
          <ac:graphicFrameMkLst>
            <pc:docMk/>
            <pc:sldMk cId="1435843632" sldId="304"/>
            <ac:graphicFrameMk id="10" creationId="{28104584-BD0C-12DA-0D22-603461C5EB0B}"/>
          </ac:graphicFrameMkLst>
        </pc:graphicFrameChg>
        <pc:picChg chg="add del mod">
          <ac:chgData name="西村 陽生" userId="763805c10ad28a2a" providerId="LiveId" clId="{0FBD8C09-964F-4322-BA4C-8197DC1E60D5}" dt="2023-07-28T01:58:41.664" v="10606" actId="478"/>
          <ac:picMkLst>
            <pc:docMk/>
            <pc:sldMk cId="1435843632" sldId="304"/>
            <ac:picMk id="3" creationId="{701D7EC0-F24E-A370-52A6-D582AC138C67}"/>
          </ac:picMkLst>
        </pc:picChg>
        <pc:picChg chg="del">
          <ac:chgData name="西村 陽生" userId="763805c10ad28a2a" providerId="LiveId" clId="{0FBD8C09-964F-4322-BA4C-8197DC1E60D5}" dt="2023-07-28T01:56:31.596" v="10387" actId="478"/>
          <ac:picMkLst>
            <pc:docMk/>
            <pc:sldMk cId="1435843632" sldId="304"/>
            <ac:picMk id="8" creationId="{6199B181-C50E-931A-43C1-020FEC6D507F}"/>
          </ac:picMkLst>
        </pc:picChg>
        <pc:picChg chg="add mod">
          <ac:chgData name="西村 陽生" userId="763805c10ad28a2a" providerId="LiveId" clId="{0FBD8C09-964F-4322-BA4C-8197DC1E60D5}" dt="2023-07-28T02:00:02.118" v="10616" actId="1076"/>
          <ac:picMkLst>
            <pc:docMk/>
            <pc:sldMk cId="1435843632" sldId="304"/>
            <ac:picMk id="9" creationId="{3B3D5F30-E9AC-66FA-FF5D-2CD9523E0CE8}"/>
          </ac:picMkLst>
        </pc:picChg>
        <pc:picChg chg="del mod">
          <ac:chgData name="西村 陽生" userId="763805c10ad28a2a" providerId="LiveId" clId="{0FBD8C09-964F-4322-BA4C-8197DC1E60D5}" dt="2023-07-28T01:56:56.731" v="10488" actId="478"/>
          <ac:picMkLst>
            <pc:docMk/>
            <pc:sldMk cId="1435843632" sldId="304"/>
            <ac:picMk id="12" creationId="{075C8D19-6AA2-9F4F-F342-BE70D8361388}"/>
          </ac:picMkLst>
        </pc:picChg>
      </pc:sldChg>
      <pc:sldChg chg="addSp modSp add del mod ord">
        <pc:chgData name="西村 陽生" userId="763805c10ad28a2a" providerId="LiveId" clId="{0FBD8C09-964F-4322-BA4C-8197DC1E60D5}" dt="2023-07-31T03:35:10.116" v="51775" actId="47"/>
        <pc:sldMkLst>
          <pc:docMk/>
          <pc:sldMk cId="3976056693" sldId="305"/>
        </pc:sldMkLst>
        <pc:spChg chg="add mod">
          <ac:chgData name="西村 陽生" userId="763805c10ad28a2a" providerId="LiveId" clId="{0FBD8C09-964F-4322-BA4C-8197DC1E60D5}" dt="2023-07-28T02:08:36.409" v="10893" actId="1076"/>
          <ac:spMkLst>
            <pc:docMk/>
            <pc:sldMk cId="3976056693" sldId="305"/>
            <ac:spMk id="2" creationId="{2DEAEF0B-3F00-2823-F9E2-6DB8093A947D}"/>
          </ac:spMkLst>
        </pc:spChg>
        <pc:spChg chg="mod">
          <ac:chgData name="西村 陽生" userId="763805c10ad28a2a" providerId="LiveId" clId="{0FBD8C09-964F-4322-BA4C-8197DC1E60D5}" dt="2023-07-28T02:07:48.676" v="10756" actId="20577"/>
          <ac:spMkLst>
            <pc:docMk/>
            <pc:sldMk cId="3976056693" sldId="305"/>
            <ac:spMk id="4" creationId="{03CE3072-F7D5-E42C-FB4D-175C99124380}"/>
          </ac:spMkLst>
        </pc:spChg>
        <pc:graphicFrameChg chg="mod modGraphic">
          <ac:chgData name="西村 陽生" userId="763805c10ad28a2a" providerId="LiveId" clId="{0FBD8C09-964F-4322-BA4C-8197DC1E60D5}" dt="2023-07-28T02:08:38.683" v="10894" actId="14100"/>
          <ac:graphicFrameMkLst>
            <pc:docMk/>
            <pc:sldMk cId="3976056693" sldId="305"/>
            <ac:graphicFrameMk id="10" creationId="{28104584-BD0C-12DA-0D22-603461C5EB0B}"/>
          </ac:graphicFrameMkLst>
        </pc:graphicFrameChg>
        <pc:picChg chg="mod">
          <ac:chgData name="西村 陽生" userId="763805c10ad28a2a" providerId="LiveId" clId="{0FBD8C09-964F-4322-BA4C-8197DC1E60D5}" dt="2023-07-28T02:07:41.589" v="10713" actId="1076"/>
          <ac:picMkLst>
            <pc:docMk/>
            <pc:sldMk cId="3976056693" sldId="305"/>
            <ac:picMk id="9" creationId="{3B3D5F30-E9AC-66FA-FF5D-2CD9523E0CE8}"/>
          </ac:picMkLst>
        </pc:picChg>
      </pc:sldChg>
      <pc:sldChg chg="addSp delSp modSp add del mod ord">
        <pc:chgData name="西村 陽生" userId="763805c10ad28a2a" providerId="LiveId" clId="{0FBD8C09-964F-4322-BA4C-8197DC1E60D5}" dt="2023-07-31T03:35:10.505" v="51777" actId="47"/>
        <pc:sldMkLst>
          <pc:docMk/>
          <pc:sldMk cId="63517515" sldId="306"/>
        </pc:sldMkLst>
        <pc:spChg chg="mod">
          <ac:chgData name="西村 陽生" userId="763805c10ad28a2a" providerId="LiveId" clId="{0FBD8C09-964F-4322-BA4C-8197DC1E60D5}" dt="2023-07-28T13:55:28.546" v="16998" actId="20577"/>
          <ac:spMkLst>
            <pc:docMk/>
            <pc:sldMk cId="63517515" sldId="306"/>
            <ac:spMk id="4" creationId="{03CE3072-F7D5-E42C-FB4D-175C99124380}"/>
          </ac:spMkLst>
        </pc:spChg>
        <pc:spChg chg="del">
          <ac:chgData name="西村 陽生" userId="763805c10ad28a2a" providerId="LiveId" clId="{0FBD8C09-964F-4322-BA4C-8197DC1E60D5}" dt="2023-07-28T02:09:56.989" v="11069" actId="478"/>
          <ac:spMkLst>
            <pc:docMk/>
            <pc:sldMk cId="63517515" sldId="306"/>
            <ac:spMk id="7" creationId="{9140F782-FD3E-0D96-2057-625B3EE4B9A0}"/>
          </ac:spMkLst>
        </pc:spChg>
        <pc:spChg chg="add mod">
          <ac:chgData name="西村 陽生" userId="763805c10ad28a2a" providerId="LiveId" clId="{0FBD8C09-964F-4322-BA4C-8197DC1E60D5}" dt="2023-07-28T13:55:36.245" v="17000" actId="1036"/>
          <ac:spMkLst>
            <pc:docMk/>
            <pc:sldMk cId="63517515" sldId="306"/>
            <ac:spMk id="14" creationId="{A8B567F9-7200-3D01-6A4B-9D00B15CAEFF}"/>
          </ac:spMkLst>
        </pc:spChg>
        <pc:grpChg chg="add mod">
          <ac:chgData name="西村 陽生" userId="763805c10ad28a2a" providerId="LiveId" clId="{0FBD8C09-964F-4322-BA4C-8197DC1E60D5}" dt="2023-07-28T02:12:59.530" v="11255" actId="1076"/>
          <ac:grpSpMkLst>
            <pc:docMk/>
            <pc:sldMk cId="63517515" sldId="306"/>
            <ac:grpSpMk id="13" creationId="{B325EC91-DDE1-09E9-291C-6DCB80FE5E0E}"/>
          </ac:grpSpMkLst>
        </pc:grpChg>
        <pc:picChg chg="add del mod">
          <ac:chgData name="西村 陽生" userId="763805c10ad28a2a" providerId="LiveId" clId="{0FBD8C09-964F-4322-BA4C-8197DC1E60D5}" dt="2023-07-28T02:12:05.268" v="11185" actId="478"/>
          <ac:picMkLst>
            <pc:docMk/>
            <pc:sldMk cId="63517515" sldId="306"/>
            <ac:picMk id="3" creationId="{E46B6DAC-525E-C21F-44BE-A10D55274CCE}"/>
          </ac:picMkLst>
        </pc:picChg>
        <pc:picChg chg="del">
          <ac:chgData name="西村 陽生" userId="763805c10ad28a2a" providerId="LiveId" clId="{0FBD8C09-964F-4322-BA4C-8197DC1E60D5}" dt="2023-07-28T02:09:43.496" v="11061" actId="478"/>
          <ac:picMkLst>
            <pc:docMk/>
            <pc:sldMk cId="63517515" sldId="306"/>
            <ac:picMk id="8" creationId="{6199B181-C50E-931A-43C1-020FEC6D507F}"/>
          </ac:picMkLst>
        </pc:picChg>
        <pc:picChg chg="add mod">
          <ac:chgData name="西村 陽生" userId="763805c10ad28a2a" providerId="LiveId" clId="{0FBD8C09-964F-4322-BA4C-8197DC1E60D5}" dt="2023-07-28T02:12:27.502" v="11193" actId="208"/>
          <ac:picMkLst>
            <pc:docMk/>
            <pc:sldMk cId="63517515" sldId="306"/>
            <ac:picMk id="9" creationId="{9545C9F6-F30D-7102-257F-55F4F99DF74B}"/>
          </ac:picMkLst>
        </pc:picChg>
        <pc:picChg chg="add mod">
          <ac:chgData name="西村 陽生" userId="763805c10ad28a2a" providerId="LiveId" clId="{0FBD8C09-964F-4322-BA4C-8197DC1E60D5}" dt="2023-07-28T02:12:27.502" v="11193" actId="208"/>
          <ac:picMkLst>
            <pc:docMk/>
            <pc:sldMk cId="63517515" sldId="306"/>
            <ac:picMk id="11" creationId="{ADF51F91-D79E-DE8C-2730-E4057FBD210F}"/>
          </ac:picMkLst>
        </pc:picChg>
        <pc:picChg chg="del">
          <ac:chgData name="西村 陽生" userId="763805c10ad28a2a" providerId="LiveId" clId="{0FBD8C09-964F-4322-BA4C-8197DC1E60D5}" dt="2023-07-28T02:09:45.131" v="11062" actId="478"/>
          <ac:picMkLst>
            <pc:docMk/>
            <pc:sldMk cId="63517515" sldId="306"/>
            <ac:picMk id="12" creationId="{075C8D19-6AA2-9F4F-F342-BE70D8361388}"/>
          </ac:picMkLst>
        </pc:picChg>
      </pc:sldChg>
      <pc:sldChg chg="add del">
        <pc:chgData name="西村 陽生" userId="763805c10ad28a2a" providerId="LiveId" clId="{0FBD8C09-964F-4322-BA4C-8197DC1E60D5}" dt="2023-07-28T02:09:27.459" v="11060"/>
        <pc:sldMkLst>
          <pc:docMk/>
          <pc:sldMk cId="2991731286" sldId="307"/>
        </pc:sldMkLst>
      </pc:sldChg>
      <pc:sldChg chg="addSp delSp modSp add del mod ord">
        <pc:chgData name="西村 陽生" userId="763805c10ad28a2a" providerId="LiveId" clId="{0FBD8C09-964F-4322-BA4C-8197DC1E60D5}" dt="2023-07-31T03:35:10.294" v="51776" actId="47"/>
        <pc:sldMkLst>
          <pc:docMk/>
          <pc:sldMk cId="3206398196" sldId="307"/>
        </pc:sldMkLst>
        <pc:spChg chg="add mod">
          <ac:chgData name="西村 陽生" userId="763805c10ad28a2a" providerId="LiveId" clId="{0FBD8C09-964F-4322-BA4C-8197DC1E60D5}" dt="2023-07-28T02:14:24.374" v="11430" actId="1076"/>
          <ac:spMkLst>
            <pc:docMk/>
            <pc:sldMk cId="3206398196" sldId="307"/>
            <ac:spMk id="2" creationId="{8C82DBFE-0E66-62C5-E2B1-719C7525A3C2}"/>
          </ac:spMkLst>
        </pc:spChg>
        <pc:spChg chg="mod">
          <ac:chgData name="西村 陽生" userId="763805c10ad28a2a" providerId="LiveId" clId="{0FBD8C09-964F-4322-BA4C-8197DC1E60D5}" dt="2023-07-28T02:11:38.295" v="11094" actId="6549"/>
          <ac:spMkLst>
            <pc:docMk/>
            <pc:sldMk cId="3206398196" sldId="307"/>
            <ac:spMk id="4" creationId="{03CE3072-F7D5-E42C-FB4D-175C99124380}"/>
          </ac:spMkLst>
        </pc:spChg>
        <pc:picChg chg="mod">
          <ac:chgData name="西村 陽生" userId="763805c10ad28a2a" providerId="LiveId" clId="{0FBD8C09-964F-4322-BA4C-8197DC1E60D5}" dt="2023-07-28T02:11:30.248" v="11087" actId="1076"/>
          <ac:picMkLst>
            <pc:docMk/>
            <pc:sldMk cId="3206398196" sldId="307"/>
            <ac:picMk id="3" creationId="{E46B6DAC-525E-C21F-44BE-A10D55274CCE}"/>
          </ac:picMkLst>
        </pc:picChg>
        <pc:picChg chg="del">
          <ac:chgData name="西村 陽生" userId="763805c10ad28a2a" providerId="LiveId" clId="{0FBD8C09-964F-4322-BA4C-8197DC1E60D5}" dt="2023-07-28T02:11:28.891" v="11086" actId="478"/>
          <ac:picMkLst>
            <pc:docMk/>
            <pc:sldMk cId="3206398196" sldId="307"/>
            <ac:picMk id="9" creationId="{9545C9F6-F30D-7102-257F-55F4F99DF74B}"/>
          </ac:picMkLst>
        </pc:picChg>
      </pc:sldChg>
      <pc:sldChg chg="addSp delSp modSp add del mod">
        <pc:chgData name="西村 陽生" userId="763805c10ad28a2a" providerId="LiveId" clId="{0FBD8C09-964F-4322-BA4C-8197DC1E60D5}" dt="2023-07-31T03:35:10.641" v="51778" actId="47"/>
        <pc:sldMkLst>
          <pc:docMk/>
          <pc:sldMk cId="275845121" sldId="308"/>
        </pc:sldMkLst>
        <pc:spChg chg="mod">
          <ac:chgData name="西村 陽生" userId="763805c10ad28a2a" providerId="LiveId" clId="{0FBD8C09-964F-4322-BA4C-8197DC1E60D5}" dt="2023-07-28T14:20:49.796" v="17329" actId="6549"/>
          <ac:spMkLst>
            <pc:docMk/>
            <pc:sldMk cId="275845121" sldId="308"/>
            <ac:spMk id="4" creationId="{03CE3072-F7D5-E42C-FB4D-175C99124380}"/>
          </ac:spMkLst>
        </pc:spChg>
        <pc:spChg chg="mod">
          <ac:chgData name="西村 陽生" userId="763805c10ad28a2a" providerId="LiveId" clId="{0FBD8C09-964F-4322-BA4C-8197DC1E60D5}" dt="2023-07-28T14:19:51.584" v="17320" actId="14100"/>
          <ac:spMkLst>
            <pc:docMk/>
            <pc:sldMk cId="275845121" sldId="308"/>
            <ac:spMk id="6" creationId="{8F3A1E0A-362B-4880-D1AA-3942F1ABC56B}"/>
          </ac:spMkLst>
        </pc:spChg>
        <pc:spChg chg="add del mod ord">
          <ac:chgData name="西村 陽生" userId="763805c10ad28a2a" providerId="LiveId" clId="{0FBD8C09-964F-4322-BA4C-8197DC1E60D5}" dt="2023-07-28T13:56:13.106" v="17031" actId="1076"/>
          <ac:spMkLst>
            <pc:docMk/>
            <pc:sldMk cId="275845121" sldId="308"/>
            <ac:spMk id="14" creationId="{A8B567F9-7200-3D01-6A4B-9D00B15CAEFF}"/>
          </ac:spMkLst>
        </pc:spChg>
        <pc:grpChg chg="del">
          <ac:chgData name="西村 陽生" userId="763805c10ad28a2a" providerId="LiveId" clId="{0FBD8C09-964F-4322-BA4C-8197DC1E60D5}" dt="2023-07-28T02:16:52.955" v="11737" actId="478"/>
          <ac:grpSpMkLst>
            <pc:docMk/>
            <pc:sldMk cId="275845121" sldId="308"/>
            <ac:grpSpMk id="13" creationId="{B325EC91-DDE1-09E9-291C-6DCB80FE5E0E}"/>
          </ac:grpSpMkLst>
        </pc:grpChg>
        <pc:picChg chg="add del mod">
          <ac:chgData name="西村 陽生" userId="763805c10ad28a2a" providerId="LiveId" clId="{0FBD8C09-964F-4322-BA4C-8197DC1E60D5}" dt="2023-07-28T02:17:46.782" v="11799" actId="478"/>
          <ac:picMkLst>
            <pc:docMk/>
            <pc:sldMk cId="275845121" sldId="308"/>
            <ac:picMk id="2" creationId="{CAA090C9-6282-764C-7F84-4040679BF120}"/>
          </ac:picMkLst>
        </pc:picChg>
        <pc:picChg chg="add mod ord">
          <ac:chgData name="西村 陽生" userId="763805c10ad28a2a" providerId="LiveId" clId="{0FBD8C09-964F-4322-BA4C-8197DC1E60D5}" dt="2023-07-28T02:19:58.310" v="12103" actId="1076"/>
          <ac:picMkLst>
            <pc:docMk/>
            <pc:sldMk cId="275845121" sldId="308"/>
            <ac:picMk id="5" creationId="{D6ABB1D5-35C1-0F0D-5327-240C6CE8FC2F}"/>
          </ac:picMkLst>
        </pc:picChg>
        <pc:picChg chg="add mod">
          <ac:chgData name="西村 陽生" userId="763805c10ad28a2a" providerId="LiveId" clId="{0FBD8C09-964F-4322-BA4C-8197DC1E60D5}" dt="2023-07-28T02:20:02.606" v="12105" actId="1076"/>
          <ac:picMkLst>
            <pc:docMk/>
            <pc:sldMk cId="275845121" sldId="308"/>
            <ac:picMk id="8" creationId="{48590C02-3004-68D4-10DA-9AC2896D4122}"/>
          </ac:picMkLst>
        </pc:picChg>
      </pc:sldChg>
      <pc:sldChg chg="addSp delSp modSp add del mod">
        <pc:chgData name="西村 陽生" userId="763805c10ad28a2a" providerId="LiveId" clId="{0FBD8C09-964F-4322-BA4C-8197DC1E60D5}" dt="2023-07-31T03:35:10.833" v="51779" actId="47"/>
        <pc:sldMkLst>
          <pc:docMk/>
          <pc:sldMk cId="3758040297" sldId="309"/>
        </pc:sldMkLst>
        <pc:spChg chg="add del">
          <ac:chgData name="西村 陽生" userId="763805c10ad28a2a" providerId="LiveId" clId="{0FBD8C09-964F-4322-BA4C-8197DC1E60D5}" dt="2023-07-28T02:22:40.018" v="12334" actId="478"/>
          <ac:spMkLst>
            <pc:docMk/>
            <pc:sldMk cId="3758040297" sldId="309"/>
            <ac:spMk id="2" creationId="{9D18E1DE-CFCC-A232-1D70-46D8776E5654}"/>
          </ac:spMkLst>
        </pc:spChg>
        <pc:spChg chg="add mod">
          <ac:chgData name="西村 陽生" userId="763805c10ad28a2a" providerId="LiveId" clId="{0FBD8C09-964F-4322-BA4C-8197DC1E60D5}" dt="2023-07-28T02:24:47.866" v="12516" actId="20577"/>
          <ac:spMkLst>
            <pc:docMk/>
            <pc:sldMk cId="3758040297" sldId="309"/>
            <ac:spMk id="3" creationId="{1B94CA73-14B3-5BCB-258A-3AD08079CB0E}"/>
          </ac:spMkLst>
        </pc:spChg>
        <pc:spChg chg="mod">
          <ac:chgData name="西村 陽生" userId="763805c10ad28a2a" providerId="LiveId" clId="{0FBD8C09-964F-4322-BA4C-8197DC1E60D5}" dt="2023-07-28T02:24:41.263" v="12497" actId="20577"/>
          <ac:spMkLst>
            <pc:docMk/>
            <pc:sldMk cId="3758040297" sldId="309"/>
            <ac:spMk id="6" creationId="{8F3A1E0A-362B-4880-D1AA-3942F1ABC56B}"/>
          </ac:spMkLst>
        </pc:spChg>
      </pc:sldChg>
      <pc:sldChg chg="addSp delSp modSp add del mod ord">
        <pc:chgData name="西村 陽生" userId="763805c10ad28a2a" providerId="LiveId" clId="{0FBD8C09-964F-4322-BA4C-8197DC1E60D5}" dt="2023-07-31T03:35:11.577" v="51780" actId="47"/>
        <pc:sldMkLst>
          <pc:docMk/>
          <pc:sldMk cId="1738283475" sldId="310"/>
        </pc:sldMkLst>
        <pc:spChg chg="del">
          <ac:chgData name="西村 陽生" userId="763805c10ad28a2a" providerId="LiveId" clId="{0FBD8C09-964F-4322-BA4C-8197DC1E60D5}" dt="2023-07-28T02:27:05.910" v="12890" actId="478"/>
          <ac:spMkLst>
            <pc:docMk/>
            <pc:sldMk cId="1738283475" sldId="310"/>
            <ac:spMk id="2" creationId="{64C5144A-4DDC-43FC-ADA5-F90C7894E02E}"/>
          </ac:spMkLst>
        </pc:spChg>
        <pc:spChg chg="add mod">
          <ac:chgData name="西村 陽生" userId="763805c10ad28a2a" providerId="LiveId" clId="{0FBD8C09-964F-4322-BA4C-8197DC1E60D5}" dt="2023-07-28T11:45:34.712" v="16431" actId="14100"/>
          <ac:spMkLst>
            <pc:docMk/>
            <pc:sldMk cId="1738283475" sldId="310"/>
            <ac:spMk id="3" creationId="{2428F963-A289-6BAB-48D0-016C378BBB83}"/>
          </ac:spMkLst>
        </pc:spChg>
        <pc:spChg chg="del">
          <ac:chgData name="西村 陽生" userId="763805c10ad28a2a" providerId="LiveId" clId="{0FBD8C09-964F-4322-BA4C-8197DC1E60D5}" dt="2023-07-28T02:27:07.183" v="12891" actId="478"/>
          <ac:spMkLst>
            <pc:docMk/>
            <pc:sldMk cId="1738283475" sldId="310"/>
            <ac:spMk id="4" creationId="{8F171B02-E794-3F44-4DED-D4358FB1A2D9}"/>
          </ac:spMkLst>
        </pc:spChg>
        <pc:spChg chg="del">
          <ac:chgData name="西村 陽生" userId="763805c10ad28a2a" providerId="LiveId" clId="{0FBD8C09-964F-4322-BA4C-8197DC1E60D5}" dt="2023-07-28T02:23:29.112" v="12341" actId="478"/>
          <ac:spMkLst>
            <pc:docMk/>
            <pc:sldMk cId="1738283475" sldId="310"/>
            <ac:spMk id="6" creationId="{8F3A1E0A-362B-4880-D1AA-3942F1ABC56B}"/>
          </ac:spMkLst>
        </pc:spChg>
        <pc:spChg chg="mod">
          <ac:chgData name="西村 陽生" userId="763805c10ad28a2a" providerId="LiveId" clId="{0FBD8C09-964F-4322-BA4C-8197DC1E60D5}" dt="2023-07-28T13:59:25.222" v="17184" actId="6549"/>
          <ac:spMkLst>
            <pc:docMk/>
            <pc:sldMk cId="1738283475" sldId="310"/>
            <ac:spMk id="9" creationId="{8CA7BD4B-136A-B6C0-ADA6-88D8819AB26E}"/>
          </ac:spMkLst>
        </pc:spChg>
      </pc:sldChg>
      <pc:sldChg chg="addSp delSp modSp add del mod">
        <pc:chgData name="西村 陽生" userId="763805c10ad28a2a" providerId="LiveId" clId="{0FBD8C09-964F-4322-BA4C-8197DC1E60D5}" dt="2023-07-31T05:52:59.982" v="56727" actId="47"/>
        <pc:sldMkLst>
          <pc:docMk/>
          <pc:sldMk cId="3873321396" sldId="311"/>
        </pc:sldMkLst>
        <pc:spChg chg="add mod">
          <ac:chgData name="西村 陽生" userId="763805c10ad28a2a" providerId="LiveId" clId="{0FBD8C09-964F-4322-BA4C-8197DC1E60D5}" dt="2023-07-28T02:42:37.197" v="13403" actId="1076"/>
          <ac:spMkLst>
            <pc:docMk/>
            <pc:sldMk cId="3873321396" sldId="311"/>
            <ac:spMk id="2" creationId="{D9B632E7-3234-5442-7259-56BA5FA70903}"/>
          </ac:spMkLst>
        </pc:spChg>
        <pc:spChg chg="del mod">
          <ac:chgData name="西村 陽生" userId="763805c10ad28a2a" providerId="LiveId" clId="{0FBD8C09-964F-4322-BA4C-8197DC1E60D5}" dt="2023-07-28T02:57:07.734" v="13921" actId="478"/>
          <ac:spMkLst>
            <pc:docMk/>
            <pc:sldMk cId="3873321396" sldId="311"/>
            <ac:spMk id="3" creationId="{2428F963-A289-6BAB-48D0-016C378BBB83}"/>
          </ac:spMkLst>
        </pc:spChg>
        <pc:spChg chg="del">
          <ac:chgData name="西村 陽生" userId="763805c10ad28a2a" providerId="LiveId" clId="{0FBD8C09-964F-4322-BA4C-8197DC1E60D5}" dt="2023-07-28T02:29:35.298" v="13124" actId="478"/>
          <ac:spMkLst>
            <pc:docMk/>
            <pc:sldMk cId="3873321396" sldId="311"/>
            <ac:spMk id="9" creationId="{8CA7BD4B-136A-B6C0-ADA6-88D8819AB26E}"/>
          </ac:spMkLst>
        </pc:spChg>
        <pc:spChg chg="add mod">
          <ac:chgData name="西村 陽生" userId="763805c10ad28a2a" providerId="LiveId" clId="{0FBD8C09-964F-4322-BA4C-8197DC1E60D5}" dt="2023-07-28T02:45:17.197" v="13772" actId="1076"/>
          <ac:spMkLst>
            <pc:docMk/>
            <pc:sldMk cId="3873321396" sldId="311"/>
            <ac:spMk id="11" creationId="{06ECFB56-7B4C-E774-7CA0-BB94B2CBBA5A}"/>
          </ac:spMkLst>
        </pc:spChg>
        <pc:spChg chg="add mod">
          <ac:chgData name="西村 陽生" userId="763805c10ad28a2a" providerId="LiveId" clId="{0FBD8C09-964F-4322-BA4C-8197DC1E60D5}" dt="2023-07-28T03:01:19.070" v="14387" actId="14100"/>
          <ac:spMkLst>
            <pc:docMk/>
            <pc:sldMk cId="3873321396" sldId="311"/>
            <ac:spMk id="12" creationId="{72A5B6CC-EBF1-804E-229F-202C925D1467}"/>
          </ac:spMkLst>
        </pc:spChg>
        <pc:picChg chg="add del mod">
          <ac:chgData name="西村 陽生" userId="763805c10ad28a2a" providerId="LiveId" clId="{0FBD8C09-964F-4322-BA4C-8197DC1E60D5}" dt="2023-07-28T03:26:49.253" v="15903" actId="478"/>
          <ac:picMkLst>
            <pc:docMk/>
            <pc:sldMk cId="3873321396" sldId="311"/>
            <ac:picMk id="5" creationId="{A4608EDD-6D89-603D-E48D-925BC0DF6F5C}"/>
          </ac:picMkLst>
        </pc:picChg>
        <pc:picChg chg="add del mod">
          <ac:chgData name="西村 陽生" userId="763805c10ad28a2a" providerId="LiveId" clId="{0FBD8C09-964F-4322-BA4C-8197DC1E60D5}" dt="2023-07-28T03:26:49.253" v="15903" actId="478"/>
          <ac:picMkLst>
            <pc:docMk/>
            <pc:sldMk cId="3873321396" sldId="311"/>
            <ac:picMk id="7" creationId="{AE4DD1A9-9D08-93AB-0A7A-BC36BEC4326A}"/>
          </ac:picMkLst>
        </pc:picChg>
        <pc:picChg chg="add mod">
          <ac:chgData name="西村 陽生" userId="763805c10ad28a2a" providerId="LiveId" clId="{0FBD8C09-964F-4322-BA4C-8197DC1E60D5}" dt="2023-07-28T02:45:52.315" v="13796" actId="1037"/>
          <ac:picMkLst>
            <pc:docMk/>
            <pc:sldMk cId="3873321396" sldId="311"/>
            <ac:picMk id="10" creationId="{3A959F76-DA78-EF42-2EB1-69FDD2DDBD9D}"/>
          </ac:picMkLst>
        </pc:picChg>
        <pc:picChg chg="add mod">
          <ac:chgData name="西村 陽生" userId="763805c10ad28a2a" providerId="LiveId" clId="{0FBD8C09-964F-4322-BA4C-8197DC1E60D5}" dt="2023-07-28T03:26:50.322" v="15904"/>
          <ac:picMkLst>
            <pc:docMk/>
            <pc:sldMk cId="3873321396" sldId="311"/>
            <ac:picMk id="13" creationId="{27A1379F-12E8-FA8D-31A8-955EB071D98D}"/>
          </ac:picMkLst>
        </pc:picChg>
        <pc:picChg chg="add mod">
          <ac:chgData name="西村 陽生" userId="763805c10ad28a2a" providerId="LiveId" clId="{0FBD8C09-964F-4322-BA4C-8197DC1E60D5}" dt="2023-07-28T03:26:50.322" v="15904"/>
          <ac:picMkLst>
            <pc:docMk/>
            <pc:sldMk cId="3873321396" sldId="311"/>
            <ac:picMk id="14" creationId="{CAD94BEA-B1C8-1E7D-D774-FD51FB48522E}"/>
          </ac:picMkLst>
        </pc:picChg>
      </pc:sldChg>
      <pc:sldChg chg="addSp delSp modSp add del mod">
        <pc:chgData name="西村 陽生" userId="763805c10ad28a2a" providerId="LiveId" clId="{0FBD8C09-964F-4322-BA4C-8197DC1E60D5}" dt="2023-07-31T03:35:12.017" v="51781" actId="47"/>
        <pc:sldMkLst>
          <pc:docMk/>
          <pc:sldMk cId="2841514293" sldId="312"/>
        </pc:sldMkLst>
        <pc:spChg chg="del">
          <ac:chgData name="西村 陽生" userId="763805c10ad28a2a" providerId="LiveId" clId="{0FBD8C09-964F-4322-BA4C-8197DC1E60D5}" dt="2023-07-28T02:30:30.157" v="13146" actId="478"/>
          <ac:spMkLst>
            <pc:docMk/>
            <pc:sldMk cId="2841514293" sldId="312"/>
            <ac:spMk id="3" creationId="{1B94CA73-14B3-5BCB-258A-3AD08079CB0E}"/>
          </ac:spMkLst>
        </pc:spChg>
        <pc:spChg chg="add mod">
          <ac:chgData name="西村 陽生" userId="763805c10ad28a2a" providerId="LiveId" clId="{0FBD8C09-964F-4322-BA4C-8197DC1E60D5}" dt="2023-07-28T02:32:28.396" v="13181" actId="164"/>
          <ac:spMkLst>
            <pc:docMk/>
            <pc:sldMk cId="2841514293" sldId="312"/>
            <ac:spMk id="5" creationId="{49D00FD3-69C8-0C3F-16A0-71B22538AB26}"/>
          </ac:spMkLst>
        </pc:spChg>
        <pc:spChg chg="del mod">
          <ac:chgData name="西村 陽生" userId="763805c10ad28a2a" providerId="LiveId" clId="{0FBD8C09-964F-4322-BA4C-8197DC1E60D5}" dt="2023-07-28T02:32:37.876" v="13182" actId="478"/>
          <ac:spMkLst>
            <pc:docMk/>
            <pc:sldMk cId="2841514293" sldId="312"/>
            <ac:spMk id="6" creationId="{8F3A1E0A-362B-4880-D1AA-3942F1ABC56B}"/>
          </ac:spMkLst>
        </pc:spChg>
        <pc:spChg chg="add mod">
          <ac:chgData name="西村 陽生" userId="763805c10ad28a2a" providerId="LiveId" clId="{0FBD8C09-964F-4322-BA4C-8197DC1E60D5}" dt="2023-07-28T11:26:17.191" v="16376" actId="20577"/>
          <ac:spMkLst>
            <pc:docMk/>
            <pc:sldMk cId="2841514293" sldId="312"/>
            <ac:spMk id="8" creationId="{E1718736-34D0-8ABD-63BB-B08ED51CC77A}"/>
          </ac:spMkLst>
        </pc:spChg>
        <pc:grpChg chg="add mod">
          <ac:chgData name="西村 陽生" userId="763805c10ad28a2a" providerId="LiveId" clId="{0FBD8C09-964F-4322-BA4C-8197DC1E60D5}" dt="2023-07-28T03:25:39.739" v="15864" actId="1076"/>
          <ac:grpSpMkLst>
            <pc:docMk/>
            <pc:sldMk cId="2841514293" sldId="312"/>
            <ac:grpSpMk id="7" creationId="{00893D5C-2EAB-E0AF-4585-F8899FF45E16}"/>
          </ac:grpSpMkLst>
        </pc:grpChg>
        <pc:picChg chg="add mod">
          <ac:chgData name="西村 陽生" userId="763805c10ad28a2a" providerId="LiveId" clId="{0FBD8C09-964F-4322-BA4C-8197DC1E60D5}" dt="2023-07-28T02:33:02.031" v="13209" actId="1076"/>
          <ac:picMkLst>
            <pc:docMk/>
            <pc:sldMk cId="2841514293" sldId="312"/>
            <ac:picMk id="4" creationId="{9242CE96-FCE0-BD43-D5A9-0A7AB94791BD}"/>
          </ac:picMkLst>
        </pc:picChg>
      </pc:sldChg>
      <pc:sldChg chg="addSp delSp modSp add del mod">
        <pc:chgData name="西村 陽生" userId="763805c10ad28a2a" providerId="LiveId" clId="{0FBD8C09-964F-4322-BA4C-8197DC1E60D5}" dt="2023-07-31T05:53:00.933" v="56728" actId="47"/>
        <pc:sldMkLst>
          <pc:docMk/>
          <pc:sldMk cId="39551905" sldId="313"/>
        </pc:sldMkLst>
        <pc:spChg chg="mod">
          <ac:chgData name="西村 陽生" userId="763805c10ad28a2a" providerId="LiveId" clId="{0FBD8C09-964F-4322-BA4C-8197DC1E60D5}" dt="2023-07-28T03:26:10.067" v="15882" actId="20577"/>
          <ac:spMkLst>
            <pc:docMk/>
            <pc:sldMk cId="39551905" sldId="313"/>
            <ac:spMk id="2" creationId="{D9B632E7-3234-5442-7259-56BA5FA70903}"/>
          </ac:spMkLst>
        </pc:spChg>
        <pc:spChg chg="del">
          <ac:chgData name="西村 陽生" userId="763805c10ad28a2a" providerId="LiveId" clId="{0FBD8C09-964F-4322-BA4C-8197DC1E60D5}" dt="2023-07-28T02:57:42.867" v="13956" actId="478"/>
          <ac:spMkLst>
            <pc:docMk/>
            <pc:sldMk cId="39551905" sldId="313"/>
            <ac:spMk id="3" creationId="{2428F963-A289-6BAB-48D0-016C378BBB83}"/>
          </ac:spMkLst>
        </pc:spChg>
        <pc:spChg chg="add del mod">
          <ac:chgData name="西村 陽生" userId="763805c10ad28a2a" providerId="LiveId" clId="{0FBD8C09-964F-4322-BA4C-8197DC1E60D5}" dt="2023-07-28T02:43:45.096" v="13610" actId="478"/>
          <ac:spMkLst>
            <pc:docMk/>
            <pc:sldMk cId="39551905" sldId="313"/>
            <ac:spMk id="4" creationId="{33699766-1A56-1D00-5C68-1528CD648CCE}"/>
          </ac:spMkLst>
        </pc:spChg>
        <pc:spChg chg="add mod">
          <ac:chgData name="西村 陽生" userId="763805c10ad28a2a" providerId="LiveId" clId="{0FBD8C09-964F-4322-BA4C-8197DC1E60D5}" dt="2023-07-28T02:45:38.357" v="13787" actId="14100"/>
          <ac:spMkLst>
            <pc:docMk/>
            <pc:sldMk cId="39551905" sldId="313"/>
            <ac:spMk id="6" creationId="{5307BA99-BB9D-D757-F754-D77E683F4CB5}"/>
          </ac:spMkLst>
        </pc:spChg>
        <pc:spChg chg="add del mod">
          <ac:chgData name="西村 陽生" userId="763805c10ad28a2a" providerId="LiveId" clId="{0FBD8C09-964F-4322-BA4C-8197DC1E60D5}" dt="2023-07-28T02:45:20.363" v="13773" actId="478"/>
          <ac:spMkLst>
            <pc:docMk/>
            <pc:sldMk cId="39551905" sldId="313"/>
            <ac:spMk id="8" creationId="{0892B14A-4473-8BDA-2A08-0C351E7A03C6}"/>
          </ac:spMkLst>
        </pc:spChg>
        <pc:spChg chg="add del mod">
          <ac:chgData name="西村 陽生" userId="763805c10ad28a2a" providerId="LiveId" clId="{0FBD8C09-964F-4322-BA4C-8197DC1E60D5}" dt="2023-07-28T03:01:21.852" v="14388" actId="478"/>
          <ac:spMkLst>
            <pc:docMk/>
            <pc:sldMk cId="39551905" sldId="313"/>
            <ac:spMk id="11" creationId="{D7B14786-49BB-BA40-155B-8854F8DE7C19}"/>
          </ac:spMkLst>
        </pc:spChg>
        <pc:spChg chg="add mod">
          <ac:chgData name="西村 陽生" userId="763805c10ad28a2a" providerId="LiveId" clId="{0FBD8C09-964F-4322-BA4C-8197DC1E60D5}" dt="2023-07-28T13:56:52.914" v="17042" actId="20577"/>
          <ac:spMkLst>
            <pc:docMk/>
            <pc:sldMk cId="39551905" sldId="313"/>
            <ac:spMk id="12" creationId="{ED32921A-CC61-5DF3-EA68-9DEFD134427A}"/>
          </ac:spMkLst>
        </pc:spChg>
        <pc:picChg chg="add mod">
          <ac:chgData name="西村 陽生" userId="763805c10ad28a2a" providerId="LiveId" clId="{0FBD8C09-964F-4322-BA4C-8197DC1E60D5}" dt="2023-07-28T14:01:40.274" v="17213"/>
          <ac:picMkLst>
            <pc:docMk/>
            <pc:sldMk cId="39551905" sldId="313"/>
            <ac:picMk id="3" creationId="{04AA2609-3BC7-6515-7468-ACAACEEB6207}"/>
          </ac:picMkLst>
        </pc:picChg>
        <pc:picChg chg="del">
          <ac:chgData name="西村 陽生" userId="763805c10ad28a2a" providerId="LiveId" clId="{0FBD8C09-964F-4322-BA4C-8197DC1E60D5}" dt="2023-07-28T03:26:28.909" v="15893" actId="478"/>
          <ac:picMkLst>
            <pc:docMk/>
            <pc:sldMk cId="39551905" sldId="313"/>
            <ac:picMk id="5" creationId="{A4608EDD-6D89-603D-E48D-925BC0DF6F5C}"/>
          </ac:picMkLst>
        </pc:picChg>
        <pc:picChg chg="del mod">
          <ac:chgData name="西村 陽生" userId="763805c10ad28a2a" providerId="LiveId" clId="{0FBD8C09-964F-4322-BA4C-8197DC1E60D5}" dt="2023-07-28T03:26:44.930" v="15901" actId="478"/>
          <ac:picMkLst>
            <pc:docMk/>
            <pc:sldMk cId="39551905" sldId="313"/>
            <ac:picMk id="7" creationId="{AE4DD1A9-9D08-93AB-0A7A-BC36BEC4326A}"/>
          </ac:picMkLst>
        </pc:picChg>
        <pc:picChg chg="add mod">
          <ac:chgData name="西村 陽生" userId="763805c10ad28a2a" providerId="LiveId" clId="{0FBD8C09-964F-4322-BA4C-8197DC1E60D5}" dt="2023-07-28T02:46:02.614" v="13805"/>
          <ac:picMkLst>
            <pc:docMk/>
            <pc:sldMk cId="39551905" sldId="313"/>
            <ac:picMk id="9" creationId="{8DE5FB53-8B9B-E355-7793-4A6F0DAAD6D0}"/>
          </ac:picMkLst>
        </pc:picChg>
        <pc:picChg chg="del mod">
          <ac:chgData name="西村 陽生" userId="763805c10ad28a2a" providerId="LiveId" clId="{0FBD8C09-964F-4322-BA4C-8197DC1E60D5}" dt="2023-07-28T02:46:02.346" v="13804" actId="478"/>
          <ac:picMkLst>
            <pc:docMk/>
            <pc:sldMk cId="39551905" sldId="313"/>
            <ac:picMk id="10" creationId="{3A959F76-DA78-EF42-2EB1-69FDD2DDBD9D}"/>
          </ac:picMkLst>
        </pc:picChg>
        <pc:picChg chg="add del mod">
          <ac:chgData name="西村 陽生" userId="763805c10ad28a2a" providerId="LiveId" clId="{0FBD8C09-964F-4322-BA4C-8197DC1E60D5}" dt="2023-07-28T03:26:44.362" v="15899" actId="478"/>
          <ac:picMkLst>
            <pc:docMk/>
            <pc:sldMk cId="39551905" sldId="313"/>
            <ac:picMk id="13" creationId="{D55DB6D2-977C-DDCD-FAE3-8BA7D4319B4C}"/>
          </ac:picMkLst>
        </pc:picChg>
        <pc:picChg chg="add mod">
          <ac:chgData name="西村 陽生" userId="763805c10ad28a2a" providerId="LiveId" clId="{0FBD8C09-964F-4322-BA4C-8197DC1E60D5}" dt="2023-07-28T03:26:45.893" v="15902"/>
          <ac:picMkLst>
            <pc:docMk/>
            <pc:sldMk cId="39551905" sldId="313"/>
            <ac:picMk id="14" creationId="{CF1D027D-5ED5-1D57-1870-9C90CF7642C9}"/>
          </ac:picMkLst>
        </pc:picChg>
        <pc:picChg chg="add del mod">
          <ac:chgData name="西村 陽生" userId="763805c10ad28a2a" providerId="LiveId" clId="{0FBD8C09-964F-4322-BA4C-8197DC1E60D5}" dt="2023-07-28T14:01:39.928" v="17212" actId="478"/>
          <ac:picMkLst>
            <pc:docMk/>
            <pc:sldMk cId="39551905" sldId="313"/>
            <ac:picMk id="15" creationId="{41904341-13CF-412D-B0AA-FB8C078B34FF}"/>
          </ac:picMkLst>
        </pc:picChg>
      </pc:sldChg>
      <pc:sldChg chg="addSp delSp modSp add del mod">
        <pc:chgData name="西村 陽生" userId="763805c10ad28a2a" providerId="LiveId" clId="{0FBD8C09-964F-4322-BA4C-8197DC1E60D5}" dt="2023-07-31T05:53:01.716" v="56729" actId="47"/>
        <pc:sldMkLst>
          <pc:docMk/>
          <pc:sldMk cId="1907397349" sldId="314"/>
        </pc:sldMkLst>
        <pc:spChg chg="mod">
          <ac:chgData name="西村 陽生" userId="763805c10ad28a2a" providerId="LiveId" clId="{0FBD8C09-964F-4322-BA4C-8197DC1E60D5}" dt="2023-07-28T03:01:30.680" v="14394" actId="20577"/>
          <ac:spMkLst>
            <pc:docMk/>
            <pc:sldMk cId="1907397349" sldId="314"/>
            <ac:spMk id="2" creationId="{D9B632E7-3234-5442-7259-56BA5FA70903}"/>
          </ac:spMkLst>
        </pc:spChg>
        <pc:spChg chg="del">
          <ac:chgData name="西村 陽生" userId="763805c10ad28a2a" providerId="LiveId" clId="{0FBD8C09-964F-4322-BA4C-8197DC1E60D5}" dt="2023-07-28T02:57:49.951" v="13958" actId="478"/>
          <ac:spMkLst>
            <pc:docMk/>
            <pc:sldMk cId="1907397349" sldId="314"/>
            <ac:spMk id="3" creationId="{2428F963-A289-6BAB-48D0-016C378BBB83}"/>
          </ac:spMkLst>
        </pc:spChg>
        <pc:spChg chg="add mod">
          <ac:chgData name="西村 陽生" userId="763805c10ad28a2a" providerId="LiveId" clId="{0FBD8C09-964F-4322-BA4C-8197DC1E60D5}" dt="2023-07-28T13:57:23.874" v="17079" actId="1076"/>
          <ac:spMkLst>
            <pc:docMk/>
            <pc:sldMk cId="1907397349" sldId="314"/>
            <ac:spMk id="4" creationId="{03567803-74AD-4AB0-6A2E-93882351EE67}"/>
          </ac:spMkLst>
        </pc:spChg>
        <pc:spChg chg="add del mod">
          <ac:chgData name="西村 陽生" userId="763805c10ad28a2a" providerId="LiveId" clId="{0FBD8C09-964F-4322-BA4C-8197DC1E60D5}" dt="2023-07-28T03:01:25.385" v="14390" actId="478"/>
          <ac:spMkLst>
            <pc:docMk/>
            <pc:sldMk cId="1907397349" sldId="314"/>
            <ac:spMk id="6" creationId="{9CECF3A0-1567-EEE3-0C52-182E2EB9EE1E}"/>
          </ac:spMkLst>
        </pc:spChg>
        <pc:spChg chg="add mod">
          <ac:chgData name="西村 陽生" userId="763805c10ad28a2a" providerId="LiveId" clId="{0FBD8C09-964F-4322-BA4C-8197DC1E60D5}" dt="2023-07-28T13:56:59.852" v="17056" actId="20577"/>
          <ac:spMkLst>
            <pc:docMk/>
            <pc:sldMk cId="1907397349" sldId="314"/>
            <ac:spMk id="8" creationId="{65C93DFF-DA83-F73D-D393-D93613A1A762}"/>
          </ac:spMkLst>
        </pc:spChg>
        <pc:picChg chg="add del mod">
          <ac:chgData name="西村 陽生" userId="763805c10ad28a2a" providerId="LiveId" clId="{0FBD8C09-964F-4322-BA4C-8197DC1E60D5}" dt="2023-07-28T14:01:37.527" v="17211" actId="21"/>
          <ac:picMkLst>
            <pc:docMk/>
            <pc:sldMk cId="1907397349" sldId="314"/>
            <ac:picMk id="5" creationId="{4441E310-C787-50F2-04BC-56E1FF862A0C}"/>
          </ac:picMkLst>
        </pc:picChg>
        <pc:picChg chg="del mod">
          <ac:chgData name="西村 陽生" userId="763805c10ad28a2a" providerId="LiveId" clId="{0FBD8C09-964F-4322-BA4C-8197DC1E60D5}" dt="2023-07-28T03:26:31.633" v="15895" actId="478"/>
          <ac:picMkLst>
            <pc:docMk/>
            <pc:sldMk cId="1907397349" sldId="314"/>
            <ac:picMk id="5" creationId="{A4608EDD-6D89-603D-E48D-925BC0DF6F5C}"/>
          </ac:picMkLst>
        </pc:picChg>
        <pc:picChg chg="del ord">
          <ac:chgData name="西村 陽生" userId="763805c10ad28a2a" providerId="LiveId" clId="{0FBD8C09-964F-4322-BA4C-8197DC1E60D5}" dt="2023-07-28T13:59:41.132" v="17185" actId="478"/>
          <ac:picMkLst>
            <pc:docMk/>
            <pc:sldMk cId="1907397349" sldId="314"/>
            <ac:picMk id="7" creationId="{AE4DD1A9-9D08-93AB-0A7A-BC36BEC4326A}"/>
          </ac:picMkLst>
        </pc:picChg>
        <pc:picChg chg="add mod">
          <ac:chgData name="西村 陽生" userId="763805c10ad28a2a" providerId="LiveId" clId="{0FBD8C09-964F-4322-BA4C-8197DC1E60D5}" dt="2023-07-28T03:26:36.249" v="15897" actId="1076"/>
          <ac:picMkLst>
            <pc:docMk/>
            <pc:sldMk cId="1907397349" sldId="314"/>
            <ac:picMk id="9" creationId="{BF30419A-9428-C15C-8C7A-FE98E0D8432C}"/>
          </ac:picMkLst>
        </pc:picChg>
        <pc:picChg chg="del mod">
          <ac:chgData name="西村 陽生" userId="763805c10ad28a2a" providerId="LiveId" clId="{0FBD8C09-964F-4322-BA4C-8197DC1E60D5}" dt="2023-07-28T03:27:02.370" v="15905" actId="478"/>
          <ac:picMkLst>
            <pc:docMk/>
            <pc:sldMk cId="1907397349" sldId="314"/>
            <ac:picMk id="10" creationId="{3A959F76-DA78-EF42-2EB1-69FDD2DDBD9D}"/>
          </ac:picMkLst>
        </pc:picChg>
        <pc:picChg chg="add del mod">
          <ac:chgData name="西村 陽生" userId="763805c10ad28a2a" providerId="LiveId" clId="{0FBD8C09-964F-4322-BA4C-8197DC1E60D5}" dt="2023-07-28T14:01:17.943" v="17200" actId="478"/>
          <ac:picMkLst>
            <pc:docMk/>
            <pc:sldMk cId="1907397349" sldId="314"/>
            <ac:picMk id="10" creationId="{96586BDD-2596-CE1A-0141-D46E24B0E94C}"/>
          </ac:picMkLst>
        </pc:picChg>
        <pc:picChg chg="add mod">
          <ac:chgData name="西村 陽生" userId="763805c10ad28a2a" providerId="LiveId" clId="{0FBD8C09-964F-4322-BA4C-8197DC1E60D5}" dt="2023-07-28T03:27:02.631" v="15906"/>
          <ac:picMkLst>
            <pc:docMk/>
            <pc:sldMk cId="1907397349" sldId="314"/>
            <ac:picMk id="11" creationId="{6CB27FFD-5E44-B592-9C8A-1984A4D80708}"/>
          </ac:picMkLst>
        </pc:picChg>
        <pc:picChg chg="add mod">
          <ac:chgData name="西村 陽生" userId="763805c10ad28a2a" providerId="LiveId" clId="{0FBD8C09-964F-4322-BA4C-8197DC1E60D5}" dt="2023-07-28T14:01:46.302" v="17215" actId="1076"/>
          <ac:picMkLst>
            <pc:docMk/>
            <pc:sldMk cId="1907397349" sldId="314"/>
            <ac:picMk id="13" creationId="{AC82A9E6-CC7F-DC53-4233-629C24BDCD1B}"/>
          </ac:picMkLst>
        </pc:picChg>
      </pc:sldChg>
      <pc:sldChg chg="delSp modSp add del mod ord">
        <pc:chgData name="西村 陽生" userId="763805c10ad28a2a" providerId="LiveId" clId="{0FBD8C09-964F-4322-BA4C-8197DC1E60D5}" dt="2023-07-28T03:01:35.501" v="14395" actId="47"/>
        <pc:sldMkLst>
          <pc:docMk/>
          <pc:sldMk cId="2984373971" sldId="315"/>
        </pc:sldMkLst>
        <pc:spChg chg="mod">
          <ac:chgData name="西村 陽生" userId="763805c10ad28a2a" providerId="LiveId" clId="{0FBD8C09-964F-4322-BA4C-8197DC1E60D5}" dt="2023-07-28T02:58:39.827" v="14021" actId="20577"/>
          <ac:spMkLst>
            <pc:docMk/>
            <pc:sldMk cId="2984373971" sldId="315"/>
            <ac:spMk id="8" creationId="{E1718736-34D0-8ABD-63BB-B08ED51CC77A}"/>
          </ac:spMkLst>
        </pc:spChg>
        <pc:grpChg chg="del">
          <ac:chgData name="西村 陽生" userId="763805c10ad28a2a" providerId="LiveId" clId="{0FBD8C09-964F-4322-BA4C-8197DC1E60D5}" dt="2023-07-28T02:58:41.700" v="14022" actId="478"/>
          <ac:grpSpMkLst>
            <pc:docMk/>
            <pc:sldMk cId="2984373971" sldId="315"/>
            <ac:grpSpMk id="7" creationId="{00893D5C-2EAB-E0AF-4585-F8899FF45E16}"/>
          </ac:grpSpMkLst>
        </pc:grpChg>
      </pc:sldChg>
      <pc:sldChg chg="addSp delSp modSp add mod ord">
        <pc:chgData name="西村 陽生" userId="763805c10ad28a2a" providerId="LiveId" clId="{0FBD8C09-964F-4322-BA4C-8197DC1E60D5}" dt="2023-07-31T05:57:53.727" v="57474" actId="20577"/>
        <pc:sldMkLst>
          <pc:docMk/>
          <pc:sldMk cId="4237005720" sldId="316"/>
        </pc:sldMkLst>
        <pc:spChg chg="add del mod">
          <ac:chgData name="西村 陽生" userId="763805c10ad28a2a" providerId="LiveId" clId="{0FBD8C09-964F-4322-BA4C-8197DC1E60D5}" dt="2023-07-28T03:04:06.544" v="14729"/>
          <ac:spMkLst>
            <pc:docMk/>
            <pc:sldMk cId="4237005720" sldId="316"/>
            <ac:spMk id="2" creationId="{1A9E454A-A1CB-D873-4A6F-28F900C95F64}"/>
          </ac:spMkLst>
        </pc:spChg>
        <pc:spChg chg="mod">
          <ac:chgData name="西村 陽生" userId="763805c10ad28a2a" providerId="LiveId" clId="{0FBD8C09-964F-4322-BA4C-8197DC1E60D5}" dt="2023-07-31T05:53:17.220" v="56752" actId="20577"/>
          <ac:spMkLst>
            <pc:docMk/>
            <pc:sldMk cId="4237005720" sldId="316"/>
            <ac:spMk id="3" creationId="{2428F963-A289-6BAB-48D0-016C378BBB83}"/>
          </ac:spMkLst>
        </pc:spChg>
        <pc:spChg chg="mod">
          <ac:chgData name="西村 陽生" userId="763805c10ad28a2a" providerId="LiveId" clId="{0FBD8C09-964F-4322-BA4C-8197DC1E60D5}" dt="2023-07-31T05:57:53.727" v="57474" actId="20577"/>
          <ac:spMkLst>
            <pc:docMk/>
            <pc:sldMk cId="4237005720" sldId="316"/>
            <ac:spMk id="9" creationId="{8CA7BD4B-136A-B6C0-ADA6-88D8819AB26E}"/>
          </ac:spMkLst>
        </pc:spChg>
      </pc:sldChg>
      <pc:sldChg chg="addSp delSp modSp add del mod ord">
        <pc:chgData name="西村 陽生" userId="763805c10ad28a2a" providerId="LiveId" clId="{0FBD8C09-964F-4322-BA4C-8197DC1E60D5}" dt="2023-07-31T05:52:58.742" v="56726" actId="47"/>
        <pc:sldMkLst>
          <pc:docMk/>
          <pc:sldMk cId="3697154685" sldId="317"/>
        </pc:sldMkLst>
        <pc:spChg chg="add del mod">
          <ac:chgData name="西村 陽生" userId="763805c10ad28a2a" providerId="LiveId" clId="{0FBD8C09-964F-4322-BA4C-8197DC1E60D5}" dt="2023-07-28T11:26:47.350" v="16411" actId="1076"/>
          <ac:spMkLst>
            <pc:docMk/>
            <pc:sldMk cId="3697154685" sldId="317"/>
            <ac:spMk id="3" creationId="{2428F963-A289-6BAB-48D0-016C378BBB83}"/>
          </ac:spMkLst>
        </pc:spChg>
        <pc:spChg chg="mod">
          <ac:chgData name="西村 陽生" userId="763805c10ad28a2a" providerId="LiveId" clId="{0FBD8C09-964F-4322-BA4C-8197DC1E60D5}" dt="2023-07-28T03:07:51.184" v="15233"/>
          <ac:spMkLst>
            <pc:docMk/>
            <pc:sldMk cId="3697154685" sldId="317"/>
            <ac:spMk id="4" creationId="{C5B6102D-63F5-57F0-38DF-00FCA5E30E4D}"/>
          </ac:spMkLst>
        </pc:spChg>
        <pc:spChg chg="mod">
          <ac:chgData name="西村 陽生" userId="763805c10ad28a2a" providerId="LiveId" clId="{0FBD8C09-964F-4322-BA4C-8197DC1E60D5}" dt="2023-07-28T03:25:28.599" v="15862" actId="14100"/>
          <ac:spMkLst>
            <pc:docMk/>
            <pc:sldMk cId="3697154685" sldId="317"/>
            <ac:spMk id="9" creationId="{8CA7BD4B-136A-B6C0-ADA6-88D8819AB26E}"/>
          </ac:spMkLst>
        </pc:spChg>
        <pc:grpChg chg="add del mod">
          <ac:chgData name="西村 陽生" userId="763805c10ad28a2a" providerId="LiveId" clId="{0FBD8C09-964F-4322-BA4C-8197DC1E60D5}" dt="2023-07-28T03:07:53.424" v="15235" actId="478"/>
          <ac:grpSpMkLst>
            <pc:docMk/>
            <pc:sldMk cId="3697154685" sldId="317"/>
            <ac:grpSpMk id="2" creationId="{38C2B94B-AF7A-A744-209A-5E1FAD59896D}"/>
          </ac:grpSpMkLst>
        </pc:grpChg>
        <pc:grpChg chg="mod">
          <ac:chgData name="西村 陽生" userId="763805c10ad28a2a" providerId="LiveId" clId="{0FBD8C09-964F-4322-BA4C-8197DC1E60D5}" dt="2023-07-28T03:07:51.184" v="15233"/>
          <ac:grpSpMkLst>
            <pc:docMk/>
            <pc:sldMk cId="3697154685" sldId="317"/>
            <ac:grpSpMk id="5" creationId="{B6E5DE1E-DDAB-1D38-665D-06BFE843686E}"/>
          </ac:grpSpMkLst>
        </pc:grpChg>
        <pc:picChg chg="mod">
          <ac:chgData name="西村 陽生" userId="763805c10ad28a2a" providerId="LiveId" clId="{0FBD8C09-964F-4322-BA4C-8197DC1E60D5}" dt="2023-07-28T03:07:51.184" v="15233"/>
          <ac:picMkLst>
            <pc:docMk/>
            <pc:sldMk cId="3697154685" sldId="317"/>
            <ac:picMk id="6" creationId="{9CEAFF8D-700F-A705-FA1B-F502147AC899}"/>
          </ac:picMkLst>
        </pc:picChg>
        <pc:picChg chg="mod">
          <ac:chgData name="西村 陽生" userId="763805c10ad28a2a" providerId="LiveId" clId="{0FBD8C09-964F-4322-BA4C-8197DC1E60D5}" dt="2023-07-28T03:07:51.184" v="15233"/>
          <ac:picMkLst>
            <pc:docMk/>
            <pc:sldMk cId="3697154685" sldId="317"/>
            <ac:picMk id="7" creationId="{7B04DA48-0778-8BCF-72B7-D7E84F2A0A43}"/>
          </ac:picMkLst>
        </pc:picChg>
        <pc:picChg chg="mod">
          <ac:chgData name="西村 陽生" userId="763805c10ad28a2a" providerId="LiveId" clId="{0FBD8C09-964F-4322-BA4C-8197DC1E60D5}" dt="2023-07-28T03:07:51.184" v="15233"/>
          <ac:picMkLst>
            <pc:docMk/>
            <pc:sldMk cId="3697154685" sldId="317"/>
            <ac:picMk id="8" creationId="{A651EE50-678B-50C6-1AF0-1D98A4EC0848}"/>
          </ac:picMkLst>
        </pc:picChg>
      </pc:sldChg>
      <pc:sldChg chg="modSp add del mod ord">
        <pc:chgData name="西村 陽生" userId="763805c10ad28a2a" providerId="LiveId" clId="{0FBD8C09-964F-4322-BA4C-8197DC1E60D5}" dt="2023-07-31T05:57:27.501" v="57411" actId="47"/>
        <pc:sldMkLst>
          <pc:docMk/>
          <pc:sldMk cId="67773597" sldId="318"/>
        </pc:sldMkLst>
        <pc:spChg chg="mod">
          <ac:chgData name="西村 陽生" userId="763805c10ad28a2a" providerId="LiveId" clId="{0FBD8C09-964F-4322-BA4C-8197DC1E60D5}" dt="2023-07-28T14:04:06.395" v="17235" actId="12788"/>
          <ac:spMkLst>
            <pc:docMk/>
            <pc:sldMk cId="67773597" sldId="318"/>
            <ac:spMk id="3" creationId="{2428F963-A289-6BAB-48D0-016C378BBB83}"/>
          </ac:spMkLst>
        </pc:spChg>
        <pc:spChg chg="mod">
          <ac:chgData name="西村 陽生" userId="763805c10ad28a2a" providerId="LiveId" clId="{0FBD8C09-964F-4322-BA4C-8197DC1E60D5}" dt="2023-07-28T14:24:16.928" v="17416" actId="20577"/>
          <ac:spMkLst>
            <pc:docMk/>
            <pc:sldMk cId="67773597" sldId="318"/>
            <ac:spMk id="9" creationId="{8CA7BD4B-136A-B6C0-ADA6-88D8819AB26E}"/>
          </ac:spMkLst>
        </pc:spChg>
      </pc:sldChg>
      <pc:sldChg chg="addSp delSp modSp add del mod ord">
        <pc:chgData name="西村 陽生" userId="763805c10ad28a2a" providerId="LiveId" clId="{0FBD8C09-964F-4322-BA4C-8197DC1E60D5}" dt="2023-07-31T05:53:04.246" v="56730" actId="47"/>
        <pc:sldMkLst>
          <pc:docMk/>
          <pc:sldMk cId="2572674494" sldId="319"/>
        </pc:sldMkLst>
        <pc:spChg chg="add mod">
          <ac:chgData name="西村 陽生" userId="763805c10ad28a2a" providerId="LiveId" clId="{0FBD8C09-964F-4322-BA4C-8197DC1E60D5}" dt="2023-07-28T14:04:37.853" v="17240" actId="12788"/>
          <ac:spMkLst>
            <pc:docMk/>
            <pc:sldMk cId="2572674494" sldId="319"/>
            <ac:spMk id="2" creationId="{11E8871F-B5FD-5A16-1F45-058F6FE29F28}"/>
          </ac:spMkLst>
        </pc:spChg>
        <pc:spChg chg="del mod">
          <ac:chgData name="西村 陽生" userId="763805c10ad28a2a" providerId="LiveId" clId="{0FBD8C09-964F-4322-BA4C-8197DC1E60D5}" dt="2023-07-28T14:03:17.729" v="17228" actId="478"/>
          <ac:spMkLst>
            <pc:docMk/>
            <pc:sldMk cId="2572674494" sldId="319"/>
            <ac:spMk id="3" creationId="{2428F963-A289-6BAB-48D0-016C378BBB83}"/>
          </ac:spMkLst>
        </pc:spChg>
        <pc:spChg chg="mod">
          <ac:chgData name="西村 陽生" userId="763805c10ad28a2a" providerId="LiveId" clId="{0FBD8C09-964F-4322-BA4C-8197DC1E60D5}" dt="2023-07-28T14:22:56.616" v="17385" actId="20577"/>
          <ac:spMkLst>
            <pc:docMk/>
            <pc:sldMk cId="2572674494" sldId="319"/>
            <ac:spMk id="9" creationId="{8CA7BD4B-136A-B6C0-ADA6-88D8819AB26E}"/>
          </ac:spMkLst>
        </pc:spChg>
      </pc:sldChg>
      <pc:sldChg chg="add del">
        <pc:chgData name="西村 陽生" userId="763805c10ad28a2a" providerId="LiveId" clId="{0FBD8C09-964F-4322-BA4C-8197DC1E60D5}" dt="2023-07-28T11:16:49.615" v="16135" actId="47"/>
        <pc:sldMkLst>
          <pc:docMk/>
          <pc:sldMk cId="149004249" sldId="320"/>
        </pc:sldMkLst>
      </pc:sldChg>
      <pc:sldChg chg="modSp add del mod">
        <pc:chgData name="西村 陽生" userId="763805c10ad28a2a" providerId="LiveId" clId="{0FBD8C09-964F-4322-BA4C-8197DC1E60D5}" dt="2023-07-31T05:52:48.593" v="56721" actId="47"/>
        <pc:sldMkLst>
          <pc:docMk/>
          <pc:sldMk cId="787884518" sldId="321"/>
        </pc:sldMkLst>
        <pc:spChg chg="mod">
          <ac:chgData name="西村 陽生" userId="763805c10ad28a2a" providerId="LiveId" clId="{0FBD8C09-964F-4322-BA4C-8197DC1E60D5}" dt="2023-07-28T11:19:33.994" v="16328" actId="14100"/>
          <ac:spMkLst>
            <pc:docMk/>
            <pc:sldMk cId="787884518" sldId="321"/>
            <ac:spMk id="9" creationId="{8CA7BD4B-136A-B6C0-ADA6-88D8819AB26E}"/>
          </ac:spMkLst>
        </pc:spChg>
      </pc:sldChg>
      <pc:sldChg chg="modSp add del mod ord">
        <pc:chgData name="西村 陽生" userId="763805c10ad28a2a" providerId="LiveId" clId="{0FBD8C09-964F-4322-BA4C-8197DC1E60D5}" dt="2023-07-31T05:53:07.295" v="56731" actId="47"/>
        <pc:sldMkLst>
          <pc:docMk/>
          <pc:sldMk cId="117985280" sldId="322"/>
        </pc:sldMkLst>
        <pc:spChg chg="mod">
          <ac:chgData name="西村 陽生" userId="763805c10ad28a2a" providerId="LiveId" clId="{0FBD8C09-964F-4322-BA4C-8197DC1E60D5}" dt="2023-07-28T14:14:38.033" v="17298" actId="6549"/>
          <ac:spMkLst>
            <pc:docMk/>
            <pc:sldMk cId="117985280" sldId="322"/>
            <ac:spMk id="9" creationId="{8CA7BD4B-136A-B6C0-ADA6-88D8819AB26E}"/>
          </ac:spMkLst>
        </pc:spChg>
      </pc:sldChg>
      <pc:sldChg chg="addSp delSp modSp add mod">
        <pc:chgData name="西村 陽生" userId="763805c10ad28a2a" providerId="LiveId" clId="{0FBD8C09-964F-4322-BA4C-8197DC1E60D5}" dt="2023-08-02T00:34:10.111" v="59601" actId="6549"/>
        <pc:sldMkLst>
          <pc:docMk/>
          <pc:sldMk cId="1621834063" sldId="323"/>
        </pc:sldMkLst>
        <pc:spChg chg="add mod">
          <ac:chgData name="西村 陽生" userId="763805c10ad28a2a" providerId="LiveId" clId="{0FBD8C09-964F-4322-BA4C-8197DC1E60D5}" dt="2023-08-02T00:34:10.111" v="59601" actId="6549"/>
          <ac:spMkLst>
            <pc:docMk/>
            <pc:sldMk cId="1621834063" sldId="323"/>
            <ac:spMk id="2" creationId="{D165AE61-E491-8ECA-3F81-89F08532AD6C}"/>
          </ac:spMkLst>
        </pc:spChg>
        <pc:spChg chg="add mod">
          <ac:chgData name="西村 陽生" userId="763805c10ad28a2a" providerId="LiveId" clId="{0FBD8C09-964F-4322-BA4C-8197DC1E60D5}" dt="2023-07-28T18:58:46.605" v="19272" actId="1076"/>
          <ac:spMkLst>
            <pc:docMk/>
            <pc:sldMk cId="1621834063" sldId="323"/>
            <ac:spMk id="5" creationId="{88A26887-A078-C70E-2672-F7B351EBEFE4}"/>
          </ac:spMkLst>
        </pc:spChg>
        <pc:spChg chg="mod">
          <ac:chgData name="西村 陽生" userId="763805c10ad28a2a" providerId="LiveId" clId="{0FBD8C09-964F-4322-BA4C-8197DC1E60D5}" dt="2023-07-28T18:49:27.340" v="18961" actId="20577"/>
          <ac:spMkLst>
            <pc:docMk/>
            <pc:sldMk cId="1621834063" sldId="323"/>
            <ac:spMk id="6" creationId="{8F3A1E0A-362B-4880-D1AA-3942F1ABC56B}"/>
          </ac:spMkLst>
        </pc:spChg>
        <pc:spChg chg="add del mod">
          <ac:chgData name="西村 陽生" userId="763805c10ad28a2a" providerId="LiveId" clId="{0FBD8C09-964F-4322-BA4C-8197DC1E60D5}" dt="2023-07-29T20:31:41.032" v="31065" actId="478"/>
          <ac:spMkLst>
            <pc:docMk/>
            <pc:sldMk cId="1621834063" sldId="323"/>
            <ac:spMk id="7" creationId="{B418302B-807A-89B5-CE07-63A28DA4BE1C}"/>
          </ac:spMkLst>
        </pc:spChg>
        <pc:spChg chg="add mod">
          <ac:chgData name="西村 陽生" userId="763805c10ad28a2a" providerId="LiveId" clId="{0FBD8C09-964F-4322-BA4C-8197DC1E60D5}" dt="2023-08-02T00:33:43.990" v="59578" actId="1076"/>
          <ac:spMkLst>
            <pc:docMk/>
            <pc:sldMk cId="1621834063" sldId="323"/>
            <ac:spMk id="7" creationId="{DB028C63-7CC3-3AFA-F50E-3100F8FBCEE2}"/>
          </ac:spMkLst>
        </pc:spChg>
        <pc:spChg chg="add del mod">
          <ac:chgData name="西村 陽生" userId="763805c10ad28a2a" providerId="LiveId" clId="{0FBD8C09-964F-4322-BA4C-8197DC1E60D5}" dt="2023-07-29T20:31:40.346" v="31064" actId="478"/>
          <ac:spMkLst>
            <pc:docMk/>
            <pc:sldMk cId="1621834063" sldId="323"/>
            <ac:spMk id="8" creationId="{5DC286D9-47FB-306B-F641-7BC1DA6A8E00}"/>
          </ac:spMkLst>
        </pc:spChg>
        <pc:spChg chg="mod">
          <ac:chgData name="西村 陽生" userId="763805c10ad28a2a" providerId="LiveId" clId="{0FBD8C09-964F-4322-BA4C-8197DC1E60D5}" dt="2023-07-29T18:57:13.845" v="25552" actId="20577"/>
          <ac:spMkLst>
            <pc:docMk/>
            <pc:sldMk cId="1621834063" sldId="323"/>
            <ac:spMk id="9" creationId="{8CA7BD4B-136A-B6C0-ADA6-88D8819AB26E}"/>
          </ac:spMkLst>
        </pc:spChg>
        <pc:spChg chg="add mod">
          <ac:chgData name="西村 陽生" userId="763805c10ad28a2a" providerId="LiveId" clId="{0FBD8C09-964F-4322-BA4C-8197DC1E60D5}" dt="2023-07-29T20:31:50.279" v="31066" actId="1076"/>
          <ac:spMkLst>
            <pc:docMk/>
            <pc:sldMk cId="1621834063" sldId="323"/>
            <ac:spMk id="12" creationId="{9AEC91B0-A084-B822-0261-651098965CC5}"/>
          </ac:spMkLst>
        </pc:spChg>
        <pc:spChg chg="add mod">
          <ac:chgData name="西村 陽生" userId="763805c10ad28a2a" providerId="LiveId" clId="{0FBD8C09-964F-4322-BA4C-8197DC1E60D5}" dt="2023-07-29T20:31:50.279" v="31066" actId="1076"/>
          <ac:spMkLst>
            <pc:docMk/>
            <pc:sldMk cId="1621834063" sldId="323"/>
            <ac:spMk id="18" creationId="{AC43C68C-2404-28CE-76AA-68603F397FA3}"/>
          </ac:spMkLst>
        </pc:spChg>
        <pc:picChg chg="add mod">
          <ac:chgData name="西村 陽生" userId="763805c10ad28a2a" providerId="LiveId" clId="{0FBD8C09-964F-4322-BA4C-8197DC1E60D5}" dt="2023-07-28T18:58:47.155" v="19273" actId="1076"/>
          <ac:picMkLst>
            <pc:docMk/>
            <pc:sldMk cId="1621834063" sldId="323"/>
            <ac:picMk id="3" creationId="{106206AF-6899-8CE3-0FCB-C1B4C65EF734}"/>
          </ac:picMkLst>
        </pc:picChg>
        <pc:picChg chg="add mod">
          <ac:chgData name="西村 陽生" userId="763805c10ad28a2a" providerId="LiveId" clId="{0FBD8C09-964F-4322-BA4C-8197DC1E60D5}" dt="2023-07-28T18:57:54.529" v="19186" actId="1076"/>
          <ac:picMkLst>
            <pc:docMk/>
            <pc:sldMk cId="1621834063" sldId="323"/>
            <ac:picMk id="4" creationId="{28BA183B-DBDD-982E-F2C1-A7D81D52E4B0}"/>
          </ac:picMkLst>
        </pc:picChg>
        <pc:picChg chg="add mod">
          <ac:chgData name="西村 陽生" userId="763805c10ad28a2a" providerId="LiveId" clId="{0FBD8C09-964F-4322-BA4C-8197DC1E60D5}" dt="2023-07-29T20:31:50.279" v="31066" actId="1076"/>
          <ac:picMkLst>
            <pc:docMk/>
            <pc:sldMk cId="1621834063" sldId="323"/>
            <ac:picMk id="10" creationId="{40D4B792-2ED9-A39F-D992-7D1CE3453591}"/>
          </ac:picMkLst>
        </pc:picChg>
        <pc:picChg chg="add mod">
          <ac:chgData name="西村 陽生" userId="763805c10ad28a2a" providerId="LiveId" clId="{0FBD8C09-964F-4322-BA4C-8197DC1E60D5}" dt="2023-07-29T20:31:50.279" v="31066" actId="1076"/>
          <ac:picMkLst>
            <pc:docMk/>
            <pc:sldMk cId="1621834063" sldId="323"/>
            <ac:picMk id="11" creationId="{12E717E2-8063-DCEE-C59A-01161CD4C7A7}"/>
          </ac:picMkLst>
        </pc:picChg>
        <pc:picChg chg="add del mod">
          <ac:chgData name="西村 陽生" userId="763805c10ad28a2a" providerId="LiveId" clId="{0FBD8C09-964F-4322-BA4C-8197DC1E60D5}" dt="2023-07-28T19:00:28.396" v="19285" actId="478"/>
          <ac:picMkLst>
            <pc:docMk/>
            <pc:sldMk cId="1621834063" sldId="323"/>
            <ac:picMk id="14" creationId="{443AE051-C714-E853-60D8-1B1F44447698}"/>
          </ac:picMkLst>
        </pc:picChg>
        <pc:picChg chg="add mod">
          <ac:chgData name="西村 陽生" userId="763805c10ad28a2a" providerId="LiveId" clId="{0FBD8C09-964F-4322-BA4C-8197DC1E60D5}" dt="2023-07-29T20:31:50.279" v="31066" actId="1076"/>
          <ac:picMkLst>
            <pc:docMk/>
            <pc:sldMk cId="1621834063" sldId="323"/>
            <ac:picMk id="16" creationId="{F8EB77CC-1196-AD70-B114-59E5C3C0E7A3}"/>
          </ac:picMkLst>
        </pc:picChg>
        <pc:picChg chg="add mod">
          <ac:chgData name="西村 陽生" userId="763805c10ad28a2a" providerId="LiveId" clId="{0FBD8C09-964F-4322-BA4C-8197DC1E60D5}" dt="2023-07-29T20:31:50.279" v="31066" actId="1076"/>
          <ac:picMkLst>
            <pc:docMk/>
            <pc:sldMk cId="1621834063" sldId="323"/>
            <ac:picMk id="17" creationId="{00B41334-E5F6-ED51-1207-C7C70666F26C}"/>
          </ac:picMkLst>
        </pc:picChg>
      </pc:sldChg>
      <pc:sldChg chg="addSp modSp add del mod">
        <pc:chgData name="西村 陽生" userId="763805c10ad28a2a" providerId="LiveId" clId="{0FBD8C09-964F-4322-BA4C-8197DC1E60D5}" dt="2023-07-28T18:48:52.864" v="18958" actId="47"/>
        <pc:sldMkLst>
          <pc:docMk/>
          <pc:sldMk cId="44437121" sldId="324"/>
        </pc:sldMkLst>
        <pc:spChg chg="add mod">
          <ac:chgData name="西村 陽生" userId="763805c10ad28a2a" providerId="LiveId" clId="{0FBD8C09-964F-4322-BA4C-8197DC1E60D5}" dt="2023-07-28T18:40:28.261" v="18588" actId="20577"/>
          <ac:spMkLst>
            <pc:docMk/>
            <pc:sldMk cId="44437121" sldId="324"/>
            <ac:spMk id="3" creationId="{2F70FABB-4861-BE06-B2DA-8CC807F71EA6}"/>
          </ac:spMkLst>
        </pc:spChg>
        <pc:spChg chg="mod">
          <ac:chgData name="西村 陽生" userId="763805c10ad28a2a" providerId="LiveId" clId="{0FBD8C09-964F-4322-BA4C-8197DC1E60D5}" dt="2023-07-28T18:37:31.716" v="18439" actId="20577"/>
          <ac:spMkLst>
            <pc:docMk/>
            <pc:sldMk cId="44437121" sldId="324"/>
            <ac:spMk id="9" creationId="{8CA7BD4B-136A-B6C0-ADA6-88D8819AB26E}"/>
          </ac:spMkLst>
        </pc:spChg>
        <pc:graphicFrameChg chg="add mod modGraphic">
          <ac:chgData name="西村 陽生" userId="763805c10ad28a2a" providerId="LiveId" clId="{0FBD8C09-964F-4322-BA4C-8197DC1E60D5}" dt="2023-07-28T18:47:17.791" v="18950" actId="207"/>
          <ac:graphicFrameMkLst>
            <pc:docMk/>
            <pc:sldMk cId="44437121" sldId="324"/>
            <ac:graphicFrameMk id="2" creationId="{97F3CD96-2A84-BD99-694B-F589E649814E}"/>
          </ac:graphicFrameMkLst>
        </pc:graphicFrameChg>
      </pc:sldChg>
      <pc:sldChg chg="add del">
        <pc:chgData name="西村 陽生" userId="763805c10ad28a2a" providerId="LiveId" clId="{0FBD8C09-964F-4322-BA4C-8197DC1E60D5}" dt="2023-07-28T18:47:47.372" v="18953" actId="47"/>
        <pc:sldMkLst>
          <pc:docMk/>
          <pc:sldMk cId="11628560" sldId="325"/>
        </pc:sldMkLst>
      </pc:sldChg>
      <pc:sldChg chg="addSp modSp add del mod ord">
        <pc:chgData name="西村 陽生" userId="763805c10ad28a2a" providerId="LiveId" clId="{0FBD8C09-964F-4322-BA4C-8197DC1E60D5}" dt="2023-07-29T17:19:01.409" v="21146" actId="47"/>
        <pc:sldMkLst>
          <pc:docMk/>
          <pc:sldMk cId="704428532" sldId="326"/>
        </pc:sldMkLst>
        <pc:spChg chg="mod">
          <ac:chgData name="西村 陽生" userId="763805c10ad28a2a" providerId="LiveId" clId="{0FBD8C09-964F-4322-BA4C-8197DC1E60D5}" dt="2023-07-28T19:03:19.722" v="19443" actId="255"/>
          <ac:spMkLst>
            <pc:docMk/>
            <pc:sldMk cId="704428532" sldId="326"/>
            <ac:spMk id="3" creationId="{2F70FABB-4861-BE06-B2DA-8CC807F71EA6}"/>
          </ac:spMkLst>
        </pc:spChg>
        <pc:spChg chg="add mod">
          <ac:chgData name="西村 陽生" userId="763805c10ad28a2a" providerId="LiveId" clId="{0FBD8C09-964F-4322-BA4C-8197DC1E60D5}" dt="2023-07-28T18:53:56.738" v="19057" actId="1076"/>
          <ac:spMkLst>
            <pc:docMk/>
            <pc:sldMk cId="704428532" sldId="326"/>
            <ac:spMk id="4" creationId="{4EDE6058-3328-8EF8-D512-FA4BF2ACB7E1}"/>
          </ac:spMkLst>
        </pc:spChg>
        <pc:spChg chg="add mod">
          <ac:chgData name="西村 陽生" userId="763805c10ad28a2a" providerId="LiveId" clId="{0FBD8C09-964F-4322-BA4C-8197DC1E60D5}" dt="2023-07-28T18:53:48.783" v="19053" actId="1076"/>
          <ac:spMkLst>
            <pc:docMk/>
            <pc:sldMk cId="704428532" sldId="326"/>
            <ac:spMk id="5" creationId="{6DBAC4B9-AB25-60B9-BA3D-CBCF752D5235}"/>
          </ac:spMkLst>
        </pc:spChg>
        <pc:spChg chg="add mod">
          <ac:chgData name="西村 陽生" userId="763805c10ad28a2a" providerId="LiveId" clId="{0FBD8C09-964F-4322-BA4C-8197DC1E60D5}" dt="2023-07-28T18:53:55.025" v="19056" actId="1035"/>
          <ac:spMkLst>
            <pc:docMk/>
            <pc:sldMk cId="704428532" sldId="326"/>
            <ac:spMk id="7" creationId="{4DFEF6E5-D370-D066-78C0-85F3F691D032}"/>
          </ac:spMkLst>
        </pc:spChg>
        <pc:spChg chg="add mod">
          <ac:chgData name="西村 陽生" userId="763805c10ad28a2a" providerId="LiveId" clId="{0FBD8C09-964F-4322-BA4C-8197DC1E60D5}" dt="2023-07-28T18:53:48.783" v="19053" actId="1076"/>
          <ac:spMkLst>
            <pc:docMk/>
            <pc:sldMk cId="704428532" sldId="326"/>
            <ac:spMk id="8" creationId="{145EFD75-B3FF-1023-CBE2-CBD756092B1F}"/>
          </ac:spMkLst>
        </pc:spChg>
        <pc:graphicFrameChg chg="mod modGraphic">
          <ac:chgData name="西村 陽生" userId="763805c10ad28a2a" providerId="LiveId" clId="{0FBD8C09-964F-4322-BA4C-8197DC1E60D5}" dt="2023-07-28T19:08:21.220" v="19626" actId="20577"/>
          <ac:graphicFrameMkLst>
            <pc:docMk/>
            <pc:sldMk cId="704428532" sldId="326"/>
            <ac:graphicFrameMk id="2" creationId="{97F3CD96-2A84-BD99-694B-F589E649814E}"/>
          </ac:graphicFrameMkLst>
        </pc:graphicFrameChg>
      </pc:sldChg>
      <pc:sldChg chg="addSp delSp modSp add mod ord">
        <pc:chgData name="西村 陽生" userId="763805c10ad28a2a" providerId="LiveId" clId="{0FBD8C09-964F-4322-BA4C-8197DC1E60D5}" dt="2023-08-02T03:13:47.753" v="62391" actId="1036"/>
        <pc:sldMkLst>
          <pc:docMk/>
          <pc:sldMk cId="2563785268" sldId="327"/>
        </pc:sldMkLst>
        <pc:spChg chg="add del mod">
          <ac:chgData name="西村 陽生" userId="763805c10ad28a2a" providerId="LiveId" clId="{0FBD8C09-964F-4322-BA4C-8197DC1E60D5}" dt="2023-07-29T17:23:24.189" v="21256" actId="478"/>
          <ac:spMkLst>
            <pc:docMk/>
            <pc:sldMk cId="2563785268" sldId="327"/>
            <ac:spMk id="2" creationId="{6A93894B-09B9-CBBC-2918-EF2EF6B52F05}"/>
          </ac:spMkLst>
        </pc:spChg>
        <pc:spChg chg="mod">
          <ac:chgData name="西村 陽生" userId="763805c10ad28a2a" providerId="LiveId" clId="{0FBD8C09-964F-4322-BA4C-8197DC1E60D5}" dt="2023-07-28T19:06:48.964" v="19530" actId="6549"/>
          <ac:spMkLst>
            <pc:docMk/>
            <pc:sldMk cId="2563785268" sldId="327"/>
            <ac:spMk id="3" creationId="{2F70FABB-4861-BE06-B2DA-8CC807F71EA6}"/>
          </ac:spMkLst>
        </pc:spChg>
        <pc:spChg chg="add del mod">
          <ac:chgData name="西村 陽生" userId="763805c10ad28a2a" providerId="LiveId" clId="{0FBD8C09-964F-4322-BA4C-8197DC1E60D5}" dt="2023-07-29T17:23:39.537" v="21260" actId="478"/>
          <ac:spMkLst>
            <pc:docMk/>
            <pc:sldMk cId="2563785268" sldId="327"/>
            <ac:spMk id="4" creationId="{9C89041D-1517-BF01-2EBC-0204E488B906}"/>
          </ac:spMkLst>
        </pc:spChg>
        <pc:spChg chg="add del mod">
          <ac:chgData name="西村 陽生" userId="763805c10ad28a2a" providerId="LiveId" clId="{0FBD8C09-964F-4322-BA4C-8197DC1E60D5}" dt="2023-07-28T19:06:59.803" v="19533" actId="478"/>
          <ac:spMkLst>
            <pc:docMk/>
            <pc:sldMk cId="2563785268" sldId="327"/>
            <ac:spMk id="4" creationId="{9E2E9F56-401B-F916-E047-93A609DC8DBA}"/>
          </ac:spMkLst>
        </pc:spChg>
        <pc:spChg chg="add del mod">
          <ac:chgData name="西村 陽生" userId="763805c10ad28a2a" providerId="LiveId" clId="{0FBD8C09-964F-4322-BA4C-8197DC1E60D5}" dt="2023-07-29T17:21:25.437" v="21247" actId="478"/>
          <ac:spMkLst>
            <pc:docMk/>
            <pc:sldMk cId="2563785268" sldId="327"/>
            <ac:spMk id="5" creationId="{187DC7B4-8CE4-4C35-AB5B-48B6B00466F6}"/>
          </ac:spMkLst>
        </pc:spChg>
        <pc:spChg chg="del mod">
          <ac:chgData name="西村 陽生" userId="763805c10ad28a2a" providerId="LiveId" clId="{0FBD8C09-964F-4322-BA4C-8197DC1E60D5}" dt="2023-07-29T17:40:35.550" v="22168" actId="478"/>
          <ac:spMkLst>
            <pc:docMk/>
            <pc:sldMk cId="2563785268" sldId="327"/>
            <ac:spMk id="6" creationId="{8F3A1E0A-362B-4880-D1AA-3942F1ABC56B}"/>
          </ac:spMkLst>
        </pc:spChg>
        <pc:spChg chg="add del mod">
          <ac:chgData name="西村 陽生" userId="763805c10ad28a2a" providerId="LiveId" clId="{0FBD8C09-964F-4322-BA4C-8197DC1E60D5}" dt="2023-07-29T17:21:21.134" v="21242" actId="478"/>
          <ac:spMkLst>
            <pc:docMk/>
            <pc:sldMk cId="2563785268" sldId="327"/>
            <ac:spMk id="10" creationId="{D0ECEF0F-B2C9-A3BC-2753-19BBB610D232}"/>
          </ac:spMkLst>
        </pc:spChg>
        <pc:spChg chg="add del mod">
          <ac:chgData name="西村 陽生" userId="763805c10ad28a2a" providerId="LiveId" clId="{0FBD8C09-964F-4322-BA4C-8197DC1E60D5}" dt="2023-07-29T17:21:22.454" v="21245" actId="478"/>
          <ac:spMkLst>
            <pc:docMk/>
            <pc:sldMk cId="2563785268" sldId="327"/>
            <ac:spMk id="13" creationId="{993E01B2-573C-BB8C-FEF8-BBEF9C31B874}"/>
          </ac:spMkLst>
        </pc:spChg>
        <pc:spChg chg="add mod">
          <ac:chgData name="西村 陽生" userId="763805c10ad28a2a" providerId="LiveId" clId="{0FBD8C09-964F-4322-BA4C-8197DC1E60D5}" dt="2023-07-31T06:46:37.477" v="57709"/>
          <ac:spMkLst>
            <pc:docMk/>
            <pc:sldMk cId="2563785268" sldId="327"/>
            <ac:spMk id="14" creationId="{C96F172A-884E-CA3D-128F-CE49C8DC4475}"/>
          </ac:spMkLst>
        </pc:spChg>
        <pc:spChg chg="add mod">
          <ac:chgData name="西村 陽生" userId="763805c10ad28a2a" providerId="LiveId" clId="{0FBD8C09-964F-4322-BA4C-8197DC1E60D5}" dt="2023-07-31T06:48:21.079" v="57732" actId="20577"/>
          <ac:spMkLst>
            <pc:docMk/>
            <pc:sldMk cId="2563785268" sldId="327"/>
            <ac:spMk id="15" creationId="{C530DFEE-789F-6412-802D-6244B17B3965}"/>
          </ac:spMkLst>
        </pc:spChg>
        <pc:spChg chg="add mod">
          <ac:chgData name="西村 陽生" userId="763805c10ad28a2a" providerId="LiveId" clId="{0FBD8C09-964F-4322-BA4C-8197DC1E60D5}" dt="2023-07-29T18:21:02.440" v="23947" actId="20577"/>
          <ac:spMkLst>
            <pc:docMk/>
            <pc:sldMk cId="2563785268" sldId="327"/>
            <ac:spMk id="21" creationId="{057B4E36-731E-EA14-255D-6AE6FD84AE9A}"/>
          </ac:spMkLst>
        </pc:spChg>
        <pc:spChg chg="add mod">
          <ac:chgData name="西村 陽生" userId="763805c10ad28a2a" providerId="LiveId" clId="{0FBD8C09-964F-4322-BA4C-8197DC1E60D5}" dt="2023-07-29T18:21:03.272" v="23948" actId="20577"/>
          <ac:spMkLst>
            <pc:docMk/>
            <pc:sldMk cId="2563785268" sldId="327"/>
            <ac:spMk id="22" creationId="{C4120F2C-C810-6EEE-D80D-FCD311640B64}"/>
          </ac:spMkLst>
        </pc:spChg>
        <pc:spChg chg="add mod">
          <ac:chgData name="西村 陽生" userId="763805c10ad28a2a" providerId="LiveId" clId="{0FBD8C09-964F-4322-BA4C-8197DC1E60D5}" dt="2023-07-29T18:21:04.260" v="23949" actId="20577"/>
          <ac:spMkLst>
            <pc:docMk/>
            <pc:sldMk cId="2563785268" sldId="327"/>
            <ac:spMk id="23" creationId="{F59053F7-D22A-D80C-CE89-8E9A1FEC436F}"/>
          </ac:spMkLst>
        </pc:spChg>
        <pc:spChg chg="add mod">
          <ac:chgData name="西村 陽生" userId="763805c10ad28a2a" providerId="LiveId" clId="{0FBD8C09-964F-4322-BA4C-8197DC1E60D5}" dt="2023-07-29T18:09:45.339" v="23558" actId="14100"/>
          <ac:spMkLst>
            <pc:docMk/>
            <pc:sldMk cId="2563785268" sldId="327"/>
            <ac:spMk id="24" creationId="{07D1C8C6-8159-43B2-3E55-A581B08E2FC1}"/>
          </ac:spMkLst>
        </pc:spChg>
        <pc:spChg chg="add mod">
          <ac:chgData name="西村 陽生" userId="763805c10ad28a2a" providerId="LiveId" clId="{0FBD8C09-964F-4322-BA4C-8197DC1E60D5}" dt="2023-07-29T17:40:35.788" v="22169"/>
          <ac:spMkLst>
            <pc:docMk/>
            <pc:sldMk cId="2563785268" sldId="327"/>
            <ac:spMk id="25" creationId="{248C65E7-65A4-3BC5-845B-D5D96065CD9E}"/>
          </ac:spMkLst>
        </pc:spChg>
        <pc:spChg chg="add del mod">
          <ac:chgData name="西村 陽生" userId="763805c10ad28a2a" providerId="LiveId" clId="{0FBD8C09-964F-4322-BA4C-8197DC1E60D5}" dt="2023-07-29T17:47:17.179" v="22726" actId="21"/>
          <ac:spMkLst>
            <pc:docMk/>
            <pc:sldMk cId="2563785268" sldId="327"/>
            <ac:spMk id="26" creationId="{57EEF2E5-107C-EA99-B048-70D7ED8695A1}"/>
          </ac:spMkLst>
        </pc:spChg>
        <pc:spChg chg="add del mod">
          <ac:chgData name="西村 陽生" userId="763805c10ad28a2a" providerId="LiveId" clId="{0FBD8C09-964F-4322-BA4C-8197DC1E60D5}" dt="2023-07-29T17:47:17.179" v="22726" actId="21"/>
          <ac:spMkLst>
            <pc:docMk/>
            <pc:sldMk cId="2563785268" sldId="327"/>
            <ac:spMk id="27" creationId="{8A9DE58D-12ED-2F8F-657A-D0036E07C255}"/>
          </ac:spMkLst>
        </pc:spChg>
        <pc:spChg chg="add mod ord">
          <ac:chgData name="西村 陽生" userId="763805c10ad28a2a" providerId="LiveId" clId="{0FBD8C09-964F-4322-BA4C-8197DC1E60D5}" dt="2023-07-29T18:12:15.755" v="23578" actId="14100"/>
          <ac:spMkLst>
            <pc:docMk/>
            <pc:sldMk cId="2563785268" sldId="327"/>
            <ac:spMk id="32" creationId="{EC401707-6269-88D3-5950-97EFEF599737}"/>
          </ac:spMkLst>
        </pc:spChg>
        <pc:spChg chg="add mod">
          <ac:chgData name="西村 陽生" userId="763805c10ad28a2a" providerId="LiveId" clId="{0FBD8C09-964F-4322-BA4C-8197DC1E60D5}" dt="2023-08-02T03:13:47.753" v="62391" actId="1036"/>
          <ac:spMkLst>
            <pc:docMk/>
            <pc:sldMk cId="2563785268" sldId="327"/>
            <ac:spMk id="34" creationId="{2D47139A-C95E-6BFF-080E-9C3C213E73F5}"/>
          </ac:spMkLst>
        </pc:spChg>
        <pc:grpChg chg="add mod">
          <ac:chgData name="西村 陽生" userId="763805c10ad28a2a" providerId="LiveId" clId="{0FBD8C09-964F-4322-BA4C-8197DC1E60D5}" dt="2023-07-29T18:12:11.214" v="23577" actId="14100"/>
          <ac:grpSpMkLst>
            <pc:docMk/>
            <pc:sldMk cId="2563785268" sldId="327"/>
            <ac:grpSpMk id="33" creationId="{A9F7812F-B8DC-A7CD-446F-D93C6F3FA1B7}"/>
          </ac:grpSpMkLst>
        </pc:grpChg>
        <pc:graphicFrameChg chg="del">
          <ac:chgData name="西村 陽生" userId="763805c10ad28a2a" providerId="LiveId" clId="{0FBD8C09-964F-4322-BA4C-8197DC1E60D5}" dt="2023-07-28T18:55:08.483" v="19152" actId="478"/>
          <ac:graphicFrameMkLst>
            <pc:docMk/>
            <pc:sldMk cId="2563785268" sldId="327"/>
            <ac:graphicFrameMk id="2" creationId="{97F3CD96-2A84-BD99-694B-F589E649814E}"/>
          </ac:graphicFrameMkLst>
        </pc:graphicFrameChg>
        <pc:graphicFrameChg chg="add del mod modGraphic">
          <ac:chgData name="西村 陽生" userId="763805c10ad28a2a" providerId="LiveId" clId="{0FBD8C09-964F-4322-BA4C-8197DC1E60D5}" dt="2023-07-31T06:49:35.775" v="57769" actId="14100"/>
          <ac:graphicFrameMkLst>
            <pc:docMk/>
            <pc:sldMk cId="2563785268" sldId="327"/>
            <ac:graphicFrameMk id="19" creationId="{E38A573E-3930-44BB-12C0-2AECCCA55E6E}"/>
          </ac:graphicFrameMkLst>
        </pc:graphicFrameChg>
        <pc:picChg chg="add del mod">
          <ac:chgData name="西村 陽生" userId="763805c10ad28a2a" providerId="LiveId" clId="{0FBD8C09-964F-4322-BA4C-8197DC1E60D5}" dt="2023-07-29T17:21:21.556" v="21243" actId="478"/>
          <ac:picMkLst>
            <pc:docMk/>
            <pc:sldMk cId="2563785268" sldId="327"/>
            <ac:picMk id="7" creationId="{5AF53012-1D6D-84A8-9E09-0ED2ACFA7187}"/>
          </ac:picMkLst>
        </pc:picChg>
        <pc:picChg chg="add del mod">
          <ac:chgData name="西村 陽生" userId="763805c10ad28a2a" providerId="LiveId" clId="{0FBD8C09-964F-4322-BA4C-8197DC1E60D5}" dt="2023-07-29T17:21:22.925" v="21246" actId="478"/>
          <ac:picMkLst>
            <pc:docMk/>
            <pc:sldMk cId="2563785268" sldId="327"/>
            <ac:picMk id="8" creationId="{79F1ED84-1440-11FD-6DB3-5F756C905CEE}"/>
          </ac:picMkLst>
        </pc:picChg>
        <pc:picChg chg="add del mod">
          <ac:chgData name="西村 陽生" userId="763805c10ad28a2a" providerId="LiveId" clId="{0FBD8C09-964F-4322-BA4C-8197DC1E60D5}" dt="2023-07-29T17:21:20.674" v="21241" actId="478"/>
          <ac:picMkLst>
            <pc:docMk/>
            <pc:sldMk cId="2563785268" sldId="327"/>
            <ac:picMk id="11" creationId="{2443A4C6-19B1-B7CD-ABB6-D28F8D70D234}"/>
          </ac:picMkLst>
        </pc:picChg>
        <pc:picChg chg="add del mod">
          <ac:chgData name="西村 陽生" userId="763805c10ad28a2a" providerId="LiveId" clId="{0FBD8C09-964F-4322-BA4C-8197DC1E60D5}" dt="2023-07-29T17:21:21.999" v="21244" actId="478"/>
          <ac:picMkLst>
            <pc:docMk/>
            <pc:sldMk cId="2563785268" sldId="327"/>
            <ac:picMk id="12" creationId="{BE24CC12-2B98-571A-BE36-4C1D2F395AB7}"/>
          </ac:picMkLst>
        </pc:picChg>
        <pc:picChg chg="add del mod ord">
          <ac:chgData name="西村 陽生" userId="763805c10ad28a2a" providerId="LiveId" clId="{0FBD8C09-964F-4322-BA4C-8197DC1E60D5}" dt="2023-07-29T17:21:31.466" v="21249" actId="478"/>
          <ac:picMkLst>
            <pc:docMk/>
            <pc:sldMk cId="2563785268" sldId="327"/>
            <ac:picMk id="16" creationId="{43C67392-ADFA-6F2E-35A6-58B9CFF193EC}"/>
          </ac:picMkLst>
        </pc:picChg>
        <pc:picChg chg="add mod">
          <ac:chgData name="西村 陽生" userId="763805c10ad28a2a" providerId="LiveId" clId="{0FBD8C09-964F-4322-BA4C-8197DC1E60D5}" dt="2023-07-29T18:02:44.470" v="23279" actId="1076"/>
          <ac:picMkLst>
            <pc:docMk/>
            <pc:sldMk cId="2563785268" sldId="327"/>
            <ac:picMk id="17" creationId="{89927283-D9AD-960F-B0A2-FEBB6FD39978}"/>
          </ac:picMkLst>
        </pc:picChg>
        <pc:picChg chg="add mod">
          <ac:chgData name="西村 陽生" userId="763805c10ad28a2a" providerId="LiveId" clId="{0FBD8C09-964F-4322-BA4C-8197DC1E60D5}" dt="2023-07-29T18:03:53.228" v="23301" actId="1076"/>
          <ac:picMkLst>
            <pc:docMk/>
            <pc:sldMk cId="2563785268" sldId="327"/>
            <ac:picMk id="18" creationId="{70279BF3-3B72-621F-7DED-F808E022242F}"/>
          </ac:picMkLst>
        </pc:picChg>
        <pc:picChg chg="add mod">
          <ac:chgData name="西村 陽生" userId="763805c10ad28a2a" providerId="LiveId" clId="{0FBD8C09-964F-4322-BA4C-8197DC1E60D5}" dt="2023-07-29T18:11:05.558" v="23570" actId="164"/>
          <ac:picMkLst>
            <pc:docMk/>
            <pc:sldMk cId="2563785268" sldId="327"/>
            <ac:picMk id="20" creationId="{33F56B47-D9B9-9400-43E6-F4D2DCEBF923}"/>
          </ac:picMkLst>
        </pc:picChg>
        <pc:picChg chg="add mod">
          <ac:chgData name="西村 陽生" userId="763805c10ad28a2a" providerId="LiveId" clId="{0FBD8C09-964F-4322-BA4C-8197DC1E60D5}" dt="2023-07-29T18:03:58.085" v="23302" actId="1076"/>
          <ac:picMkLst>
            <pc:docMk/>
            <pc:sldMk cId="2563785268" sldId="327"/>
            <ac:picMk id="29" creationId="{72882D64-132B-63BC-56C4-789459F57BF8}"/>
          </ac:picMkLst>
        </pc:picChg>
        <pc:picChg chg="add mod modCrop">
          <ac:chgData name="西村 陽生" userId="763805c10ad28a2a" providerId="LiveId" clId="{0FBD8C09-964F-4322-BA4C-8197DC1E60D5}" dt="2023-07-29T18:03:58.085" v="23302" actId="1076"/>
          <ac:picMkLst>
            <pc:docMk/>
            <pc:sldMk cId="2563785268" sldId="327"/>
            <ac:picMk id="31" creationId="{18DB177A-6EFE-A97E-CA26-5171A0B85BA8}"/>
          </ac:picMkLst>
        </pc:picChg>
      </pc:sldChg>
      <pc:sldChg chg="addSp delSp modSp add del mod">
        <pc:chgData name="西村 陽生" userId="763805c10ad28a2a" providerId="LiveId" clId="{0FBD8C09-964F-4322-BA4C-8197DC1E60D5}" dt="2023-07-29T17:21:50.344" v="21251" actId="47"/>
        <pc:sldMkLst>
          <pc:docMk/>
          <pc:sldMk cId="2074939803" sldId="328"/>
        </pc:sldMkLst>
        <pc:spChg chg="del">
          <ac:chgData name="西村 陽生" userId="763805c10ad28a2a" providerId="LiveId" clId="{0FBD8C09-964F-4322-BA4C-8197DC1E60D5}" dt="2023-07-28T18:56:37.946" v="19166" actId="478"/>
          <ac:spMkLst>
            <pc:docMk/>
            <pc:sldMk cId="2074939803" sldId="328"/>
            <ac:spMk id="2" creationId="{D165AE61-E491-8ECA-3F81-89F08532AD6C}"/>
          </ac:spMkLst>
        </pc:spChg>
        <pc:spChg chg="mod">
          <ac:chgData name="西村 陽生" userId="763805c10ad28a2a" providerId="LiveId" clId="{0FBD8C09-964F-4322-BA4C-8197DC1E60D5}" dt="2023-07-28T18:56:36.298" v="19165" actId="14100"/>
          <ac:spMkLst>
            <pc:docMk/>
            <pc:sldMk cId="2074939803" sldId="328"/>
            <ac:spMk id="9" creationId="{8CA7BD4B-136A-B6C0-ADA6-88D8819AB26E}"/>
          </ac:spMkLst>
        </pc:spChg>
        <pc:picChg chg="add del mod">
          <ac:chgData name="西村 陽生" userId="763805c10ad28a2a" providerId="LiveId" clId="{0FBD8C09-964F-4322-BA4C-8197DC1E60D5}" dt="2023-07-28T18:57:10.215" v="19172" actId="21"/>
          <ac:picMkLst>
            <pc:docMk/>
            <pc:sldMk cId="2074939803" sldId="328"/>
            <ac:picMk id="4" creationId="{1DC6A176-202F-12B3-A474-AB965DF95BAA}"/>
          </ac:picMkLst>
        </pc:picChg>
        <pc:picChg chg="add del mod">
          <ac:chgData name="西村 陽生" userId="763805c10ad28a2a" providerId="LiveId" clId="{0FBD8C09-964F-4322-BA4C-8197DC1E60D5}" dt="2023-07-28T18:57:10.215" v="19172" actId="21"/>
          <ac:picMkLst>
            <pc:docMk/>
            <pc:sldMk cId="2074939803" sldId="328"/>
            <ac:picMk id="7" creationId="{6BD7FB87-CE3A-BE5C-AD90-D6E120F5A4B9}"/>
          </ac:picMkLst>
        </pc:picChg>
      </pc:sldChg>
      <pc:sldChg chg="addSp delSp modSp add del">
        <pc:chgData name="西村 陽生" userId="763805c10ad28a2a" providerId="LiveId" clId="{0FBD8C09-964F-4322-BA4C-8197DC1E60D5}" dt="2023-07-29T22:47:22.574" v="36736" actId="47"/>
        <pc:sldMkLst>
          <pc:docMk/>
          <pc:sldMk cId="2080969131" sldId="329"/>
        </pc:sldMkLst>
        <pc:picChg chg="add del mod">
          <ac:chgData name="西村 陽生" userId="763805c10ad28a2a" providerId="LiveId" clId="{0FBD8C09-964F-4322-BA4C-8197DC1E60D5}" dt="2023-07-28T19:11:13.696" v="19650"/>
          <ac:picMkLst>
            <pc:docMk/>
            <pc:sldMk cId="2080969131" sldId="329"/>
            <ac:picMk id="2" creationId="{59478044-0154-E78D-FFD7-47E9376CDD90}"/>
          </ac:picMkLst>
        </pc:picChg>
      </pc:sldChg>
      <pc:sldChg chg="modSp add mod ord">
        <pc:chgData name="西村 陽生" userId="763805c10ad28a2a" providerId="LiveId" clId="{0FBD8C09-964F-4322-BA4C-8197DC1E60D5}" dt="2023-07-29T22:56:16.324" v="36762" actId="1076"/>
        <pc:sldMkLst>
          <pc:docMk/>
          <pc:sldMk cId="410247165" sldId="330"/>
        </pc:sldMkLst>
        <pc:spChg chg="mod">
          <ac:chgData name="西村 陽生" userId="763805c10ad28a2a" providerId="LiveId" clId="{0FBD8C09-964F-4322-BA4C-8197DC1E60D5}" dt="2023-07-29T17:00:28.870" v="19662" actId="20577"/>
          <ac:spMkLst>
            <pc:docMk/>
            <pc:sldMk cId="410247165" sldId="330"/>
            <ac:spMk id="6" creationId="{8F3A1E0A-362B-4880-D1AA-3942F1ABC56B}"/>
          </ac:spMkLst>
        </pc:spChg>
        <pc:spChg chg="mod">
          <ac:chgData name="西村 陽生" userId="763805c10ad28a2a" providerId="LiveId" clId="{0FBD8C09-964F-4322-BA4C-8197DC1E60D5}" dt="2023-07-29T22:56:16.324" v="36762" actId="1076"/>
          <ac:spMkLst>
            <pc:docMk/>
            <pc:sldMk cId="410247165" sldId="330"/>
            <ac:spMk id="9" creationId="{8CA7BD4B-136A-B6C0-ADA6-88D8819AB26E}"/>
          </ac:spMkLst>
        </pc:spChg>
      </pc:sldChg>
      <pc:sldChg chg="add del">
        <pc:chgData name="西村 陽生" userId="763805c10ad28a2a" providerId="LiveId" clId="{0FBD8C09-964F-4322-BA4C-8197DC1E60D5}" dt="2023-07-29T17:07:20.339" v="20342"/>
        <pc:sldMkLst>
          <pc:docMk/>
          <pc:sldMk cId="3536562883" sldId="331"/>
        </pc:sldMkLst>
      </pc:sldChg>
      <pc:sldChg chg="add del">
        <pc:chgData name="西村 陽生" userId="763805c10ad28a2a" providerId="LiveId" clId="{0FBD8C09-964F-4322-BA4C-8197DC1E60D5}" dt="2023-07-29T17:21:45.518" v="21250" actId="47"/>
        <pc:sldMkLst>
          <pc:docMk/>
          <pc:sldMk cId="3729102703" sldId="331"/>
        </pc:sldMkLst>
      </pc:sldChg>
      <pc:sldChg chg="addSp delSp modSp add mod ord">
        <pc:chgData name="西村 陽生" userId="763805c10ad28a2a" providerId="LiveId" clId="{0FBD8C09-964F-4322-BA4C-8197DC1E60D5}" dt="2023-08-05T07:59:49.350" v="63004"/>
        <pc:sldMkLst>
          <pc:docMk/>
          <pc:sldMk cId="2760862235" sldId="332"/>
        </pc:sldMkLst>
        <pc:spChg chg="mod">
          <ac:chgData name="西村 陽生" userId="763805c10ad28a2a" providerId="LiveId" clId="{0FBD8C09-964F-4322-BA4C-8197DC1E60D5}" dt="2023-08-05T07:59:49.350" v="63004"/>
          <ac:spMkLst>
            <pc:docMk/>
            <pc:sldMk cId="2760862235" sldId="332"/>
            <ac:spMk id="3" creationId="{2F70FABB-4861-BE06-B2DA-8CC807F71EA6}"/>
          </ac:spMkLst>
        </pc:spChg>
        <pc:spChg chg="mod">
          <ac:chgData name="西村 陽生" userId="763805c10ad28a2a" providerId="LiveId" clId="{0FBD8C09-964F-4322-BA4C-8197DC1E60D5}" dt="2023-07-29T17:41:31.890" v="22228" actId="20577"/>
          <ac:spMkLst>
            <pc:docMk/>
            <pc:sldMk cId="2760862235" sldId="332"/>
            <ac:spMk id="4" creationId="{4EDE6058-3328-8EF8-D512-FA4BF2ACB7E1}"/>
          </ac:spMkLst>
        </pc:spChg>
        <pc:spChg chg="del">
          <ac:chgData name="西村 陽生" userId="763805c10ad28a2a" providerId="LiveId" clId="{0FBD8C09-964F-4322-BA4C-8197DC1E60D5}" dt="2023-07-29T17:07:43.401" v="20348" actId="478"/>
          <ac:spMkLst>
            <pc:docMk/>
            <pc:sldMk cId="2760862235" sldId="332"/>
            <ac:spMk id="5" creationId="{6DBAC4B9-AB25-60B9-BA3D-CBCF752D5235}"/>
          </ac:spMkLst>
        </pc:spChg>
        <pc:spChg chg="mod">
          <ac:chgData name="西村 陽生" userId="763805c10ad28a2a" providerId="LiveId" clId="{0FBD8C09-964F-4322-BA4C-8197DC1E60D5}" dt="2023-07-29T17:19:19.935" v="21150" actId="20577"/>
          <ac:spMkLst>
            <pc:docMk/>
            <pc:sldMk cId="2760862235" sldId="332"/>
            <ac:spMk id="6" creationId="{8F3A1E0A-362B-4880-D1AA-3942F1ABC56B}"/>
          </ac:spMkLst>
        </pc:spChg>
        <pc:spChg chg="del">
          <ac:chgData name="西村 陽生" userId="763805c10ad28a2a" providerId="LiveId" clId="{0FBD8C09-964F-4322-BA4C-8197DC1E60D5}" dt="2023-07-29T17:08:01.332" v="20355" actId="478"/>
          <ac:spMkLst>
            <pc:docMk/>
            <pc:sldMk cId="2760862235" sldId="332"/>
            <ac:spMk id="7" creationId="{4DFEF6E5-D370-D066-78C0-85F3F691D032}"/>
          </ac:spMkLst>
        </pc:spChg>
        <pc:spChg chg="mod">
          <ac:chgData name="西村 陽生" userId="763805c10ad28a2a" providerId="LiveId" clId="{0FBD8C09-964F-4322-BA4C-8197DC1E60D5}" dt="2023-07-29T17:17:04.279" v="21011" actId="1076"/>
          <ac:spMkLst>
            <pc:docMk/>
            <pc:sldMk cId="2760862235" sldId="332"/>
            <ac:spMk id="8" creationId="{145EFD75-B3FF-1023-CBE2-CBD756092B1F}"/>
          </ac:spMkLst>
        </pc:spChg>
        <pc:graphicFrameChg chg="mod modGraphic">
          <ac:chgData name="西村 陽生" userId="763805c10ad28a2a" providerId="LiveId" clId="{0FBD8C09-964F-4322-BA4C-8197DC1E60D5}" dt="2023-07-29T17:19:45.750" v="21154" actId="14100"/>
          <ac:graphicFrameMkLst>
            <pc:docMk/>
            <pc:sldMk cId="2760862235" sldId="332"/>
            <ac:graphicFrameMk id="2" creationId="{97F3CD96-2A84-BD99-694B-F589E649814E}"/>
          </ac:graphicFrameMkLst>
        </pc:graphicFrameChg>
        <pc:graphicFrameChg chg="add del mod">
          <ac:chgData name="西村 陽生" userId="763805c10ad28a2a" providerId="LiveId" clId="{0FBD8C09-964F-4322-BA4C-8197DC1E60D5}" dt="2023-07-29T17:13:17.966" v="20721"/>
          <ac:graphicFrameMkLst>
            <pc:docMk/>
            <pc:sldMk cId="2760862235" sldId="332"/>
            <ac:graphicFrameMk id="10" creationId="{09E384E2-EF72-3C0E-BA8B-526EF3D17386}"/>
          </ac:graphicFrameMkLst>
        </pc:graphicFrameChg>
      </pc:sldChg>
      <pc:sldChg chg="modSp add del mod">
        <pc:chgData name="西村 陽生" userId="763805c10ad28a2a" providerId="LiveId" clId="{0FBD8C09-964F-4322-BA4C-8197DC1E60D5}" dt="2023-07-29T17:18:58.783" v="21145" actId="47"/>
        <pc:sldMkLst>
          <pc:docMk/>
          <pc:sldMk cId="1524617936" sldId="333"/>
        </pc:sldMkLst>
        <pc:spChg chg="mod">
          <ac:chgData name="西村 陽生" userId="763805c10ad28a2a" providerId="LiveId" clId="{0FBD8C09-964F-4322-BA4C-8197DC1E60D5}" dt="2023-07-29T17:13:22.586" v="20723" actId="6549"/>
          <ac:spMkLst>
            <pc:docMk/>
            <pc:sldMk cId="1524617936" sldId="333"/>
            <ac:spMk id="3" creationId="{2F70FABB-4861-BE06-B2DA-8CC807F71EA6}"/>
          </ac:spMkLst>
        </pc:spChg>
      </pc:sldChg>
      <pc:sldChg chg="modSp add del mod">
        <pc:chgData name="西村 陽生" userId="763805c10ad28a2a" providerId="LiveId" clId="{0FBD8C09-964F-4322-BA4C-8197DC1E60D5}" dt="2023-07-29T17:18:57.595" v="21144" actId="47"/>
        <pc:sldMkLst>
          <pc:docMk/>
          <pc:sldMk cId="3926941040" sldId="334"/>
        </pc:sldMkLst>
        <pc:spChg chg="mod">
          <ac:chgData name="西村 陽生" userId="763805c10ad28a2a" providerId="LiveId" clId="{0FBD8C09-964F-4322-BA4C-8197DC1E60D5}" dt="2023-07-29T17:14:14.872" v="20884" actId="20577"/>
          <ac:spMkLst>
            <pc:docMk/>
            <pc:sldMk cId="3926941040" sldId="334"/>
            <ac:spMk id="3" creationId="{2F70FABB-4861-BE06-B2DA-8CC807F71EA6}"/>
          </ac:spMkLst>
        </pc:spChg>
        <pc:spChg chg="mod">
          <ac:chgData name="西村 陽生" userId="763805c10ad28a2a" providerId="LiveId" clId="{0FBD8C09-964F-4322-BA4C-8197DC1E60D5}" dt="2023-07-29T17:14:21.087" v="20886" actId="1076"/>
          <ac:spMkLst>
            <pc:docMk/>
            <pc:sldMk cId="3926941040" sldId="334"/>
            <ac:spMk id="4" creationId="{4EDE6058-3328-8EF8-D512-FA4BF2ACB7E1}"/>
          </ac:spMkLst>
        </pc:spChg>
        <pc:spChg chg="mod">
          <ac:chgData name="西村 陽生" userId="763805c10ad28a2a" providerId="LiveId" clId="{0FBD8C09-964F-4322-BA4C-8197DC1E60D5}" dt="2023-07-29T17:14:24.518" v="20887" actId="1076"/>
          <ac:spMkLst>
            <pc:docMk/>
            <pc:sldMk cId="3926941040" sldId="334"/>
            <ac:spMk id="8" creationId="{145EFD75-B3FF-1023-CBE2-CBD756092B1F}"/>
          </ac:spMkLst>
        </pc:spChg>
        <pc:graphicFrameChg chg="mod modGraphic">
          <ac:chgData name="西村 陽生" userId="763805c10ad28a2a" providerId="LiveId" clId="{0FBD8C09-964F-4322-BA4C-8197DC1E60D5}" dt="2023-07-29T17:15:04.826" v="20914" actId="20577"/>
          <ac:graphicFrameMkLst>
            <pc:docMk/>
            <pc:sldMk cId="3926941040" sldId="334"/>
            <ac:graphicFrameMk id="2" creationId="{97F3CD96-2A84-BD99-694B-F589E649814E}"/>
          </ac:graphicFrameMkLst>
        </pc:graphicFrameChg>
      </pc:sldChg>
      <pc:sldChg chg="addSp modSp add mod">
        <pc:chgData name="西村 陽生" userId="763805c10ad28a2a" providerId="LiveId" clId="{0FBD8C09-964F-4322-BA4C-8197DC1E60D5}" dt="2023-07-29T20:32:22.459" v="31072" actId="113"/>
        <pc:sldMkLst>
          <pc:docMk/>
          <pc:sldMk cId="2456032336" sldId="335"/>
        </pc:sldMkLst>
        <pc:spChg chg="mod">
          <ac:chgData name="西村 陽生" userId="763805c10ad28a2a" providerId="LiveId" clId="{0FBD8C09-964F-4322-BA4C-8197DC1E60D5}" dt="2023-07-29T20:32:22.459" v="31072" actId="113"/>
          <ac:spMkLst>
            <pc:docMk/>
            <pc:sldMk cId="2456032336" sldId="335"/>
            <ac:spMk id="3" creationId="{2F70FABB-4861-BE06-B2DA-8CC807F71EA6}"/>
          </ac:spMkLst>
        </pc:spChg>
        <pc:spChg chg="mod">
          <ac:chgData name="西村 陽生" userId="763805c10ad28a2a" providerId="LiveId" clId="{0FBD8C09-964F-4322-BA4C-8197DC1E60D5}" dt="2023-07-29T17:41:37.944" v="22238" actId="20577"/>
          <ac:spMkLst>
            <pc:docMk/>
            <pc:sldMk cId="2456032336" sldId="335"/>
            <ac:spMk id="4" creationId="{4EDE6058-3328-8EF8-D512-FA4BF2ACB7E1}"/>
          </ac:spMkLst>
        </pc:spChg>
        <pc:spChg chg="add mod">
          <ac:chgData name="西村 陽生" userId="763805c10ad28a2a" providerId="LiveId" clId="{0FBD8C09-964F-4322-BA4C-8197DC1E60D5}" dt="2023-07-29T17:41:43.713" v="22252" actId="6549"/>
          <ac:spMkLst>
            <pc:docMk/>
            <pc:sldMk cId="2456032336" sldId="335"/>
            <ac:spMk id="5" creationId="{ED2CCC36-09EC-0EBF-8FAC-46D1A0382068}"/>
          </ac:spMkLst>
        </pc:spChg>
        <pc:spChg chg="mod">
          <ac:chgData name="西村 陽生" userId="763805c10ad28a2a" providerId="LiveId" clId="{0FBD8C09-964F-4322-BA4C-8197DC1E60D5}" dt="2023-07-29T17:19:17.948" v="21149" actId="20577"/>
          <ac:spMkLst>
            <pc:docMk/>
            <pc:sldMk cId="2456032336" sldId="335"/>
            <ac:spMk id="6" creationId="{8F3A1E0A-362B-4880-D1AA-3942F1ABC56B}"/>
          </ac:spMkLst>
        </pc:spChg>
        <pc:spChg chg="add mod">
          <ac:chgData name="西村 陽生" userId="763805c10ad28a2a" providerId="LiveId" clId="{0FBD8C09-964F-4322-BA4C-8197DC1E60D5}" dt="2023-07-29T17:18:15.131" v="21041" actId="1076"/>
          <ac:spMkLst>
            <pc:docMk/>
            <pc:sldMk cId="2456032336" sldId="335"/>
            <ac:spMk id="7" creationId="{CC0517F4-D1B1-D22A-367B-A6AE2BC0D2E0}"/>
          </ac:spMkLst>
        </pc:spChg>
        <pc:spChg chg="mod">
          <ac:chgData name="西村 陽生" userId="763805c10ad28a2a" providerId="LiveId" clId="{0FBD8C09-964F-4322-BA4C-8197DC1E60D5}" dt="2023-07-29T17:17:49.536" v="21029" actId="1076"/>
          <ac:spMkLst>
            <pc:docMk/>
            <pc:sldMk cId="2456032336" sldId="335"/>
            <ac:spMk id="8" creationId="{145EFD75-B3FF-1023-CBE2-CBD756092B1F}"/>
          </ac:spMkLst>
        </pc:spChg>
        <pc:spChg chg="add mod">
          <ac:chgData name="西村 陽生" userId="763805c10ad28a2a" providerId="LiveId" clId="{0FBD8C09-964F-4322-BA4C-8197DC1E60D5}" dt="2023-07-29T17:20:45.455" v="21163" actId="208"/>
          <ac:spMkLst>
            <pc:docMk/>
            <pc:sldMk cId="2456032336" sldId="335"/>
            <ac:spMk id="10" creationId="{BDD18FB6-6DAC-F246-FA30-6822471ACA47}"/>
          </ac:spMkLst>
        </pc:spChg>
        <pc:graphicFrameChg chg="mod modGraphic">
          <ac:chgData name="西村 陽生" userId="763805c10ad28a2a" providerId="LiveId" clId="{0FBD8C09-964F-4322-BA4C-8197DC1E60D5}" dt="2023-07-29T17:20:02.540" v="21155" actId="207"/>
          <ac:graphicFrameMkLst>
            <pc:docMk/>
            <pc:sldMk cId="2456032336" sldId="335"/>
            <ac:graphicFrameMk id="2" creationId="{97F3CD96-2A84-BD99-694B-F589E649814E}"/>
          </ac:graphicFrameMkLst>
        </pc:graphicFrameChg>
      </pc:sldChg>
      <pc:sldChg chg="addSp delSp modSp add del mod ord">
        <pc:chgData name="西村 陽生" userId="763805c10ad28a2a" providerId="LiveId" clId="{0FBD8C09-964F-4322-BA4C-8197DC1E60D5}" dt="2023-07-29T19:01:02.224" v="25572" actId="47"/>
        <pc:sldMkLst>
          <pc:docMk/>
          <pc:sldMk cId="1731893321" sldId="336"/>
        </pc:sldMkLst>
        <pc:spChg chg="add del mod">
          <ac:chgData name="西村 陽生" userId="763805c10ad28a2a" providerId="LiveId" clId="{0FBD8C09-964F-4322-BA4C-8197DC1E60D5}" dt="2023-07-29T19:00:34.762" v="25559" actId="478"/>
          <ac:spMkLst>
            <pc:docMk/>
            <pc:sldMk cId="1731893321" sldId="336"/>
            <ac:spMk id="4" creationId="{9D2AE0E4-516A-0D92-C744-F977B5BEE0FB}"/>
          </ac:spMkLst>
        </pc:spChg>
        <pc:spChg chg="del">
          <ac:chgData name="西村 陽生" userId="763805c10ad28a2a" providerId="LiveId" clId="{0FBD8C09-964F-4322-BA4C-8197DC1E60D5}" dt="2023-07-29T17:26:04.146" v="21526" actId="478"/>
          <ac:spMkLst>
            <pc:docMk/>
            <pc:sldMk cId="1731893321" sldId="336"/>
            <ac:spMk id="6" creationId="{8F3A1E0A-362B-4880-D1AA-3942F1ABC56B}"/>
          </ac:spMkLst>
        </pc:spChg>
        <pc:spChg chg="del mod">
          <ac:chgData name="西村 陽生" userId="763805c10ad28a2a" providerId="LiveId" clId="{0FBD8C09-964F-4322-BA4C-8197DC1E60D5}" dt="2023-07-29T17:26:03.209" v="21525" actId="478"/>
          <ac:spMkLst>
            <pc:docMk/>
            <pc:sldMk cId="1731893321" sldId="336"/>
            <ac:spMk id="15" creationId="{C530DFEE-789F-6412-802D-6244B17B3965}"/>
          </ac:spMkLst>
        </pc:spChg>
        <pc:spChg chg="add del mod">
          <ac:chgData name="西村 陽生" userId="763805c10ad28a2a" providerId="LiveId" clId="{0FBD8C09-964F-4322-BA4C-8197DC1E60D5}" dt="2023-07-29T17:35:46.973" v="22000"/>
          <ac:spMkLst>
            <pc:docMk/>
            <pc:sldMk cId="1731893321" sldId="336"/>
            <ac:spMk id="19" creationId="{21BF4959-F192-C9C7-E28D-0AD39CBC4616}"/>
          </ac:spMkLst>
        </pc:spChg>
        <pc:picChg chg="add del mod">
          <ac:chgData name="西村 陽生" userId="763805c10ad28a2a" providerId="LiveId" clId="{0FBD8C09-964F-4322-BA4C-8197DC1E60D5}" dt="2023-07-29T19:00:34.227" v="25558" actId="478"/>
          <ac:picMkLst>
            <pc:docMk/>
            <pc:sldMk cId="1731893321" sldId="336"/>
            <ac:picMk id="2" creationId="{61BA4AD9-CE01-3EED-FC3E-7A793F7C2C50}"/>
          </ac:picMkLst>
        </pc:picChg>
        <pc:picChg chg="add del mod">
          <ac:chgData name="西村 陽生" userId="763805c10ad28a2a" providerId="LiveId" clId="{0FBD8C09-964F-4322-BA4C-8197DC1E60D5}" dt="2023-07-29T19:00:58.462" v="25568" actId="478"/>
          <ac:picMkLst>
            <pc:docMk/>
            <pc:sldMk cId="1731893321" sldId="336"/>
            <ac:picMk id="7" creationId="{45F9BEDF-FD97-E0B6-56C0-6A0A4F421D1C}"/>
          </ac:picMkLst>
        </pc:picChg>
        <pc:picChg chg="add del mod">
          <ac:chgData name="西村 陽生" userId="763805c10ad28a2a" providerId="LiveId" clId="{0FBD8C09-964F-4322-BA4C-8197DC1E60D5}" dt="2023-07-29T19:00:59.201" v="25570" actId="478"/>
          <ac:picMkLst>
            <pc:docMk/>
            <pc:sldMk cId="1731893321" sldId="336"/>
            <ac:picMk id="10" creationId="{28C4E308-0E42-78B0-A681-13453A4449A3}"/>
          </ac:picMkLst>
        </pc:picChg>
        <pc:picChg chg="add del mod">
          <ac:chgData name="西村 陽生" userId="763805c10ad28a2a" providerId="LiveId" clId="{0FBD8C09-964F-4322-BA4C-8197DC1E60D5}" dt="2023-07-29T19:00:58.887" v="25569" actId="478"/>
          <ac:picMkLst>
            <pc:docMk/>
            <pc:sldMk cId="1731893321" sldId="336"/>
            <ac:picMk id="12" creationId="{70AF669F-12C0-9CB8-C55A-3740D0D02674}"/>
          </ac:picMkLst>
        </pc:picChg>
        <pc:picChg chg="add del mod">
          <ac:chgData name="西村 陽生" userId="763805c10ad28a2a" providerId="LiveId" clId="{0FBD8C09-964F-4322-BA4C-8197DC1E60D5}" dt="2023-07-29T19:00:59.593" v="25571" actId="478"/>
          <ac:picMkLst>
            <pc:docMk/>
            <pc:sldMk cId="1731893321" sldId="336"/>
            <ac:picMk id="16" creationId="{033A109B-9245-189E-DAAC-F0FDECE14F8A}"/>
          </ac:picMkLst>
        </pc:picChg>
        <pc:picChg chg="add del">
          <ac:chgData name="西村 陽生" userId="763805c10ad28a2a" providerId="LiveId" clId="{0FBD8C09-964F-4322-BA4C-8197DC1E60D5}" dt="2023-07-29T19:00:32.893" v="25556" actId="478"/>
          <ac:picMkLst>
            <pc:docMk/>
            <pc:sldMk cId="1731893321" sldId="336"/>
            <ac:picMk id="17" creationId="{89927283-D9AD-960F-B0A2-FEBB6FD39978}"/>
          </ac:picMkLst>
        </pc:picChg>
        <pc:picChg chg="add del">
          <ac:chgData name="西村 陽生" userId="763805c10ad28a2a" providerId="LiveId" clId="{0FBD8C09-964F-4322-BA4C-8197DC1E60D5}" dt="2023-07-29T19:00:33.740" v="25557" actId="478"/>
          <ac:picMkLst>
            <pc:docMk/>
            <pc:sldMk cId="1731893321" sldId="336"/>
            <ac:picMk id="18" creationId="{70279BF3-3B72-621F-7DED-F808E022242F}"/>
          </ac:picMkLst>
        </pc:picChg>
      </pc:sldChg>
      <pc:sldChg chg="add del">
        <pc:chgData name="西村 陽生" userId="763805c10ad28a2a" providerId="LiveId" clId="{0FBD8C09-964F-4322-BA4C-8197DC1E60D5}" dt="2023-07-29T22:47:16.320" v="36735" actId="47"/>
        <pc:sldMkLst>
          <pc:docMk/>
          <pc:sldMk cId="1024861128" sldId="337"/>
        </pc:sldMkLst>
      </pc:sldChg>
      <pc:sldChg chg="addSp delSp modSp add mod">
        <pc:chgData name="西村 陽生" userId="763805c10ad28a2a" providerId="LiveId" clId="{0FBD8C09-964F-4322-BA4C-8197DC1E60D5}" dt="2023-07-29T22:19:58.291" v="36489" actId="20577"/>
        <pc:sldMkLst>
          <pc:docMk/>
          <pc:sldMk cId="3305639344" sldId="338"/>
        </pc:sldMkLst>
        <pc:spChg chg="add mod">
          <ac:chgData name="西村 陽生" userId="763805c10ad28a2a" providerId="LiveId" clId="{0FBD8C09-964F-4322-BA4C-8197DC1E60D5}" dt="2023-07-29T18:12:56.545" v="23614" actId="14100"/>
          <ac:spMkLst>
            <pc:docMk/>
            <pc:sldMk cId="3305639344" sldId="338"/>
            <ac:spMk id="2" creationId="{F73715DB-352D-D825-6A4A-D63A74B044C5}"/>
          </ac:spMkLst>
        </pc:spChg>
        <pc:spChg chg="add mod">
          <ac:chgData name="西村 陽生" userId="763805c10ad28a2a" providerId="LiveId" clId="{0FBD8C09-964F-4322-BA4C-8197DC1E60D5}" dt="2023-07-29T18:03:24.793" v="23288" actId="1076"/>
          <ac:spMkLst>
            <pc:docMk/>
            <pc:sldMk cId="3305639344" sldId="338"/>
            <ac:spMk id="4" creationId="{84F335D3-71E9-BB5A-6079-B5174165A7ED}"/>
          </ac:spMkLst>
        </pc:spChg>
        <pc:spChg chg="add del mod">
          <ac:chgData name="西村 陽生" userId="763805c10ad28a2a" providerId="LiveId" clId="{0FBD8C09-964F-4322-BA4C-8197DC1E60D5}" dt="2023-07-29T18:03:11.805" v="23285" actId="478"/>
          <ac:spMkLst>
            <pc:docMk/>
            <pc:sldMk cId="3305639344" sldId="338"/>
            <ac:spMk id="5" creationId="{518D6111-65E6-0788-9BAF-071BA8F54A9E}"/>
          </ac:spMkLst>
        </pc:spChg>
        <pc:spChg chg="mod">
          <ac:chgData name="西村 陽生" userId="763805c10ad28a2a" providerId="LiveId" clId="{0FBD8C09-964F-4322-BA4C-8197DC1E60D5}" dt="2023-07-29T17:42:14.420" v="22256" actId="14100"/>
          <ac:spMkLst>
            <pc:docMk/>
            <pc:sldMk cId="3305639344" sldId="338"/>
            <ac:spMk id="6" creationId="{8F3A1E0A-362B-4880-D1AA-3942F1ABC56B}"/>
          </ac:spMkLst>
        </pc:spChg>
        <pc:spChg chg="add del mod">
          <ac:chgData name="西村 陽生" userId="763805c10ad28a2a" providerId="LiveId" clId="{0FBD8C09-964F-4322-BA4C-8197DC1E60D5}" dt="2023-07-29T18:03:11.805" v="23285" actId="478"/>
          <ac:spMkLst>
            <pc:docMk/>
            <pc:sldMk cId="3305639344" sldId="338"/>
            <ac:spMk id="7" creationId="{1948CB30-46DC-5694-5584-1CB721C05168}"/>
          </ac:spMkLst>
        </pc:spChg>
        <pc:spChg chg="add del mod">
          <ac:chgData name="西村 陽生" userId="763805c10ad28a2a" providerId="LiveId" clId="{0FBD8C09-964F-4322-BA4C-8197DC1E60D5}" dt="2023-07-29T18:03:11.805" v="23285" actId="478"/>
          <ac:spMkLst>
            <pc:docMk/>
            <pc:sldMk cId="3305639344" sldId="338"/>
            <ac:spMk id="8" creationId="{E9D13A7C-5103-9720-95E1-2B6032BB65C2}"/>
          </ac:spMkLst>
        </pc:spChg>
        <pc:spChg chg="add del mod">
          <ac:chgData name="西村 陽生" userId="763805c10ad28a2a" providerId="LiveId" clId="{0FBD8C09-964F-4322-BA4C-8197DC1E60D5}" dt="2023-07-29T18:03:11.805" v="23285" actId="478"/>
          <ac:spMkLst>
            <pc:docMk/>
            <pc:sldMk cId="3305639344" sldId="338"/>
            <ac:spMk id="10" creationId="{402DBB93-A6DF-0C22-D0AA-121D42ACCEDC}"/>
          </ac:spMkLst>
        </pc:spChg>
        <pc:spChg chg="add mod">
          <ac:chgData name="西村 陽生" userId="763805c10ad28a2a" providerId="LiveId" clId="{0FBD8C09-964F-4322-BA4C-8197DC1E60D5}" dt="2023-07-29T18:10:11.282" v="23563" actId="14100"/>
          <ac:spMkLst>
            <pc:docMk/>
            <pc:sldMk cId="3305639344" sldId="338"/>
            <ac:spMk id="13" creationId="{2EDEAC0A-0370-035E-C0E9-981554CE136A}"/>
          </ac:spMkLst>
        </pc:spChg>
        <pc:spChg chg="mod">
          <ac:chgData name="西村 陽生" userId="763805c10ad28a2a" providerId="LiveId" clId="{0FBD8C09-964F-4322-BA4C-8197DC1E60D5}" dt="2023-07-29T18:21:31.124" v="23957" actId="6549"/>
          <ac:spMkLst>
            <pc:docMk/>
            <pc:sldMk cId="3305639344" sldId="338"/>
            <ac:spMk id="15" creationId="{C530DFEE-789F-6412-802D-6244B17B3965}"/>
          </ac:spMkLst>
        </pc:spChg>
        <pc:spChg chg="add mod">
          <ac:chgData name="西村 陽生" userId="763805c10ad28a2a" providerId="LiveId" clId="{0FBD8C09-964F-4322-BA4C-8197DC1E60D5}" dt="2023-07-29T18:05:11.967" v="23329" actId="1035"/>
          <ac:spMkLst>
            <pc:docMk/>
            <pc:sldMk cId="3305639344" sldId="338"/>
            <ac:spMk id="16" creationId="{2E54D25E-7E68-A41F-1C23-E14B690399EE}"/>
          </ac:spMkLst>
        </pc:spChg>
        <pc:spChg chg="del">
          <ac:chgData name="西村 陽生" userId="763805c10ad28a2a" providerId="LiveId" clId="{0FBD8C09-964F-4322-BA4C-8197DC1E60D5}" dt="2023-07-29T17:48:51.930" v="22853" actId="478"/>
          <ac:spMkLst>
            <pc:docMk/>
            <pc:sldMk cId="3305639344" sldId="338"/>
            <ac:spMk id="21" creationId="{057B4E36-731E-EA14-255D-6AE6FD84AE9A}"/>
          </ac:spMkLst>
        </pc:spChg>
        <pc:spChg chg="del">
          <ac:chgData name="西村 陽生" userId="763805c10ad28a2a" providerId="LiveId" clId="{0FBD8C09-964F-4322-BA4C-8197DC1E60D5}" dt="2023-07-29T17:48:51.930" v="22853" actId="478"/>
          <ac:spMkLst>
            <pc:docMk/>
            <pc:sldMk cId="3305639344" sldId="338"/>
            <ac:spMk id="22" creationId="{C4120F2C-C810-6EEE-D80D-FCD311640B64}"/>
          </ac:spMkLst>
        </pc:spChg>
        <pc:spChg chg="del">
          <ac:chgData name="西村 陽生" userId="763805c10ad28a2a" providerId="LiveId" clId="{0FBD8C09-964F-4322-BA4C-8197DC1E60D5}" dt="2023-07-29T17:48:51.930" v="22853" actId="478"/>
          <ac:spMkLst>
            <pc:docMk/>
            <pc:sldMk cId="3305639344" sldId="338"/>
            <ac:spMk id="23" creationId="{F59053F7-D22A-D80C-CE89-8E9A1FEC436F}"/>
          </ac:spMkLst>
        </pc:spChg>
        <pc:spChg chg="del">
          <ac:chgData name="西村 陽生" userId="763805c10ad28a2a" providerId="LiveId" clId="{0FBD8C09-964F-4322-BA4C-8197DC1E60D5}" dt="2023-07-29T17:57:01.974" v="23011" actId="478"/>
          <ac:spMkLst>
            <pc:docMk/>
            <pc:sldMk cId="3305639344" sldId="338"/>
            <ac:spMk id="24" creationId="{07D1C8C6-8159-43B2-3E55-A581B08E2FC1}"/>
          </ac:spMkLst>
        </pc:spChg>
        <pc:spChg chg="add del mod">
          <ac:chgData name="西村 陽生" userId="763805c10ad28a2a" providerId="LiveId" clId="{0FBD8C09-964F-4322-BA4C-8197DC1E60D5}" dt="2023-07-29T18:03:11.805" v="23285" actId="478"/>
          <ac:spMkLst>
            <pc:docMk/>
            <pc:sldMk cId="3305639344" sldId="338"/>
            <ac:spMk id="25" creationId="{99CE123B-6000-6DF2-8867-CAFEFBDFC926}"/>
          </ac:spMkLst>
        </pc:spChg>
        <pc:spChg chg="add del mod">
          <ac:chgData name="西村 陽生" userId="763805c10ad28a2a" providerId="LiveId" clId="{0FBD8C09-964F-4322-BA4C-8197DC1E60D5}" dt="2023-07-29T18:03:11.805" v="23285" actId="478"/>
          <ac:spMkLst>
            <pc:docMk/>
            <pc:sldMk cId="3305639344" sldId="338"/>
            <ac:spMk id="28" creationId="{2D521A2E-4F76-0BBB-A0AA-9FD08F61ECF3}"/>
          </ac:spMkLst>
        </pc:spChg>
        <pc:spChg chg="add del mod">
          <ac:chgData name="西村 陽生" userId="763805c10ad28a2a" providerId="LiveId" clId="{0FBD8C09-964F-4322-BA4C-8197DC1E60D5}" dt="2023-07-29T18:03:11.805" v="23285" actId="478"/>
          <ac:spMkLst>
            <pc:docMk/>
            <pc:sldMk cId="3305639344" sldId="338"/>
            <ac:spMk id="29" creationId="{3F011D50-F1E4-3319-2B14-7BE39CC43CEB}"/>
          </ac:spMkLst>
        </pc:spChg>
        <pc:spChg chg="add mod">
          <ac:chgData name="西村 陽生" userId="763805c10ad28a2a" providerId="LiveId" clId="{0FBD8C09-964F-4322-BA4C-8197DC1E60D5}" dt="2023-07-29T18:04:59.490" v="23324" actId="12788"/>
          <ac:spMkLst>
            <pc:docMk/>
            <pc:sldMk cId="3305639344" sldId="338"/>
            <ac:spMk id="30" creationId="{880E350B-F9D6-0B5C-79EA-23406B462E67}"/>
          </ac:spMkLst>
        </pc:spChg>
        <pc:spChg chg="add mod">
          <ac:chgData name="西村 陽生" userId="763805c10ad28a2a" providerId="LiveId" clId="{0FBD8C09-964F-4322-BA4C-8197DC1E60D5}" dt="2023-07-29T18:15:22.402" v="23667" actId="1076"/>
          <ac:spMkLst>
            <pc:docMk/>
            <pc:sldMk cId="3305639344" sldId="338"/>
            <ac:spMk id="31" creationId="{E9788A6E-BB70-7C4B-3948-5C2F655D3CA6}"/>
          </ac:spMkLst>
        </pc:spChg>
        <pc:spChg chg="add del mod">
          <ac:chgData name="西村 陽生" userId="763805c10ad28a2a" providerId="LiveId" clId="{0FBD8C09-964F-4322-BA4C-8197DC1E60D5}" dt="2023-07-29T18:11:20.692" v="23572" actId="478"/>
          <ac:spMkLst>
            <pc:docMk/>
            <pc:sldMk cId="3305639344" sldId="338"/>
            <ac:spMk id="35" creationId="{F109EA38-64E8-9415-D8E7-AACA9AAA8EAB}"/>
          </ac:spMkLst>
        </pc:spChg>
        <pc:spChg chg="add del mod">
          <ac:chgData name="西村 陽生" userId="763805c10ad28a2a" providerId="LiveId" clId="{0FBD8C09-964F-4322-BA4C-8197DC1E60D5}" dt="2023-07-29T18:11:20.692" v="23572" actId="478"/>
          <ac:spMkLst>
            <pc:docMk/>
            <pc:sldMk cId="3305639344" sldId="338"/>
            <ac:spMk id="36" creationId="{0F3838FC-E556-D6CF-4A4A-6DAC4CD883B4}"/>
          </ac:spMkLst>
        </pc:spChg>
        <pc:spChg chg="add del mod">
          <ac:chgData name="西村 陽生" userId="763805c10ad28a2a" providerId="LiveId" clId="{0FBD8C09-964F-4322-BA4C-8197DC1E60D5}" dt="2023-07-29T18:11:20.692" v="23572" actId="478"/>
          <ac:spMkLst>
            <pc:docMk/>
            <pc:sldMk cId="3305639344" sldId="338"/>
            <ac:spMk id="37" creationId="{3EB54C3C-2ECC-3B72-0462-B7F751387D91}"/>
          </ac:spMkLst>
        </pc:spChg>
        <pc:spChg chg="add del mod">
          <ac:chgData name="西村 陽生" userId="763805c10ad28a2a" providerId="LiveId" clId="{0FBD8C09-964F-4322-BA4C-8197DC1E60D5}" dt="2023-07-29T18:09:54.556" v="23559" actId="478"/>
          <ac:spMkLst>
            <pc:docMk/>
            <pc:sldMk cId="3305639344" sldId="338"/>
            <ac:spMk id="38" creationId="{F0B87157-D821-6A6D-D62B-0AC4F42A7EFD}"/>
          </ac:spMkLst>
        </pc:spChg>
        <pc:spChg chg="add mod">
          <ac:chgData name="西村 陽生" userId="763805c10ad28a2a" providerId="LiveId" clId="{0FBD8C09-964F-4322-BA4C-8197DC1E60D5}" dt="2023-07-29T18:12:30.100" v="23584" actId="1076"/>
          <ac:spMkLst>
            <pc:docMk/>
            <pc:sldMk cId="3305639344" sldId="338"/>
            <ac:spMk id="41" creationId="{5F0CB2F3-AE0F-2032-D650-8B3D51D983DE}"/>
          </ac:spMkLst>
        </pc:spChg>
        <pc:spChg chg="add mod">
          <ac:chgData name="西村 陽生" userId="763805c10ad28a2a" providerId="LiveId" clId="{0FBD8C09-964F-4322-BA4C-8197DC1E60D5}" dt="2023-07-29T18:21:20.919" v="23956" actId="1076"/>
          <ac:spMkLst>
            <pc:docMk/>
            <pc:sldMk cId="3305639344" sldId="338"/>
            <ac:spMk id="42" creationId="{2F4724C4-F866-8FBC-2A66-C03564BCA17A}"/>
          </ac:spMkLst>
        </pc:spChg>
        <pc:spChg chg="add mod">
          <ac:chgData name="西村 陽生" userId="763805c10ad28a2a" providerId="LiveId" clId="{0FBD8C09-964F-4322-BA4C-8197DC1E60D5}" dt="2023-07-29T18:12:28.450" v="23583" actId="1076"/>
          <ac:spMkLst>
            <pc:docMk/>
            <pc:sldMk cId="3305639344" sldId="338"/>
            <ac:spMk id="43" creationId="{9CEC9796-D83D-739F-EC5F-3AE200D69E88}"/>
          </ac:spMkLst>
        </pc:spChg>
        <pc:spChg chg="add mod">
          <ac:chgData name="西村 陽生" userId="763805c10ad28a2a" providerId="LiveId" clId="{0FBD8C09-964F-4322-BA4C-8197DC1E60D5}" dt="2023-07-29T18:12:37.052" v="23586" actId="1076"/>
          <ac:spMkLst>
            <pc:docMk/>
            <pc:sldMk cId="3305639344" sldId="338"/>
            <ac:spMk id="44" creationId="{3B5C47CD-2B07-62BF-4013-3A6692CCC359}"/>
          </ac:spMkLst>
        </pc:spChg>
        <pc:spChg chg="add mod">
          <ac:chgData name="西村 陽生" userId="763805c10ad28a2a" providerId="LiveId" clId="{0FBD8C09-964F-4322-BA4C-8197DC1E60D5}" dt="2023-07-29T18:05:32.804" v="23333" actId="1076"/>
          <ac:spMkLst>
            <pc:docMk/>
            <pc:sldMk cId="3305639344" sldId="338"/>
            <ac:spMk id="45" creationId="{5F91C3CF-3CF2-0AD7-B14A-31A690FBF369}"/>
          </ac:spMkLst>
        </pc:spChg>
        <pc:spChg chg="add mod">
          <ac:chgData name="西村 陽生" userId="763805c10ad28a2a" providerId="LiveId" clId="{0FBD8C09-964F-4322-BA4C-8197DC1E60D5}" dt="2023-07-29T18:05:39.119" v="23335" actId="1076"/>
          <ac:spMkLst>
            <pc:docMk/>
            <pc:sldMk cId="3305639344" sldId="338"/>
            <ac:spMk id="46" creationId="{C7714B6E-683C-0D03-F6AF-3F37D2167D60}"/>
          </ac:spMkLst>
        </pc:spChg>
        <pc:spChg chg="add mod">
          <ac:chgData name="西村 陽生" userId="763805c10ad28a2a" providerId="LiveId" clId="{0FBD8C09-964F-4322-BA4C-8197DC1E60D5}" dt="2023-07-29T18:09:54.776" v="23560"/>
          <ac:spMkLst>
            <pc:docMk/>
            <pc:sldMk cId="3305639344" sldId="338"/>
            <ac:spMk id="47" creationId="{26D7B344-0676-DB7C-4D96-28E17C280F7C}"/>
          </ac:spMkLst>
        </pc:spChg>
        <pc:spChg chg="mod">
          <ac:chgData name="西村 陽生" userId="763805c10ad28a2a" providerId="LiveId" clId="{0FBD8C09-964F-4322-BA4C-8197DC1E60D5}" dt="2023-07-29T18:11:21.069" v="23573"/>
          <ac:spMkLst>
            <pc:docMk/>
            <pc:sldMk cId="3305639344" sldId="338"/>
            <ac:spMk id="49" creationId="{E58E7B4D-D25A-AB13-604B-1F1C0BE0B4A7}"/>
          </ac:spMkLst>
        </pc:spChg>
        <pc:spChg chg="mod">
          <ac:chgData name="西村 陽生" userId="763805c10ad28a2a" providerId="LiveId" clId="{0FBD8C09-964F-4322-BA4C-8197DC1E60D5}" dt="2023-07-29T18:11:21.069" v="23573"/>
          <ac:spMkLst>
            <pc:docMk/>
            <pc:sldMk cId="3305639344" sldId="338"/>
            <ac:spMk id="51" creationId="{25BEF9F4-0FFB-ED7B-759B-419A28EA2B0B}"/>
          </ac:spMkLst>
        </pc:spChg>
        <pc:spChg chg="mod">
          <ac:chgData name="西村 陽生" userId="763805c10ad28a2a" providerId="LiveId" clId="{0FBD8C09-964F-4322-BA4C-8197DC1E60D5}" dt="2023-07-29T18:11:21.069" v="23573"/>
          <ac:spMkLst>
            <pc:docMk/>
            <pc:sldMk cId="3305639344" sldId="338"/>
            <ac:spMk id="52" creationId="{F65EB60C-335A-4307-F5B3-FFF7287915C3}"/>
          </ac:spMkLst>
        </pc:spChg>
        <pc:spChg chg="mod">
          <ac:chgData name="西村 陽生" userId="763805c10ad28a2a" providerId="LiveId" clId="{0FBD8C09-964F-4322-BA4C-8197DC1E60D5}" dt="2023-07-29T18:11:21.069" v="23573"/>
          <ac:spMkLst>
            <pc:docMk/>
            <pc:sldMk cId="3305639344" sldId="338"/>
            <ac:spMk id="53" creationId="{9219E545-E32B-AB0C-FE08-2764CFA49C0F}"/>
          </ac:spMkLst>
        </pc:spChg>
        <pc:spChg chg="mod">
          <ac:chgData name="西村 陽生" userId="763805c10ad28a2a" providerId="LiveId" clId="{0FBD8C09-964F-4322-BA4C-8197DC1E60D5}" dt="2023-07-29T18:12:20.149" v="23580"/>
          <ac:spMkLst>
            <pc:docMk/>
            <pc:sldMk cId="3305639344" sldId="338"/>
            <ac:spMk id="55" creationId="{5F59EE31-A674-9AB2-6155-307A9CEAD68C}"/>
          </ac:spMkLst>
        </pc:spChg>
        <pc:spChg chg="mod">
          <ac:chgData name="西村 陽生" userId="763805c10ad28a2a" providerId="LiveId" clId="{0FBD8C09-964F-4322-BA4C-8197DC1E60D5}" dt="2023-07-29T18:21:14.436" v="23953" actId="20577"/>
          <ac:spMkLst>
            <pc:docMk/>
            <pc:sldMk cId="3305639344" sldId="338"/>
            <ac:spMk id="57" creationId="{B260CCC9-FB6C-3CC9-B25C-0E400CC5E7DD}"/>
          </ac:spMkLst>
        </pc:spChg>
        <pc:spChg chg="mod">
          <ac:chgData name="西村 陽生" userId="763805c10ad28a2a" providerId="LiveId" clId="{0FBD8C09-964F-4322-BA4C-8197DC1E60D5}" dt="2023-07-29T18:21:15.283" v="23954" actId="20577"/>
          <ac:spMkLst>
            <pc:docMk/>
            <pc:sldMk cId="3305639344" sldId="338"/>
            <ac:spMk id="58" creationId="{0C543CB5-C7AE-44E5-5A95-DD6CC161D34D}"/>
          </ac:spMkLst>
        </pc:spChg>
        <pc:spChg chg="mod">
          <ac:chgData name="西村 陽生" userId="763805c10ad28a2a" providerId="LiveId" clId="{0FBD8C09-964F-4322-BA4C-8197DC1E60D5}" dt="2023-07-29T18:21:16.179" v="23955" actId="20577"/>
          <ac:spMkLst>
            <pc:docMk/>
            <pc:sldMk cId="3305639344" sldId="338"/>
            <ac:spMk id="59" creationId="{51B6A6CC-63A8-B931-2FF8-D32AD05397E6}"/>
          </ac:spMkLst>
        </pc:spChg>
        <pc:spChg chg="mod">
          <ac:chgData name="西村 陽生" userId="763805c10ad28a2a" providerId="LiveId" clId="{0FBD8C09-964F-4322-BA4C-8197DC1E60D5}" dt="2023-07-29T18:13:40.270" v="23643"/>
          <ac:spMkLst>
            <pc:docMk/>
            <pc:sldMk cId="3305639344" sldId="338"/>
            <ac:spMk id="61" creationId="{76F432D7-C9C4-83F1-02CB-AD279C9040AF}"/>
          </ac:spMkLst>
        </pc:spChg>
        <pc:spChg chg="mod">
          <ac:chgData name="西村 陽生" userId="763805c10ad28a2a" providerId="LiveId" clId="{0FBD8C09-964F-4322-BA4C-8197DC1E60D5}" dt="2023-07-29T18:13:40.270" v="23643"/>
          <ac:spMkLst>
            <pc:docMk/>
            <pc:sldMk cId="3305639344" sldId="338"/>
            <ac:spMk id="63" creationId="{7D7E6E53-00E1-4743-4DBA-A432C49910E4}"/>
          </ac:spMkLst>
        </pc:spChg>
        <pc:spChg chg="mod">
          <ac:chgData name="西村 陽生" userId="763805c10ad28a2a" providerId="LiveId" clId="{0FBD8C09-964F-4322-BA4C-8197DC1E60D5}" dt="2023-07-29T18:13:40.270" v="23643"/>
          <ac:spMkLst>
            <pc:docMk/>
            <pc:sldMk cId="3305639344" sldId="338"/>
            <ac:spMk id="64" creationId="{AF64EF1C-E43B-4ADA-1BBA-AEC28304D101}"/>
          </ac:spMkLst>
        </pc:spChg>
        <pc:spChg chg="mod">
          <ac:chgData name="西村 陽生" userId="763805c10ad28a2a" providerId="LiveId" clId="{0FBD8C09-964F-4322-BA4C-8197DC1E60D5}" dt="2023-07-29T18:13:40.270" v="23643"/>
          <ac:spMkLst>
            <pc:docMk/>
            <pc:sldMk cId="3305639344" sldId="338"/>
            <ac:spMk id="65" creationId="{D63AF41C-4EAA-C659-8C41-07871990E4CB}"/>
          </ac:spMkLst>
        </pc:spChg>
        <pc:spChg chg="add mod">
          <ac:chgData name="西村 陽生" userId="763805c10ad28a2a" providerId="LiveId" clId="{0FBD8C09-964F-4322-BA4C-8197DC1E60D5}" dt="2023-07-29T22:19:58.291" v="36489" actId="20577"/>
          <ac:spMkLst>
            <pc:docMk/>
            <pc:sldMk cId="3305639344" sldId="338"/>
            <ac:spMk id="66" creationId="{21082E40-14BA-F87B-AD05-901C94C03BBF}"/>
          </ac:spMkLst>
        </pc:spChg>
        <pc:grpChg chg="add del mod ord">
          <ac:chgData name="西村 陽生" userId="763805c10ad28a2a" providerId="LiveId" clId="{0FBD8C09-964F-4322-BA4C-8197DC1E60D5}" dt="2023-07-29T18:12:19.897" v="23579" actId="478"/>
          <ac:grpSpMkLst>
            <pc:docMk/>
            <pc:sldMk cId="3305639344" sldId="338"/>
            <ac:grpSpMk id="48" creationId="{6FE5C3BB-8869-5D23-430A-1165E508CD69}"/>
          </ac:grpSpMkLst>
        </pc:grpChg>
        <pc:grpChg chg="add mod ord">
          <ac:chgData name="西村 陽生" userId="763805c10ad28a2a" providerId="LiveId" clId="{0FBD8C09-964F-4322-BA4C-8197DC1E60D5}" dt="2023-07-29T18:12:22.523" v="23581" actId="167"/>
          <ac:grpSpMkLst>
            <pc:docMk/>
            <pc:sldMk cId="3305639344" sldId="338"/>
            <ac:grpSpMk id="54" creationId="{F09443A8-EE7E-C27C-30A3-A78B0D08CBC8}"/>
          </ac:grpSpMkLst>
        </pc:grpChg>
        <pc:grpChg chg="add del mod">
          <ac:chgData name="西村 陽生" userId="763805c10ad28a2a" providerId="LiveId" clId="{0FBD8C09-964F-4322-BA4C-8197DC1E60D5}" dt="2023-07-29T18:13:41.460" v="23644"/>
          <ac:grpSpMkLst>
            <pc:docMk/>
            <pc:sldMk cId="3305639344" sldId="338"/>
            <ac:grpSpMk id="60" creationId="{C320F9A7-6782-5986-C056-03A9C54FF08C}"/>
          </ac:grpSpMkLst>
        </pc:grpChg>
        <pc:graphicFrameChg chg="mod modGraphic">
          <ac:chgData name="西村 陽生" userId="763805c10ad28a2a" providerId="LiveId" clId="{0FBD8C09-964F-4322-BA4C-8197DC1E60D5}" dt="2023-07-29T18:32:53.060" v="24506" actId="6549"/>
          <ac:graphicFrameMkLst>
            <pc:docMk/>
            <pc:sldMk cId="3305639344" sldId="338"/>
            <ac:graphicFrameMk id="19" creationId="{E38A573E-3930-44BB-12C0-2AECCCA55E6E}"/>
          </ac:graphicFrameMkLst>
        </pc:graphicFrameChg>
        <pc:picChg chg="add del">
          <ac:chgData name="西村 陽生" userId="763805c10ad28a2a" providerId="LiveId" clId="{0FBD8C09-964F-4322-BA4C-8197DC1E60D5}" dt="2023-07-29T17:50:09.032" v="22907" actId="22"/>
          <ac:picMkLst>
            <pc:docMk/>
            <pc:sldMk cId="3305639344" sldId="338"/>
            <ac:picMk id="12" creationId="{A6092CC1-7591-2962-4A39-996987C490E9}"/>
          </ac:picMkLst>
        </pc:picChg>
        <pc:picChg chg="del">
          <ac:chgData name="西村 陽生" userId="763805c10ad28a2a" providerId="LiveId" clId="{0FBD8C09-964F-4322-BA4C-8197DC1E60D5}" dt="2023-07-29T18:03:11.805" v="23285" actId="478"/>
          <ac:picMkLst>
            <pc:docMk/>
            <pc:sldMk cId="3305639344" sldId="338"/>
            <ac:picMk id="17" creationId="{89927283-D9AD-960F-B0A2-FEBB6FD39978}"/>
          </ac:picMkLst>
        </pc:picChg>
        <pc:picChg chg="del">
          <ac:chgData name="西村 陽生" userId="763805c10ad28a2a" providerId="LiveId" clId="{0FBD8C09-964F-4322-BA4C-8197DC1E60D5}" dt="2023-07-29T18:03:15.840" v="23286" actId="478"/>
          <ac:picMkLst>
            <pc:docMk/>
            <pc:sldMk cId="3305639344" sldId="338"/>
            <ac:picMk id="18" creationId="{70279BF3-3B72-621F-7DED-F808E022242F}"/>
          </ac:picMkLst>
        </pc:picChg>
        <pc:picChg chg="del">
          <ac:chgData name="西村 陽生" userId="763805c10ad28a2a" providerId="LiveId" clId="{0FBD8C09-964F-4322-BA4C-8197DC1E60D5}" dt="2023-07-29T18:03:11.805" v="23285" actId="478"/>
          <ac:picMkLst>
            <pc:docMk/>
            <pc:sldMk cId="3305639344" sldId="338"/>
            <ac:picMk id="20" creationId="{33F56B47-D9B9-9400-43E6-F4D2DCEBF923}"/>
          </ac:picMkLst>
        </pc:picChg>
        <pc:picChg chg="add del mod">
          <ac:chgData name="西村 陽生" userId="763805c10ad28a2a" providerId="LiveId" clId="{0FBD8C09-964F-4322-BA4C-8197DC1E60D5}" dt="2023-07-29T18:03:11.805" v="23285" actId="478"/>
          <ac:picMkLst>
            <pc:docMk/>
            <pc:sldMk cId="3305639344" sldId="338"/>
            <ac:picMk id="26" creationId="{B8A3FD68-6E79-0032-FE7F-2023ED27E651}"/>
          </ac:picMkLst>
        </pc:picChg>
        <pc:picChg chg="add del mod">
          <ac:chgData name="西村 陽生" userId="763805c10ad28a2a" providerId="LiveId" clId="{0FBD8C09-964F-4322-BA4C-8197DC1E60D5}" dt="2023-07-29T18:03:11.805" v="23285" actId="478"/>
          <ac:picMkLst>
            <pc:docMk/>
            <pc:sldMk cId="3305639344" sldId="338"/>
            <ac:picMk id="27" creationId="{9A0A8D73-EB8C-1DA1-7781-2ABA1D5CF0E6}"/>
          </ac:picMkLst>
        </pc:picChg>
        <pc:picChg chg="add mod">
          <ac:chgData name="西村 陽生" userId="763805c10ad28a2a" providerId="LiveId" clId="{0FBD8C09-964F-4322-BA4C-8197DC1E60D5}" dt="2023-07-29T18:03:21.135" v="23287"/>
          <ac:picMkLst>
            <pc:docMk/>
            <pc:sldMk cId="3305639344" sldId="338"/>
            <ac:picMk id="32" creationId="{9A16DE3F-EAC4-195B-B1F5-86CEB8B15687}"/>
          </ac:picMkLst>
        </pc:picChg>
        <pc:picChg chg="add mod">
          <ac:chgData name="西村 陽生" userId="763805c10ad28a2a" providerId="LiveId" clId="{0FBD8C09-964F-4322-BA4C-8197DC1E60D5}" dt="2023-07-29T18:03:47.232" v="23299" actId="1076"/>
          <ac:picMkLst>
            <pc:docMk/>
            <pc:sldMk cId="3305639344" sldId="338"/>
            <ac:picMk id="33" creationId="{F3558FAD-8D37-6B28-E01B-E043EFE7CAC7}"/>
          </ac:picMkLst>
        </pc:picChg>
        <pc:picChg chg="add del mod">
          <ac:chgData name="西村 陽生" userId="763805c10ad28a2a" providerId="LiveId" clId="{0FBD8C09-964F-4322-BA4C-8197DC1E60D5}" dt="2023-07-29T18:11:20.692" v="23572" actId="478"/>
          <ac:picMkLst>
            <pc:docMk/>
            <pc:sldMk cId="3305639344" sldId="338"/>
            <ac:picMk id="34" creationId="{F166768E-5665-8811-F6A3-CC3FB05C65C2}"/>
          </ac:picMkLst>
        </pc:picChg>
        <pc:picChg chg="add mod">
          <ac:chgData name="西村 陽生" userId="763805c10ad28a2a" providerId="LiveId" clId="{0FBD8C09-964F-4322-BA4C-8197DC1E60D5}" dt="2023-07-29T18:05:42.351" v="23336" actId="1076"/>
          <ac:picMkLst>
            <pc:docMk/>
            <pc:sldMk cId="3305639344" sldId="338"/>
            <ac:picMk id="39" creationId="{9EE094F5-D974-AFD7-7F3C-501BACB7334F}"/>
          </ac:picMkLst>
        </pc:picChg>
        <pc:picChg chg="add mod">
          <ac:chgData name="西村 陽生" userId="763805c10ad28a2a" providerId="LiveId" clId="{0FBD8C09-964F-4322-BA4C-8197DC1E60D5}" dt="2023-07-29T18:05:42.351" v="23336" actId="1076"/>
          <ac:picMkLst>
            <pc:docMk/>
            <pc:sldMk cId="3305639344" sldId="338"/>
            <ac:picMk id="40" creationId="{08280B53-F6B0-6F59-CC50-59351E8E47D1}"/>
          </ac:picMkLst>
        </pc:picChg>
        <pc:picChg chg="mod">
          <ac:chgData name="西村 陽生" userId="763805c10ad28a2a" providerId="LiveId" clId="{0FBD8C09-964F-4322-BA4C-8197DC1E60D5}" dt="2023-07-29T18:11:21.069" v="23573"/>
          <ac:picMkLst>
            <pc:docMk/>
            <pc:sldMk cId="3305639344" sldId="338"/>
            <ac:picMk id="50" creationId="{B2356B05-F2EF-7053-CF32-42029E16C1CF}"/>
          </ac:picMkLst>
        </pc:picChg>
        <pc:picChg chg="mod">
          <ac:chgData name="西村 陽生" userId="763805c10ad28a2a" providerId="LiveId" clId="{0FBD8C09-964F-4322-BA4C-8197DC1E60D5}" dt="2023-07-29T18:12:20.149" v="23580"/>
          <ac:picMkLst>
            <pc:docMk/>
            <pc:sldMk cId="3305639344" sldId="338"/>
            <ac:picMk id="56" creationId="{3ED99537-1213-34F8-586B-27208A6235BB}"/>
          </ac:picMkLst>
        </pc:picChg>
        <pc:picChg chg="mod">
          <ac:chgData name="西村 陽生" userId="763805c10ad28a2a" providerId="LiveId" clId="{0FBD8C09-964F-4322-BA4C-8197DC1E60D5}" dt="2023-07-29T18:13:40.270" v="23643"/>
          <ac:picMkLst>
            <pc:docMk/>
            <pc:sldMk cId="3305639344" sldId="338"/>
            <ac:picMk id="62" creationId="{17B0C241-4F6D-32E2-B729-E884C73D6C58}"/>
          </ac:picMkLst>
        </pc:picChg>
      </pc:sldChg>
      <pc:sldChg chg="addSp delSp modSp add mod">
        <pc:chgData name="西村 陽生" userId="763805c10ad28a2a" providerId="LiveId" clId="{0FBD8C09-964F-4322-BA4C-8197DC1E60D5}" dt="2023-07-31T07:19:46.384" v="57791" actId="20577"/>
        <pc:sldMkLst>
          <pc:docMk/>
          <pc:sldMk cId="3523648358" sldId="339"/>
        </pc:sldMkLst>
        <pc:spChg chg="mod">
          <ac:chgData name="西村 陽生" userId="763805c10ad28a2a" providerId="LiveId" clId="{0FBD8C09-964F-4322-BA4C-8197DC1E60D5}" dt="2023-07-29T18:24:33.938" v="24086" actId="207"/>
          <ac:spMkLst>
            <pc:docMk/>
            <pc:sldMk cId="3523648358" sldId="339"/>
            <ac:spMk id="2" creationId="{F73715DB-352D-D825-6A4A-D63A74B044C5}"/>
          </ac:spMkLst>
        </pc:spChg>
        <pc:spChg chg="del mod">
          <ac:chgData name="西村 陽生" userId="763805c10ad28a2a" providerId="LiveId" clId="{0FBD8C09-964F-4322-BA4C-8197DC1E60D5}" dt="2023-07-29T18:26:06.661" v="24100" actId="478"/>
          <ac:spMkLst>
            <pc:docMk/>
            <pc:sldMk cId="3523648358" sldId="339"/>
            <ac:spMk id="4" creationId="{84F335D3-71E9-BB5A-6079-B5174165A7ED}"/>
          </ac:spMkLst>
        </pc:spChg>
        <pc:spChg chg="mod">
          <ac:chgData name="西村 陽生" userId="763805c10ad28a2a" providerId="LiveId" clId="{0FBD8C09-964F-4322-BA4C-8197DC1E60D5}" dt="2023-07-29T18:24:16.612" v="24068" actId="20577"/>
          <ac:spMkLst>
            <pc:docMk/>
            <pc:sldMk cId="3523648358" sldId="339"/>
            <ac:spMk id="6" creationId="{8F3A1E0A-362B-4880-D1AA-3942F1ABC56B}"/>
          </ac:spMkLst>
        </pc:spChg>
        <pc:spChg chg="del">
          <ac:chgData name="西村 陽生" userId="763805c10ad28a2a" providerId="LiveId" clId="{0FBD8C09-964F-4322-BA4C-8197DC1E60D5}" dt="2023-07-29T18:30:00.900" v="24281" actId="478"/>
          <ac:spMkLst>
            <pc:docMk/>
            <pc:sldMk cId="3523648358" sldId="339"/>
            <ac:spMk id="13" creationId="{2EDEAC0A-0370-035E-C0E9-981554CE136A}"/>
          </ac:spMkLst>
        </pc:spChg>
        <pc:spChg chg="mod">
          <ac:chgData name="西村 陽生" userId="763805c10ad28a2a" providerId="LiveId" clId="{0FBD8C09-964F-4322-BA4C-8197DC1E60D5}" dt="2023-07-31T07:19:46.384" v="57791" actId="20577"/>
          <ac:spMkLst>
            <pc:docMk/>
            <pc:sldMk cId="3523648358" sldId="339"/>
            <ac:spMk id="15" creationId="{C530DFEE-789F-6412-802D-6244B17B3965}"/>
          </ac:spMkLst>
        </pc:spChg>
        <pc:spChg chg="del">
          <ac:chgData name="西村 陽生" userId="763805c10ad28a2a" providerId="LiveId" clId="{0FBD8C09-964F-4322-BA4C-8197DC1E60D5}" dt="2023-07-29T18:30:10.365" v="24284" actId="478"/>
          <ac:spMkLst>
            <pc:docMk/>
            <pc:sldMk cId="3523648358" sldId="339"/>
            <ac:spMk id="16" creationId="{2E54D25E-7E68-A41F-1C23-E14B690399EE}"/>
          </ac:spMkLst>
        </pc:spChg>
        <pc:spChg chg="del">
          <ac:chgData name="西村 陽生" userId="763805c10ad28a2a" providerId="LiveId" clId="{0FBD8C09-964F-4322-BA4C-8197DC1E60D5}" dt="2023-07-29T18:30:14.796" v="24285" actId="478"/>
          <ac:spMkLst>
            <pc:docMk/>
            <pc:sldMk cId="3523648358" sldId="339"/>
            <ac:spMk id="30" creationId="{880E350B-F9D6-0B5C-79EA-23406B462E67}"/>
          </ac:spMkLst>
        </pc:spChg>
        <pc:spChg chg="del">
          <ac:chgData name="西村 陽生" userId="763805c10ad28a2a" providerId="LiveId" clId="{0FBD8C09-964F-4322-BA4C-8197DC1E60D5}" dt="2023-07-29T18:31:18.228" v="24366" actId="478"/>
          <ac:spMkLst>
            <pc:docMk/>
            <pc:sldMk cId="3523648358" sldId="339"/>
            <ac:spMk id="31" creationId="{E9788A6E-BB70-7C4B-3948-5C2F655D3CA6}"/>
          </ac:spMkLst>
        </pc:spChg>
        <pc:spChg chg="add mod">
          <ac:chgData name="西村 陽生" userId="763805c10ad28a2a" providerId="LiveId" clId="{0FBD8C09-964F-4322-BA4C-8197DC1E60D5}" dt="2023-07-29T18:28:35.462" v="24145" actId="208"/>
          <ac:spMkLst>
            <pc:docMk/>
            <pc:sldMk cId="3523648358" sldId="339"/>
            <ac:spMk id="34" creationId="{A8D1C194-3C13-E835-AC50-885E98F99EA8}"/>
          </ac:spMkLst>
        </pc:spChg>
        <pc:spChg chg="del">
          <ac:chgData name="西村 陽生" userId="763805c10ad28a2a" providerId="LiveId" clId="{0FBD8C09-964F-4322-BA4C-8197DC1E60D5}" dt="2023-07-29T18:33:21.535" v="24510" actId="478"/>
          <ac:spMkLst>
            <pc:docMk/>
            <pc:sldMk cId="3523648358" sldId="339"/>
            <ac:spMk id="44" creationId="{3B5C47CD-2B07-62BF-4013-3A6692CCC359}"/>
          </ac:spMkLst>
        </pc:spChg>
        <pc:spChg chg="del mod">
          <ac:chgData name="西村 陽生" userId="763805c10ad28a2a" providerId="LiveId" clId="{0FBD8C09-964F-4322-BA4C-8197DC1E60D5}" dt="2023-07-29T18:38:04.611" v="25187" actId="478"/>
          <ac:spMkLst>
            <pc:docMk/>
            <pc:sldMk cId="3523648358" sldId="339"/>
            <ac:spMk id="45" creationId="{5F91C3CF-3CF2-0AD7-B14A-31A690FBF369}"/>
          </ac:spMkLst>
        </pc:spChg>
        <pc:spChg chg="del">
          <ac:chgData name="西村 陽生" userId="763805c10ad28a2a" providerId="LiveId" clId="{0FBD8C09-964F-4322-BA4C-8197DC1E60D5}" dt="2023-07-29T18:33:42.069" v="24514" actId="478"/>
          <ac:spMkLst>
            <pc:docMk/>
            <pc:sldMk cId="3523648358" sldId="339"/>
            <ac:spMk id="46" creationId="{C7714B6E-683C-0D03-F6AF-3F37D2167D60}"/>
          </ac:spMkLst>
        </pc:spChg>
        <pc:spChg chg="mod">
          <ac:chgData name="西村 陽生" userId="763805c10ad28a2a" providerId="LiveId" clId="{0FBD8C09-964F-4322-BA4C-8197DC1E60D5}" dt="2023-07-29T18:27:54.984" v="24139" actId="1076"/>
          <ac:spMkLst>
            <pc:docMk/>
            <pc:sldMk cId="3523648358" sldId="339"/>
            <ac:spMk id="47" creationId="{26D7B344-0676-DB7C-4D96-28E17C280F7C}"/>
          </ac:spMkLst>
        </pc:spChg>
        <pc:spChg chg="add mod">
          <ac:chgData name="西村 陽生" userId="763805c10ad28a2a" providerId="LiveId" clId="{0FBD8C09-964F-4322-BA4C-8197DC1E60D5}" dt="2023-07-29T18:30:06.538" v="24283" actId="1076"/>
          <ac:spMkLst>
            <pc:docMk/>
            <pc:sldMk cId="3523648358" sldId="339"/>
            <ac:spMk id="48" creationId="{A36D25F2-452D-0E5F-D511-E28D1A5A73D7}"/>
          </ac:spMkLst>
        </pc:spChg>
        <pc:spChg chg="add mod">
          <ac:chgData name="西村 陽生" userId="763805c10ad28a2a" providerId="LiveId" clId="{0FBD8C09-964F-4322-BA4C-8197DC1E60D5}" dt="2023-07-29T18:30:22.103" v="24287" actId="1076"/>
          <ac:spMkLst>
            <pc:docMk/>
            <pc:sldMk cId="3523648358" sldId="339"/>
            <ac:spMk id="49" creationId="{CFBEA980-D8DE-3166-4E5C-F2624A7873E9}"/>
          </ac:spMkLst>
        </pc:spChg>
        <pc:spChg chg="add mod">
          <ac:chgData name="西村 陽生" userId="763805c10ad28a2a" providerId="LiveId" clId="{0FBD8C09-964F-4322-BA4C-8197DC1E60D5}" dt="2023-07-29T18:30:29.683" v="24289" actId="1076"/>
          <ac:spMkLst>
            <pc:docMk/>
            <pc:sldMk cId="3523648358" sldId="339"/>
            <ac:spMk id="50" creationId="{FD78C172-CD83-D3E3-8C3F-9E6A5784336F}"/>
          </ac:spMkLst>
        </pc:spChg>
        <pc:spChg chg="add mod">
          <ac:chgData name="西村 陽生" userId="763805c10ad28a2a" providerId="LiveId" clId="{0FBD8C09-964F-4322-BA4C-8197DC1E60D5}" dt="2023-07-29T18:31:29.567" v="24368" actId="1076"/>
          <ac:spMkLst>
            <pc:docMk/>
            <pc:sldMk cId="3523648358" sldId="339"/>
            <ac:spMk id="51" creationId="{F919C8A2-1BBD-EC8B-5EFA-B2C57FBEF3CC}"/>
          </ac:spMkLst>
        </pc:spChg>
        <pc:spChg chg="add mod">
          <ac:chgData name="西村 陽生" userId="763805c10ad28a2a" providerId="LiveId" clId="{0FBD8C09-964F-4322-BA4C-8197DC1E60D5}" dt="2023-07-29T18:34:11.306" v="24531" actId="6549"/>
          <ac:spMkLst>
            <pc:docMk/>
            <pc:sldMk cId="3523648358" sldId="339"/>
            <ac:spMk id="52" creationId="{E58BE23F-3C72-BBCD-E028-AAC0A91811E3}"/>
          </ac:spMkLst>
        </pc:spChg>
        <pc:spChg chg="add mod">
          <ac:chgData name="西村 陽生" userId="763805c10ad28a2a" providerId="LiveId" clId="{0FBD8C09-964F-4322-BA4C-8197DC1E60D5}" dt="2023-07-29T18:33:47.032" v="24516" actId="1076"/>
          <ac:spMkLst>
            <pc:docMk/>
            <pc:sldMk cId="3523648358" sldId="339"/>
            <ac:spMk id="53" creationId="{75C4315F-747C-AF3E-FAD2-09D3991468F0}"/>
          </ac:spMkLst>
        </pc:spChg>
        <pc:spChg chg="mod">
          <ac:chgData name="西村 陽生" userId="763805c10ad28a2a" providerId="LiveId" clId="{0FBD8C09-964F-4322-BA4C-8197DC1E60D5}" dt="2023-07-29T18:27:43.239" v="24136" actId="14100"/>
          <ac:spMkLst>
            <pc:docMk/>
            <pc:sldMk cId="3523648358" sldId="339"/>
            <ac:spMk id="55" creationId="{5F59EE31-A674-9AB2-6155-307A9CEAD68C}"/>
          </ac:spMkLst>
        </pc:spChg>
        <pc:spChg chg="add del mod">
          <ac:chgData name="西村 陽生" userId="763805c10ad28a2a" providerId="LiveId" clId="{0FBD8C09-964F-4322-BA4C-8197DC1E60D5}" dt="2023-07-29T18:34:43.227" v="24547" actId="478"/>
          <ac:spMkLst>
            <pc:docMk/>
            <pc:sldMk cId="3523648358" sldId="339"/>
            <ac:spMk id="60" creationId="{63C40A1D-CAA3-9668-A6EB-7F8852CA39BB}"/>
          </ac:spMkLst>
        </pc:spChg>
        <pc:spChg chg="add mod ord">
          <ac:chgData name="西村 陽生" userId="763805c10ad28a2a" providerId="LiveId" clId="{0FBD8C09-964F-4322-BA4C-8197DC1E60D5}" dt="2023-07-29T19:16:09.995" v="26488" actId="113"/>
          <ac:spMkLst>
            <pc:docMk/>
            <pc:sldMk cId="3523648358" sldId="339"/>
            <ac:spMk id="61" creationId="{E1B56F40-9EE8-2F87-ECED-AE8E19ECB689}"/>
          </ac:spMkLst>
        </pc:spChg>
        <pc:spChg chg="add mod">
          <ac:chgData name="西村 陽生" userId="763805c10ad28a2a" providerId="LiveId" clId="{0FBD8C09-964F-4322-BA4C-8197DC1E60D5}" dt="2023-07-29T18:38:11.640" v="25189" actId="1076"/>
          <ac:spMkLst>
            <pc:docMk/>
            <pc:sldMk cId="3523648358" sldId="339"/>
            <ac:spMk id="64" creationId="{EC4E666E-4052-0419-B45F-167834D03725}"/>
          </ac:spMkLst>
        </pc:spChg>
        <pc:spChg chg="add mod">
          <ac:chgData name="西村 陽生" userId="763805c10ad28a2a" providerId="LiveId" clId="{0FBD8C09-964F-4322-BA4C-8197DC1E60D5}" dt="2023-07-29T22:23:21.047" v="36490" actId="1076"/>
          <ac:spMkLst>
            <pc:docMk/>
            <pc:sldMk cId="3523648358" sldId="339"/>
            <ac:spMk id="65" creationId="{7B15AFC0-81D8-7F0B-5AB4-267DEAF132FA}"/>
          </ac:spMkLst>
        </pc:spChg>
        <pc:graphicFrameChg chg="modGraphic">
          <ac:chgData name="西村 陽生" userId="763805c10ad28a2a" providerId="LiveId" clId="{0FBD8C09-964F-4322-BA4C-8197DC1E60D5}" dt="2023-07-29T18:49:46.924" v="25190" actId="14100"/>
          <ac:graphicFrameMkLst>
            <pc:docMk/>
            <pc:sldMk cId="3523648358" sldId="339"/>
            <ac:graphicFrameMk id="19" creationId="{E38A573E-3930-44BB-12C0-2AECCCA55E6E}"/>
          </ac:graphicFrameMkLst>
        </pc:graphicFrameChg>
        <pc:picChg chg="mod modCrop">
          <ac:chgData name="西村 陽生" userId="763805c10ad28a2a" providerId="LiveId" clId="{0FBD8C09-964F-4322-BA4C-8197DC1E60D5}" dt="2023-07-29T18:25:29.643" v="24093" actId="732"/>
          <ac:picMkLst>
            <pc:docMk/>
            <pc:sldMk cId="3523648358" sldId="339"/>
            <ac:picMk id="33" creationId="{F3558FAD-8D37-6B28-E01B-E043EFE7CAC7}"/>
          </ac:picMkLst>
        </pc:picChg>
        <pc:picChg chg="mod">
          <ac:chgData name="西村 陽生" userId="763805c10ad28a2a" providerId="LiveId" clId="{0FBD8C09-964F-4322-BA4C-8197DC1E60D5}" dt="2023-07-29T18:27:44.951" v="24137" actId="1076"/>
          <ac:picMkLst>
            <pc:docMk/>
            <pc:sldMk cId="3523648358" sldId="339"/>
            <ac:picMk id="56" creationId="{3ED99537-1213-34F8-586B-27208A6235BB}"/>
          </ac:picMkLst>
        </pc:picChg>
        <pc:cxnChg chg="add mod">
          <ac:chgData name="西村 陽生" userId="763805c10ad28a2a" providerId="LiveId" clId="{0FBD8C09-964F-4322-BA4C-8197DC1E60D5}" dt="2023-07-29T19:10:16.495" v="26143" actId="14100"/>
          <ac:cxnSpMkLst>
            <pc:docMk/>
            <pc:sldMk cId="3523648358" sldId="339"/>
            <ac:cxnSpMk id="7" creationId="{C4E9E1AC-A3CC-CC69-6435-D90631C29F3F}"/>
          </ac:cxnSpMkLst>
        </pc:cxnChg>
        <pc:cxnChg chg="add mod">
          <ac:chgData name="西村 陽生" userId="763805c10ad28a2a" providerId="LiveId" clId="{0FBD8C09-964F-4322-BA4C-8197DC1E60D5}" dt="2023-07-29T18:28:45.796" v="24148" actId="14100"/>
          <ac:cxnSpMkLst>
            <pc:docMk/>
            <pc:sldMk cId="3523648358" sldId="339"/>
            <ac:cxnSpMk id="17" creationId="{5E2C4F67-9D80-D03C-5174-E0BE57A4B7C6}"/>
          </ac:cxnSpMkLst>
        </pc:cxnChg>
      </pc:sldChg>
      <pc:sldChg chg="addSp modSp add mod ord">
        <pc:chgData name="西村 陽生" userId="763805c10ad28a2a" providerId="LiveId" clId="{0FBD8C09-964F-4322-BA4C-8197DC1E60D5}" dt="2023-07-29T19:05:26.378" v="26074" actId="20577"/>
        <pc:sldMkLst>
          <pc:docMk/>
          <pc:sldMk cId="3848182601" sldId="340"/>
        </pc:sldMkLst>
        <pc:spChg chg="mod">
          <ac:chgData name="西村 陽生" userId="763805c10ad28a2a" providerId="LiveId" clId="{0FBD8C09-964F-4322-BA4C-8197DC1E60D5}" dt="2023-07-29T18:16:59.763" v="23756" actId="6549"/>
          <ac:spMkLst>
            <pc:docMk/>
            <pc:sldMk cId="3848182601" sldId="340"/>
            <ac:spMk id="3" creationId="{2F70FABB-4861-BE06-B2DA-8CC807F71EA6}"/>
          </ac:spMkLst>
        </pc:spChg>
        <pc:spChg chg="mod">
          <ac:chgData name="西村 陽生" userId="763805c10ad28a2a" providerId="LiveId" clId="{0FBD8C09-964F-4322-BA4C-8197DC1E60D5}" dt="2023-07-29T18:23:21.876" v="24045" actId="1076"/>
          <ac:spMkLst>
            <pc:docMk/>
            <pc:sldMk cId="3848182601" sldId="340"/>
            <ac:spMk id="4" creationId="{4EDE6058-3328-8EF8-D512-FA4BF2ACB7E1}"/>
          </ac:spMkLst>
        </pc:spChg>
        <pc:spChg chg="mod">
          <ac:chgData name="西村 陽生" userId="763805c10ad28a2a" providerId="LiveId" clId="{0FBD8C09-964F-4322-BA4C-8197DC1E60D5}" dt="2023-07-29T18:18:46.043" v="23788" actId="1076"/>
          <ac:spMkLst>
            <pc:docMk/>
            <pc:sldMk cId="3848182601" sldId="340"/>
            <ac:spMk id="5" creationId="{ED2CCC36-09EC-0EBF-8FAC-46D1A0382068}"/>
          </ac:spMkLst>
        </pc:spChg>
        <pc:spChg chg="mod">
          <ac:chgData name="西村 陽生" userId="763805c10ad28a2a" providerId="LiveId" clId="{0FBD8C09-964F-4322-BA4C-8197DC1E60D5}" dt="2023-07-29T18:18:46.043" v="23788" actId="1076"/>
          <ac:spMkLst>
            <pc:docMk/>
            <pc:sldMk cId="3848182601" sldId="340"/>
            <ac:spMk id="7" creationId="{CC0517F4-D1B1-D22A-367B-A6AE2BC0D2E0}"/>
          </ac:spMkLst>
        </pc:spChg>
        <pc:spChg chg="mod">
          <ac:chgData name="西村 陽生" userId="763805c10ad28a2a" providerId="LiveId" clId="{0FBD8C09-964F-4322-BA4C-8197DC1E60D5}" dt="2023-07-29T18:23:24.669" v="24046" actId="1076"/>
          <ac:spMkLst>
            <pc:docMk/>
            <pc:sldMk cId="3848182601" sldId="340"/>
            <ac:spMk id="8" creationId="{145EFD75-B3FF-1023-CBE2-CBD756092B1F}"/>
          </ac:spMkLst>
        </pc:spChg>
        <pc:spChg chg="mod">
          <ac:chgData name="西村 陽生" userId="763805c10ad28a2a" providerId="LiveId" clId="{0FBD8C09-964F-4322-BA4C-8197DC1E60D5}" dt="2023-07-29T18:23:43.081" v="24050" actId="14100"/>
          <ac:spMkLst>
            <pc:docMk/>
            <pc:sldMk cId="3848182601" sldId="340"/>
            <ac:spMk id="10" creationId="{BDD18FB6-6DAC-F246-FA30-6822471ACA47}"/>
          </ac:spMkLst>
        </pc:spChg>
        <pc:spChg chg="add mod">
          <ac:chgData name="西村 陽生" userId="763805c10ad28a2a" providerId="LiveId" clId="{0FBD8C09-964F-4322-BA4C-8197DC1E60D5}" dt="2023-07-29T19:05:26.378" v="26074" actId="20577"/>
          <ac:spMkLst>
            <pc:docMk/>
            <pc:sldMk cId="3848182601" sldId="340"/>
            <ac:spMk id="11" creationId="{4F10C0F8-8D34-A3BF-02A2-F7D2B3BBA72C}"/>
          </ac:spMkLst>
        </pc:spChg>
        <pc:graphicFrameChg chg="mod modGraphic">
          <ac:chgData name="西村 陽生" userId="763805c10ad28a2a" providerId="LiveId" clId="{0FBD8C09-964F-4322-BA4C-8197DC1E60D5}" dt="2023-07-29T19:02:57.643" v="25745" actId="207"/>
          <ac:graphicFrameMkLst>
            <pc:docMk/>
            <pc:sldMk cId="3848182601" sldId="340"/>
            <ac:graphicFrameMk id="2" creationId="{97F3CD96-2A84-BD99-694B-F589E649814E}"/>
          </ac:graphicFrameMkLst>
        </pc:graphicFrameChg>
      </pc:sldChg>
      <pc:sldChg chg="addSp delSp modSp add mod">
        <pc:chgData name="西村 陽生" userId="763805c10ad28a2a" providerId="LiveId" clId="{0FBD8C09-964F-4322-BA4C-8197DC1E60D5}" dt="2023-07-29T19:19:35.334" v="26502" actId="1076"/>
        <pc:sldMkLst>
          <pc:docMk/>
          <pc:sldMk cId="2350644134" sldId="341"/>
        </pc:sldMkLst>
        <pc:spChg chg="add mod">
          <ac:chgData name="西村 陽生" userId="763805c10ad28a2a" providerId="LiveId" clId="{0FBD8C09-964F-4322-BA4C-8197DC1E60D5}" dt="2023-07-29T19:19:28.423" v="26499" actId="1076"/>
          <ac:spMkLst>
            <pc:docMk/>
            <pc:sldMk cId="2350644134" sldId="341"/>
            <ac:spMk id="5" creationId="{0D90FAE0-CDE1-A284-2978-7C112DF92BE9}"/>
          </ac:spMkLst>
        </pc:spChg>
        <pc:spChg chg="mod">
          <ac:chgData name="西村 陽生" userId="763805c10ad28a2a" providerId="LiveId" clId="{0FBD8C09-964F-4322-BA4C-8197DC1E60D5}" dt="2023-07-29T19:19:23.969" v="26498" actId="113"/>
          <ac:spMkLst>
            <pc:docMk/>
            <pc:sldMk cId="2350644134" sldId="341"/>
            <ac:spMk id="15" creationId="{C530DFEE-789F-6412-802D-6244B17B3965}"/>
          </ac:spMkLst>
        </pc:spChg>
        <pc:spChg chg="del">
          <ac:chgData name="西村 陽生" userId="763805c10ad28a2a" providerId="LiveId" clId="{0FBD8C09-964F-4322-BA4C-8197DC1E60D5}" dt="2023-07-29T19:11:47.040" v="26339" actId="478"/>
          <ac:spMkLst>
            <pc:docMk/>
            <pc:sldMk cId="2350644134" sldId="341"/>
            <ac:spMk id="34" creationId="{A8D1C194-3C13-E835-AC50-885E98F99EA8}"/>
          </ac:spMkLst>
        </pc:spChg>
        <pc:spChg chg="del">
          <ac:chgData name="西村 陽生" userId="763805c10ad28a2a" providerId="LiveId" clId="{0FBD8C09-964F-4322-BA4C-8197DC1E60D5}" dt="2023-07-29T19:11:47.040" v="26339" actId="478"/>
          <ac:spMkLst>
            <pc:docMk/>
            <pc:sldMk cId="2350644134" sldId="341"/>
            <ac:spMk id="41" creationId="{5F0CB2F3-AE0F-2032-D650-8B3D51D983DE}"/>
          </ac:spMkLst>
        </pc:spChg>
        <pc:spChg chg="del">
          <ac:chgData name="西村 陽生" userId="763805c10ad28a2a" providerId="LiveId" clId="{0FBD8C09-964F-4322-BA4C-8197DC1E60D5}" dt="2023-07-29T19:11:47.040" v="26339" actId="478"/>
          <ac:spMkLst>
            <pc:docMk/>
            <pc:sldMk cId="2350644134" sldId="341"/>
            <ac:spMk id="42" creationId="{2F4724C4-F866-8FBC-2A66-C03564BCA17A}"/>
          </ac:spMkLst>
        </pc:spChg>
        <pc:spChg chg="del">
          <ac:chgData name="西村 陽生" userId="763805c10ad28a2a" providerId="LiveId" clId="{0FBD8C09-964F-4322-BA4C-8197DC1E60D5}" dt="2023-07-29T19:11:47.040" v="26339" actId="478"/>
          <ac:spMkLst>
            <pc:docMk/>
            <pc:sldMk cId="2350644134" sldId="341"/>
            <ac:spMk id="43" creationId="{9CEC9796-D83D-739F-EC5F-3AE200D69E88}"/>
          </ac:spMkLst>
        </pc:spChg>
        <pc:spChg chg="del">
          <ac:chgData name="西村 陽生" userId="763805c10ad28a2a" providerId="LiveId" clId="{0FBD8C09-964F-4322-BA4C-8197DC1E60D5}" dt="2023-07-29T19:11:47.040" v="26339" actId="478"/>
          <ac:spMkLst>
            <pc:docMk/>
            <pc:sldMk cId="2350644134" sldId="341"/>
            <ac:spMk id="47" creationId="{26D7B344-0676-DB7C-4D96-28E17C280F7C}"/>
          </ac:spMkLst>
        </pc:spChg>
        <pc:spChg chg="del">
          <ac:chgData name="西村 陽生" userId="763805c10ad28a2a" providerId="LiveId" clId="{0FBD8C09-964F-4322-BA4C-8197DC1E60D5}" dt="2023-07-29T19:11:50.305" v="26340" actId="478"/>
          <ac:spMkLst>
            <pc:docMk/>
            <pc:sldMk cId="2350644134" sldId="341"/>
            <ac:spMk id="48" creationId="{A36D25F2-452D-0E5F-D511-E28D1A5A73D7}"/>
          </ac:spMkLst>
        </pc:spChg>
        <pc:spChg chg="del">
          <ac:chgData name="西村 陽生" userId="763805c10ad28a2a" providerId="LiveId" clId="{0FBD8C09-964F-4322-BA4C-8197DC1E60D5}" dt="2023-07-29T19:11:50.305" v="26340" actId="478"/>
          <ac:spMkLst>
            <pc:docMk/>
            <pc:sldMk cId="2350644134" sldId="341"/>
            <ac:spMk id="49" creationId="{CFBEA980-D8DE-3166-4E5C-F2624A7873E9}"/>
          </ac:spMkLst>
        </pc:spChg>
        <pc:spChg chg="del">
          <ac:chgData name="西村 陽生" userId="763805c10ad28a2a" providerId="LiveId" clId="{0FBD8C09-964F-4322-BA4C-8197DC1E60D5}" dt="2023-07-29T19:11:50.305" v="26340" actId="478"/>
          <ac:spMkLst>
            <pc:docMk/>
            <pc:sldMk cId="2350644134" sldId="341"/>
            <ac:spMk id="50" creationId="{FD78C172-CD83-D3E3-8C3F-9E6A5784336F}"/>
          </ac:spMkLst>
        </pc:spChg>
        <pc:spChg chg="del">
          <ac:chgData name="西村 陽生" userId="763805c10ad28a2a" providerId="LiveId" clId="{0FBD8C09-964F-4322-BA4C-8197DC1E60D5}" dt="2023-07-29T19:11:50.305" v="26340" actId="478"/>
          <ac:spMkLst>
            <pc:docMk/>
            <pc:sldMk cId="2350644134" sldId="341"/>
            <ac:spMk id="51" creationId="{F919C8A2-1BBD-EC8B-5EFA-B2C57FBEF3CC}"/>
          </ac:spMkLst>
        </pc:spChg>
        <pc:spChg chg="del">
          <ac:chgData name="西村 陽生" userId="763805c10ad28a2a" providerId="LiveId" clId="{0FBD8C09-964F-4322-BA4C-8197DC1E60D5}" dt="2023-07-29T19:11:47.040" v="26339" actId="478"/>
          <ac:spMkLst>
            <pc:docMk/>
            <pc:sldMk cId="2350644134" sldId="341"/>
            <ac:spMk id="52" creationId="{E58BE23F-3C72-BBCD-E028-AAC0A91811E3}"/>
          </ac:spMkLst>
        </pc:spChg>
        <pc:spChg chg="del">
          <ac:chgData name="西村 陽生" userId="763805c10ad28a2a" providerId="LiveId" clId="{0FBD8C09-964F-4322-BA4C-8197DC1E60D5}" dt="2023-07-29T19:11:47.040" v="26339" actId="478"/>
          <ac:spMkLst>
            <pc:docMk/>
            <pc:sldMk cId="2350644134" sldId="341"/>
            <ac:spMk id="53" creationId="{75C4315F-747C-AF3E-FAD2-09D3991468F0}"/>
          </ac:spMkLst>
        </pc:spChg>
        <pc:spChg chg="del">
          <ac:chgData name="西村 陽生" userId="763805c10ad28a2a" providerId="LiveId" clId="{0FBD8C09-964F-4322-BA4C-8197DC1E60D5}" dt="2023-07-29T19:11:47.040" v="26339" actId="478"/>
          <ac:spMkLst>
            <pc:docMk/>
            <pc:sldMk cId="2350644134" sldId="341"/>
            <ac:spMk id="61" creationId="{E1B56F40-9EE8-2F87-ECED-AE8E19ECB689}"/>
          </ac:spMkLst>
        </pc:spChg>
        <pc:spChg chg="del">
          <ac:chgData name="西村 陽生" userId="763805c10ad28a2a" providerId="LiveId" clId="{0FBD8C09-964F-4322-BA4C-8197DC1E60D5}" dt="2023-07-29T19:11:47.040" v="26339" actId="478"/>
          <ac:spMkLst>
            <pc:docMk/>
            <pc:sldMk cId="2350644134" sldId="341"/>
            <ac:spMk id="64" creationId="{EC4E666E-4052-0419-B45F-167834D03725}"/>
          </ac:spMkLst>
        </pc:spChg>
        <pc:spChg chg="del">
          <ac:chgData name="西村 陽生" userId="763805c10ad28a2a" providerId="LiveId" clId="{0FBD8C09-964F-4322-BA4C-8197DC1E60D5}" dt="2023-07-29T19:11:47.040" v="26339" actId="478"/>
          <ac:spMkLst>
            <pc:docMk/>
            <pc:sldMk cId="2350644134" sldId="341"/>
            <ac:spMk id="65" creationId="{7B15AFC0-81D8-7F0B-5AB4-267DEAF132FA}"/>
          </ac:spMkLst>
        </pc:spChg>
        <pc:grpChg chg="del">
          <ac:chgData name="西村 陽生" userId="763805c10ad28a2a" providerId="LiveId" clId="{0FBD8C09-964F-4322-BA4C-8197DC1E60D5}" dt="2023-07-29T19:11:47.040" v="26339" actId="478"/>
          <ac:grpSpMkLst>
            <pc:docMk/>
            <pc:sldMk cId="2350644134" sldId="341"/>
            <ac:grpSpMk id="54" creationId="{F09443A8-EE7E-C27C-30A3-A78B0D08CBC8}"/>
          </ac:grpSpMkLst>
        </pc:grpChg>
        <pc:graphicFrameChg chg="del">
          <ac:chgData name="西村 陽生" userId="763805c10ad28a2a" providerId="LiveId" clId="{0FBD8C09-964F-4322-BA4C-8197DC1E60D5}" dt="2023-07-29T19:11:50.305" v="26340" actId="478"/>
          <ac:graphicFrameMkLst>
            <pc:docMk/>
            <pc:sldMk cId="2350644134" sldId="341"/>
            <ac:graphicFrameMk id="19" creationId="{E38A573E-3930-44BB-12C0-2AECCCA55E6E}"/>
          </ac:graphicFrameMkLst>
        </pc:graphicFrameChg>
        <pc:picChg chg="add mod">
          <ac:chgData name="西村 陽生" userId="763805c10ad28a2a" providerId="LiveId" clId="{0FBD8C09-964F-4322-BA4C-8197DC1E60D5}" dt="2023-07-29T19:19:32.155" v="26501" actId="14100"/>
          <ac:picMkLst>
            <pc:docMk/>
            <pc:sldMk cId="2350644134" sldId="341"/>
            <ac:picMk id="10" creationId="{0551CE92-C9C1-A750-AAFC-E86390173079}"/>
          </ac:picMkLst>
        </pc:picChg>
        <pc:picChg chg="add mod">
          <ac:chgData name="西村 陽生" userId="763805c10ad28a2a" providerId="LiveId" clId="{0FBD8C09-964F-4322-BA4C-8197DC1E60D5}" dt="2023-07-29T19:19:35.334" v="26502" actId="1076"/>
          <ac:picMkLst>
            <pc:docMk/>
            <pc:sldMk cId="2350644134" sldId="341"/>
            <ac:picMk id="12" creationId="{C78ABF7C-B736-AD6A-C8FF-15DE8651DF2D}"/>
          </ac:picMkLst>
        </pc:picChg>
        <pc:picChg chg="del">
          <ac:chgData name="西村 陽生" userId="763805c10ad28a2a" providerId="LiveId" clId="{0FBD8C09-964F-4322-BA4C-8197DC1E60D5}" dt="2023-07-29T19:11:47.040" v="26339" actId="478"/>
          <ac:picMkLst>
            <pc:docMk/>
            <pc:sldMk cId="2350644134" sldId="341"/>
            <ac:picMk id="32" creationId="{9A16DE3F-EAC4-195B-B1F5-86CEB8B15687}"/>
          </ac:picMkLst>
        </pc:picChg>
        <pc:picChg chg="del">
          <ac:chgData name="西村 陽生" userId="763805c10ad28a2a" providerId="LiveId" clId="{0FBD8C09-964F-4322-BA4C-8197DC1E60D5}" dt="2023-07-29T19:11:47.040" v="26339" actId="478"/>
          <ac:picMkLst>
            <pc:docMk/>
            <pc:sldMk cId="2350644134" sldId="341"/>
            <ac:picMk id="33" creationId="{F3558FAD-8D37-6B28-E01B-E043EFE7CAC7}"/>
          </ac:picMkLst>
        </pc:picChg>
        <pc:picChg chg="del">
          <ac:chgData name="西村 陽生" userId="763805c10ad28a2a" providerId="LiveId" clId="{0FBD8C09-964F-4322-BA4C-8197DC1E60D5}" dt="2023-07-29T19:11:47.040" v="26339" actId="478"/>
          <ac:picMkLst>
            <pc:docMk/>
            <pc:sldMk cId="2350644134" sldId="341"/>
            <ac:picMk id="39" creationId="{9EE094F5-D974-AFD7-7F3C-501BACB7334F}"/>
          </ac:picMkLst>
        </pc:picChg>
        <pc:picChg chg="del">
          <ac:chgData name="西村 陽生" userId="763805c10ad28a2a" providerId="LiveId" clId="{0FBD8C09-964F-4322-BA4C-8197DC1E60D5}" dt="2023-07-29T19:11:47.040" v="26339" actId="478"/>
          <ac:picMkLst>
            <pc:docMk/>
            <pc:sldMk cId="2350644134" sldId="341"/>
            <ac:picMk id="40" creationId="{08280B53-F6B0-6F59-CC50-59351E8E47D1}"/>
          </ac:picMkLst>
        </pc:picChg>
        <pc:cxnChg chg="del mod">
          <ac:chgData name="西村 陽生" userId="763805c10ad28a2a" providerId="LiveId" clId="{0FBD8C09-964F-4322-BA4C-8197DC1E60D5}" dt="2023-07-29T19:11:47.040" v="26339" actId="478"/>
          <ac:cxnSpMkLst>
            <pc:docMk/>
            <pc:sldMk cId="2350644134" sldId="341"/>
            <ac:cxnSpMk id="7" creationId="{C4E9E1AC-A3CC-CC69-6435-D90631C29F3F}"/>
          </ac:cxnSpMkLst>
        </pc:cxnChg>
        <pc:cxnChg chg="del mod">
          <ac:chgData name="西村 陽生" userId="763805c10ad28a2a" providerId="LiveId" clId="{0FBD8C09-964F-4322-BA4C-8197DC1E60D5}" dt="2023-07-29T19:11:47.040" v="26339" actId="478"/>
          <ac:cxnSpMkLst>
            <pc:docMk/>
            <pc:sldMk cId="2350644134" sldId="341"/>
            <ac:cxnSpMk id="17" creationId="{5E2C4F67-9D80-D03C-5174-E0BE57A4B7C6}"/>
          </ac:cxnSpMkLst>
        </pc:cxnChg>
      </pc:sldChg>
      <pc:sldChg chg="addSp delSp modSp add mod ord">
        <pc:chgData name="西村 陽生" userId="763805c10ad28a2a" providerId="LiveId" clId="{0FBD8C09-964F-4322-BA4C-8197DC1E60D5}" dt="2023-07-29T21:12:42.575" v="33015"/>
        <pc:sldMkLst>
          <pc:docMk/>
          <pc:sldMk cId="1099971826" sldId="342"/>
        </pc:sldMkLst>
        <pc:spChg chg="del">
          <ac:chgData name="西村 陽生" userId="763805c10ad28a2a" providerId="LiveId" clId="{0FBD8C09-964F-4322-BA4C-8197DC1E60D5}" dt="2023-07-29T21:08:37.399" v="32807" actId="478"/>
          <ac:spMkLst>
            <pc:docMk/>
            <pc:sldMk cId="1099971826" sldId="342"/>
            <ac:spMk id="4" creationId="{9D2AE0E4-516A-0D92-C744-F977B5BEE0FB}"/>
          </ac:spMkLst>
        </pc:spChg>
        <pc:spChg chg="add mod">
          <ac:chgData name="西村 陽生" userId="763805c10ad28a2a" providerId="LiveId" clId="{0FBD8C09-964F-4322-BA4C-8197DC1E60D5}" dt="2023-07-29T21:12:19.569" v="33011" actId="1076"/>
          <ac:spMkLst>
            <pc:docMk/>
            <pc:sldMk cId="1099971826" sldId="342"/>
            <ac:spMk id="5" creationId="{5B54CF28-004C-27A4-4FEA-0746381D0A8D}"/>
          </ac:spMkLst>
        </pc:spChg>
        <pc:spChg chg="add mod">
          <ac:chgData name="西村 陽生" userId="763805c10ad28a2a" providerId="LiveId" clId="{0FBD8C09-964F-4322-BA4C-8197DC1E60D5}" dt="2023-07-29T21:10:01.822" v="32840" actId="1076"/>
          <ac:spMkLst>
            <pc:docMk/>
            <pc:sldMk cId="1099971826" sldId="342"/>
            <ac:spMk id="6" creationId="{10C1BA30-8E1A-6F89-F2CE-D3FC1116FF76}"/>
          </ac:spMkLst>
        </pc:spChg>
        <pc:spChg chg="add mod">
          <ac:chgData name="西村 陽生" userId="763805c10ad28a2a" providerId="LiveId" clId="{0FBD8C09-964F-4322-BA4C-8197DC1E60D5}" dt="2023-07-29T21:12:22.628" v="33012" actId="1076"/>
          <ac:spMkLst>
            <pc:docMk/>
            <pc:sldMk cId="1099971826" sldId="342"/>
            <ac:spMk id="8" creationId="{F4159980-6235-D704-D26C-9201C202120A}"/>
          </ac:spMkLst>
        </pc:spChg>
        <pc:spChg chg="add mod">
          <ac:chgData name="西村 陽生" userId="763805c10ad28a2a" providerId="LiveId" clId="{0FBD8C09-964F-4322-BA4C-8197DC1E60D5}" dt="2023-07-29T21:10:47.892" v="32855" actId="1076"/>
          <ac:spMkLst>
            <pc:docMk/>
            <pc:sldMk cId="1099971826" sldId="342"/>
            <ac:spMk id="11" creationId="{199B9843-D3E3-0357-B221-26E35DFB80ED}"/>
          </ac:spMkLst>
        </pc:spChg>
        <pc:spChg chg="add mod">
          <ac:chgData name="西村 陽生" userId="763805c10ad28a2a" providerId="LiveId" clId="{0FBD8C09-964F-4322-BA4C-8197DC1E60D5}" dt="2023-07-29T21:12:19.569" v="33011" actId="1076"/>
          <ac:spMkLst>
            <pc:docMk/>
            <pc:sldMk cId="1099971826" sldId="342"/>
            <ac:spMk id="13" creationId="{AC7CA930-A167-E3DE-A51F-32CF4AABECC5}"/>
          </ac:spMkLst>
        </pc:spChg>
        <pc:spChg chg="add mod">
          <ac:chgData name="西村 陽生" userId="763805c10ad28a2a" providerId="LiveId" clId="{0FBD8C09-964F-4322-BA4C-8197DC1E60D5}" dt="2023-07-29T21:12:06.945" v="33010" actId="1076"/>
          <ac:spMkLst>
            <pc:docMk/>
            <pc:sldMk cId="1099971826" sldId="342"/>
            <ac:spMk id="15" creationId="{7A8A0288-76A5-E775-D037-FE701EBDE11E}"/>
          </ac:spMkLst>
        </pc:spChg>
        <pc:spChg chg="add del mod">
          <ac:chgData name="西村 陽生" userId="763805c10ad28a2a" providerId="LiveId" clId="{0FBD8C09-964F-4322-BA4C-8197DC1E60D5}" dt="2023-07-29T21:12:42.575" v="33015"/>
          <ac:spMkLst>
            <pc:docMk/>
            <pc:sldMk cId="1099971826" sldId="342"/>
            <ac:spMk id="19" creationId="{F67779F1-EDDF-7C6D-680A-CC5F0EC35F4F}"/>
          </ac:spMkLst>
        </pc:spChg>
        <pc:picChg chg="del">
          <ac:chgData name="西村 陽生" userId="763805c10ad28a2a" providerId="LiveId" clId="{0FBD8C09-964F-4322-BA4C-8197DC1E60D5}" dt="2023-07-29T21:08:37.826" v="32808" actId="478"/>
          <ac:picMkLst>
            <pc:docMk/>
            <pc:sldMk cId="1099971826" sldId="342"/>
            <ac:picMk id="2" creationId="{61BA4AD9-CE01-3EED-FC3E-7A793F7C2C50}"/>
          </ac:picMkLst>
        </pc:picChg>
        <pc:picChg chg="mod">
          <ac:chgData name="西村 陽生" userId="763805c10ad28a2a" providerId="LiveId" clId="{0FBD8C09-964F-4322-BA4C-8197DC1E60D5}" dt="2023-07-29T21:08:55.696" v="32817" actId="1076"/>
          <ac:picMkLst>
            <pc:docMk/>
            <pc:sldMk cId="1099971826" sldId="342"/>
            <ac:picMk id="7" creationId="{45F9BEDF-FD97-E0B6-56C0-6A0A4F421D1C}"/>
          </ac:picMkLst>
        </pc:picChg>
        <pc:picChg chg="mod">
          <ac:chgData name="西村 陽生" userId="763805c10ad28a2a" providerId="LiveId" clId="{0FBD8C09-964F-4322-BA4C-8197DC1E60D5}" dt="2023-07-29T21:12:26.206" v="33013" actId="14100"/>
          <ac:picMkLst>
            <pc:docMk/>
            <pc:sldMk cId="1099971826" sldId="342"/>
            <ac:picMk id="10" creationId="{28C4E308-0E42-78B0-A681-13453A4449A3}"/>
          </ac:picMkLst>
        </pc:picChg>
        <pc:picChg chg="mod">
          <ac:chgData name="西村 陽生" userId="763805c10ad28a2a" providerId="LiveId" clId="{0FBD8C09-964F-4322-BA4C-8197DC1E60D5}" dt="2023-07-29T21:08:52.826" v="32816" actId="1076"/>
          <ac:picMkLst>
            <pc:docMk/>
            <pc:sldMk cId="1099971826" sldId="342"/>
            <ac:picMk id="12" creationId="{70AF669F-12C0-9CB8-C55A-3740D0D02674}"/>
          </ac:picMkLst>
        </pc:picChg>
        <pc:picChg chg="mod">
          <ac:chgData name="西村 陽生" userId="763805c10ad28a2a" providerId="LiveId" clId="{0FBD8C09-964F-4322-BA4C-8197DC1E60D5}" dt="2023-07-29T21:12:19.569" v="33011" actId="1076"/>
          <ac:picMkLst>
            <pc:docMk/>
            <pc:sldMk cId="1099971826" sldId="342"/>
            <ac:picMk id="16" creationId="{033A109B-9245-189E-DAAC-F0FDECE14F8A}"/>
          </ac:picMkLst>
        </pc:picChg>
        <pc:picChg chg="del">
          <ac:chgData name="西村 陽生" userId="763805c10ad28a2a" providerId="LiveId" clId="{0FBD8C09-964F-4322-BA4C-8197DC1E60D5}" dt="2023-07-29T21:08:38.959" v="32810" actId="478"/>
          <ac:picMkLst>
            <pc:docMk/>
            <pc:sldMk cId="1099971826" sldId="342"/>
            <ac:picMk id="17" creationId="{89927283-D9AD-960F-B0A2-FEBB6FD39978}"/>
          </ac:picMkLst>
        </pc:picChg>
        <pc:picChg chg="del">
          <ac:chgData name="西村 陽生" userId="763805c10ad28a2a" providerId="LiveId" clId="{0FBD8C09-964F-4322-BA4C-8197DC1E60D5}" dt="2023-07-29T21:08:38.201" v="32809" actId="478"/>
          <ac:picMkLst>
            <pc:docMk/>
            <pc:sldMk cId="1099971826" sldId="342"/>
            <ac:picMk id="18" creationId="{70279BF3-3B72-621F-7DED-F808E022242F}"/>
          </ac:picMkLst>
        </pc:picChg>
      </pc:sldChg>
      <pc:sldChg chg="addSp delSp modSp add mod">
        <pc:chgData name="西村 陽生" userId="763805c10ad28a2a" providerId="LiveId" clId="{0FBD8C09-964F-4322-BA4C-8197DC1E60D5}" dt="2023-08-02T03:15:22.707" v="62394" actId="14100"/>
        <pc:sldMkLst>
          <pc:docMk/>
          <pc:sldMk cId="4229781477" sldId="343"/>
        </pc:sldMkLst>
        <pc:spChg chg="add del mod">
          <ac:chgData name="西村 陽生" userId="763805c10ad28a2a" providerId="LiveId" clId="{0FBD8C09-964F-4322-BA4C-8197DC1E60D5}" dt="2023-07-29T19:36:32.895" v="28385" actId="14100"/>
          <ac:spMkLst>
            <pc:docMk/>
            <pc:sldMk cId="4229781477" sldId="343"/>
            <ac:spMk id="4" creationId="{875F12A2-441F-1BBD-E73C-1719C58D2387}"/>
          </ac:spMkLst>
        </pc:spChg>
        <pc:spChg chg="add mod">
          <ac:chgData name="西村 陽生" userId="763805c10ad28a2a" providerId="LiveId" clId="{0FBD8C09-964F-4322-BA4C-8197DC1E60D5}" dt="2023-07-29T19:38:33.743" v="28621" actId="1076"/>
          <ac:spMkLst>
            <pc:docMk/>
            <pc:sldMk cId="4229781477" sldId="343"/>
            <ac:spMk id="5" creationId="{2FA34DA5-0CD0-425F-3B68-BD2DA204ECAF}"/>
          </ac:spMkLst>
        </pc:spChg>
        <pc:spChg chg="add mod">
          <ac:chgData name="西村 陽生" userId="763805c10ad28a2a" providerId="LiveId" clId="{0FBD8C09-964F-4322-BA4C-8197DC1E60D5}" dt="2023-07-29T19:38:31.616" v="28620" actId="1076"/>
          <ac:spMkLst>
            <pc:docMk/>
            <pc:sldMk cId="4229781477" sldId="343"/>
            <ac:spMk id="8" creationId="{692D0E71-8CF7-9B53-27C2-910917F55B30}"/>
          </ac:spMkLst>
        </pc:spChg>
        <pc:spChg chg="add mod">
          <ac:chgData name="西村 陽生" userId="763805c10ad28a2a" providerId="LiveId" clId="{0FBD8C09-964F-4322-BA4C-8197DC1E60D5}" dt="2023-07-29T19:38:36.435" v="28622" actId="1076"/>
          <ac:spMkLst>
            <pc:docMk/>
            <pc:sldMk cId="4229781477" sldId="343"/>
            <ac:spMk id="10" creationId="{A7DE82A5-F88A-8755-D43F-FAEF03AF75C8}"/>
          </ac:spMkLst>
        </pc:spChg>
        <pc:spChg chg="mod">
          <ac:chgData name="西村 陽生" userId="763805c10ad28a2a" providerId="LiveId" clId="{0FBD8C09-964F-4322-BA4C-8197DC1E60D5}" dt="2023-07-29T20:12:29.172" v="29738" actId="113"/>
          <ac:spMkLst>
            <pc:docMk/>
            <pc:sldMk cId="4229781477" sldId="343"/>
            <ac:spMk id="15" creationId="{C530DFEE-789F-6412-802D-6244B17B3965}"/>
          </ac:spMkLst>
        </pc:spChg>
        <pc:spChg chg="mod">
          <ac:chgData name="西村 陽生" userId="763805c10ad28a2a" providerId="LiveId" clId="{0FBD8C09-964F-4322-BA4C-8197DC1E60D5}" dt="2023-08-02T03:15:18.008" v="62393" actId="1076"/>
          <ac:spMkLst>
            <pc:docMk/>
            <pc:sldMk cId="4229781477" sldId="343"/>
            <ac:spMk id="34" creationId="{A8D1C194-3C13-E835-AC50-885E98F99EA8}"/>
          </ac:spMkLst>
        </pc:spChg>
        <pc:spChg chg="del">
          <ac:chgData name="西村 陽生" userId="763805c10ad28a2a" providerId="LiveId" clId="{0FBD8C09-964F-4322-BA4C-8197DC1E60D5}" dt="2023-07-29T19:29:53.906" v="27872" actId="478"/>
          <ac:spMkLst>
            <pc:docMk/>
            <pc:sldMk cId="4229781477" sldId="343"/>
            <ac:spMk id="47" creationId="{26D7B344-0676-DB7C-4D96-28E17C280F7C}"/>
          </ac:spMkLst>
        </pc:spChg>
        <pc:spChg chg="del">
          <ac:chgData name="西村 陽生" userId="763805c10ad28a2a" providerId="LiveId" clId="{0FBD8C09-964F-4322-BA4C-8197DC1E60D5}" dt="2023-07-29T19:33:26.328" v="28268" actId="478"/>
          <ac:spMkLst>
            <pc:docMk/>
            <pc:sldMk cId="4229781477" sldId="343"/>
            <ac:spMk id="48" creationId="{A36D25F2-452D-0E5F-D511-E28D1A5A73D7}"/>
          </ac:spMkLst>
        </pc:spChg>
        <pc:spChg chg="del">
          <ac:chgData name="西村 陽生" userId="763805c10ad28a2a" providerId="LiveId" clId="{0FBD8C09-964F-4322-BA4C-8197DC1E60D5}" dt="2023-07-29T19:33:45.138" v="28275" actId="478"/>
          <ac:spMkLst>
            <pc:docMk/>
            <pc:sldMk cId="4229781477" sldId="343"/>
            <ac:spMk id="49" creationId="{CFBEA980-D8DE-3166-4E5C-F2624A7873E9}"/>
          </ac:spMkLst>
        </pc:spChg>
        <pc:spChg chg="del mod">
          <ac:chgData name="西村 陽生" userId="763805c10ad28a2a" providerId="LiveId" clId="{0FBD8C09-964F-4322-BA4C-8197DC1E60D5}" dt="2023-07-29T19:37:57.082" v="28607" actId="478"/>
          <ac:spMkLst>
            <pc:docMk/>
            <pc:sldMk cId="4229781477" sldId="343"/>
            <ac:spMk id="50" creationId="{FD78C172-CD83-D3E3-8C3F-9E6A5784336F}"/>
          </ac:spMkLst>
        </pc:spChg>
        <pc:spChg chg="del mod">
          <ac:chgData name="西村 陽生" userId="763805c10ad28a2a" providerId="LiveId" clId="{0FBD8C09-964F-4322-BA4C-8197DC1E60D5}" dt="2023-07-29T19:34:26.499" v="28294" actId="478"/>
          <ac:spMkLst>
            <pc:docMk/>
            <pc:sldMk cId="4229781477" sldId="343"/>
            <ac:spMk id="51" creationId="{F919C8A2-1BBD-EC8B-5EFA-B2C57FBEF3CC}"/>
          </ac:spMkLst>
        </pc:spChg>
        <pc:spChg chg="mod">
          <ac:chgData name="西村 陽生" userId="763805c10ad28a2a" providerId="LiveId" clId="{0FBD8C09-964F-4322-BA4C-8197DC1E60D5}" dt="2023-07-31T01:08:26.049" v="47127" actId="1076"/>
          <ac:spMkLst>
            <pc:docMk/>
            <pc:sldMk cId="4229781477" sldId="343"/>
            <ac:spMk id="52" creationId="{E58BE23F-3C72-BBCD-E028-AAC0A91811E3}"/>
          </ac:spMkLst>
        </pc:spChg>
        <pc:spChg chg="add del">
          <ac:chgData name="西村 陽生" userId="763805c10ad28a2a" providerId="LiveId" clId="{0FBD8C09-964F-4322-BA4C-8197DC1E60D5}" dt="2023-07-29T20:41:08.398" v="31110" actId="478"/>
          <ac:spMkLst>
            <pc:docMk/>
            <pc:sldMk cId="4229781477" sldId="343"/>
            <ac:spMk id="61" creationId="{E1B56F40-9EE8-2F87-ECED-AE8E19ECB689}"/>
          </ac:spMkLst>
        </pc:spChg>
        <pc:spChg chg="mod">
          <ac:chgData name="西村 陽生" userId="763805c10ad28a2a" providerId="LiveId" clId="{0FBD8C09-964F-4322-BA4C-8197DC1E60D5}" dt="2023-07-31T01:08:23.262" v="47126" actId="1076"/>
          <ac:spMkLst>
            <pc:docMk/>
            <pc:sldMk cId="4229781477" sldId="343"/>
            <ac:spMk id="64" creationId="{EC4E666E-4052-0419-B45F-167834D03725}"/>
          </ac:spMkLst>
        </pc:spChg>
        <pc:spChg chg="del">
          <ac:chgData name="西村 陽生" userId="763805c10ad28a2a" providerId="LiveId" clId="{0FBD8C09-964F-4322-BA4C-8197DC1E60D5}" dt="2023-07-29T19:29:50.157" v="27869" actId="478"/>
          <ac:spMkLst>
            <pc:docMk/>
            <pc:sldMk cId="4229781477" sldId="343"/>
            <ac:spMk id="65" creationId="{7B15AFC0-81D8-7F0B-5AB4-267DEAF132FA}"/>
          </ac:spMkLst>
        </pc:spChg>
        <pc:grpChg chg="mod">
          <ac:chgData name="西村 陽生" userId="763805c10ad28a2a" providerId="LiveId" clId="{0FBD8C09-964F-4322-BA4C-8197DC1E60D5}" dt="2023-08-02T03:15:15.076" v="62392" actId="1076"/>
          <ac:grpSpMkLst>
            <pc:docMk/>
            <pc:sldMk cId="4229781477" sldId="343"/>
            <ac:grpSpMk id="54" creationId="{F09443A8-EE7E-C27C-30A3-A78B0D08CBC8}"/>
          </ac:grpSpMkLst>
        </pc:grpChg>
        <pc:graphicFrameChg chg="mod modGraphic">
          <ac:chgData name="西村 陽生" userId="763805c10ad28a2a" providerId="LiveId" clId="{0FBD8C09-964F-4322-BA4C-8197DC1E60D5}" dt="2023-07-29T22:31:08.150" v="36585" actId="20577"/>
          <ac:graphicFrameMkLst>
            <pc:docMk/>
            <pc:sldMk cId="4229781477" sldId="343"/>
            <ac:graphicFrameMk id="19" creationId="{E38A573E-3930-44BB-12C0-2AECCCA55E6E}"/>
          </ac:graphicFrameMkLst>
        </pc:graphicFrameChg>
        <pc:picChg chg="del">
          <ac:chgData name="西村 陽生" userId="763805c10ad28a2a" providerId="LiveId" clId="{0FBD8C09-964F-4322-BA4C-8197DC1E60D5}" dt="2023-07-29T19:29:51.654" v="27870" actId="478"/>
          <ac:picMkLst>
            <pc:docMk/>
            <pc:sldMk cId="4229781477" sldId="343"/>
            <ac:picMk id="32" creationId="{9A16DE3F-EAC4-195B-B1F5-86CEB8B15687}"/>
          </ac:picMkLst>
        </pc:picChg>
        <pc:cxnChg chg="del mod">
          <ac:chgData name="西村 陽生" userId="763805c10ad28a2a" providerId="LiveId" clId="{0FBD8C09-964F-4322-BA4C-8197DC1E60D5}" dt="2023-07-29T19:29:52.346" v="27871" actId="478"/>
          <ac:cxnSpMkLst>
            <pc:docMk/>
            <pc:sldMk cId="4229781477" sldId="343"/>
            <ac:cxnSpMk id="7" creationId="{C4E9E1AC-A3CC-CC69-6435-D90631C29F3F}"/>
          </ac:cxnSpMkLst>
        </pc:cxnChg>
        <pc:cxnChg chg="mod">
          <ac:chgData name="西村 陽生" userId="763805c10ad28a2a" providerId="LiveId" clId="{0FBD8C09-964F-4322-BA4C-8197DC1E60D5}" dt="2023-08-02T03:15:22.707" v="62394" actId="14100"/>
          <ac:cxnSpMkLst>
            <pc:docMk/>
            <pc:sldMk cId="4229781477" sldId="343"/>
            <ac:cxnSpMk id="17" creationId="{5E2C4F67-9D80-D03C-5174-E0BE57A4B7C6}"/>
          </ac:cxnSpMkLst>
        </pc:cxnChg>
      </pc:sldChg>
      <pc:sldChg chg="addSp delSp modSp add mod">
        <pc:chgData name="西村 陽生" userId="763805c10ad28a2a" providerId="LiveId" clId="{0FBD8C09-964F-4322-BA4C-8197DC1E60D5}" dt="2023-08-01T02:19:38.659" v="58078" actId="1076"/>
        <pc:sldMkLst>
          <pc:docMk/>
          <pc:sldMk cId="854058482" sldId="344"/>
        </pc:sldMkLst>
        <pc:spChg chg="add mod">
          <ac:chgData name="西村 陽生" userId="763805c10ad28a2a" providerId="LiveId" clId="{0FBD8C09-964F-4322-BA4C-8197DC1E60D5}" dt="2023-08-01T02:19:38.659" v="58078" actId="1076"/>
          <ac:spMkLst>
            <pc:docMk/>
            <pc:sldMk cId="854058482" sldId="344"/>
            <ac:spMk id="4" creationId="{CDF36786-CF00-AE43-F7E7-76E421DD2BAC}"/>
          </ac:spMkLst>
        </pc:spChg>
        <pc:spChg chg="del">
          <ac:chgData name="西村 陽生" userId="763805c10ad28a2a" providerId="LiveId" clId="{0FBD8C09-964F-4322-BA4C-8197DC1E60D5}" dt="2023-07-29T19:19:08.022" v="26491" actId="478"/>
          <ac:spMkLst>
            <pc:docMk/>
            <pc:sldMk cId="854058482" sldId="344"/>
            <ac:spMk id="5" creationId="{0D90FAE0-CDE1-A284-2978-7C112DF92BE9}"/>
          </ac:spMkLst>
        </pc:spChg>
        <pc:spChg chg="mod">
          <ac:chgData name="西村 陽生" userId="763805c10ad28a2a" providerId="LiveId" clId="{0FBD8C09-964F-4322-BA4C-8197DC1E60D5}" dt="2023-08-01T02:19:26.035" v="58076" actId="6549"/>
          <ac:spMkLst>
            <pc:docMk/>
            <pc:sldMk cId="854058482" sldId="344"/>
            <ac:spMk id="15" creationId="{C530DFEE-789F-6412-802D-6244B17B3965}"/>
          </ac:spMkLst>
        </pc:spChg>
        <pc:picChg chg="del">
          <ac:chgData name="西村 陽生" userId="763805c10ad28a2a" providerId="LiveId" clId="{0FBD8C09-964F-4322-BA4C-8197DC1E60D5}" dt="2023-07-29T19:19:05.844" v="26489" actId="478"/>
          <ac:picMkLst>
            <pc:docMk/>
            <pc:sldMk cId="854058482" sldId="344"/>
            <ac:picMk id="10" creationId="{0551CE92-C9C1-A750-AAFC-E86390173079}"/>
          </ac:picMkLst>
        </pc:picChg>
        <pc:picChg chg="del">
          <ac:chgData name="西村 陽生" userId="763805c10ad28a2a" providerId="LiveId" clId="{0FBD8C09-964F-4322-BA4C-8197DC1E60D5}" dt="2023-07-29T19:19:06.309" v="26490" actId="478"/>
          <ac:picMkLst>
            <pc:docMk/>
            <pc:sldMk cId="854058482" sldId="344"/>
            <ac:picMk id="12" creationId="{C78ABF7C-B736-AD6A-C8FF-15DE8651DF2D}"/>
          </ac:picMkLst>
        </pc:picChg>
      </pc:sldChg>
      <pc:sldChg chg="addSp delSp modSp add mod">
        <pc:chgData name="西村 陽生" userId="763805c10ad28a2a" providerId="LiveId" clId="{0FBD8C09-964F-4322-BA4C-8197DC1E60D5}" dt="2023-08-02T03:15:46.923" v="62397" actId="1076"/>
        <pc:sldMkLst>
          <pc:docMk/>
          <pc:sldMk cId="867734026" sldId="345"/>
        </pc:sldMkLst>
        <pc:spChg chg="del">
          <ac:chgData name="西村 陽生" userId="763805c10ad28a2a" providerId="LiveId" clId="{0FBD8C09-964F-4322-BA4C-8197DC1E60D5}" dt="2023-07-29T20:21:21.454" v="30316" actId="478"/>
          <ac:spMkLst>
            <pc:docMk/>
            <pc:sldMk cId="867734026" sldId="345"/>
            <ac:spMk id="2" creationId="{F73715DB-352D-D825-6A4A-D63A74B044C5}"/>
          </ac:spMkLst>
        </pc:spChg>
        <pc:spChg chg="add mod">
          <ac:chgData name="西村 陽生" userId="763805c10ad28a2a" providerId="LiveId" clId="{0FBD8C09-964F-4322-BA4C-8197DC1E60D5}" dt="2023-07-29T20:20:20.634" v="30244" actId="6549"/>
          <ac:spMkLst>
            <pc:docMk/>
            <pc:sldMk cId="867734026" sldId="345"/>
            <ac:spMk id="4" creationId="{27DD42B1-D615-A89E-D546-21DF261E90D5}"/>
          </ac:spMkLst>
        </pc:spChg>
        <pc:spChg chg="del">
          <ac:chgData name="西村 陽生" userId="763805c10ad28a2a" providerId="LiveId" clId="{0FBD8C09-964F-4322-BA4C-8197DC1E60D5}" dt="2023-07-29T19:52:08.060" v="28833" actId="478"/>
          <ac:spMkLst>
            <pc:docMk/>
            <pc:sldMk cId="867734026" sldId="345"/>
            <ac:spMk id="5" creationId="{0D90FAE0-CDE1-A284-2978-7C112DF92BE9}"/>
          </ac:spMkLst>
        </pc:spChg>
        <pc:spChg chg="mod">
          <ac:chgData name="西村 陽生" userId="763805c10ad28a2a" providerId="LiveId" clId="{0FBD8C09-964F-4322-BA4C-8197DC1E60D5}" dt="2023-07-29T20:21:17.323" v="30315" actId="20577"/>
          <ac:spMkLst>
            <pc:docMk/>
            <pc:sldMk cId="867734026" sldId="345"/>
            <ac:spMk id="6" creationId="{8F3A1E0A-362B-4880-D1AA-3942F1ABC56B}"/>
          </ac:spMkLst>
        </pc:spChg>
        <pc:spChg chg="mod">
          <ac:chgData name="西村 陽生" userId="763805c10ad28a2a" providerId="LiveId" clId="{0FBD8C09-964F-4322-BA4C-8197DC1E60D5}" dt="2023-07-29T19:52:11.244" v="28835" actId="6549"/>
          <ac:spMkLst>
            <pc:docMk/>
            <pc:sldMk cId="867734026" sldId="345"/>
            <ac:spMk id="15" creationId="{C530DFEE-789F-6412-802D-6244B17B3965}"/>
          </ac:spMkLst>
        </pc:spChg>
        <pc:spChg chg="add mod">
          <ac:chgData name="西村 陽生" userId="763805c10ad28a2a" providerId="LiveId" clId="{0FBD8C09-964F-4322-BA4C-8197DC1E60D5}" dt="2023-08-02T03:15:46.923" v="62397" actId="1076"/>
          <ac:spMkLst>
            <pc:docMk/>
            <pc:sldMk cId="867734026" sldId="345"/>
            <ac:spMk id="25" creationId="{B596D4FF-0B44-A734-ACAD-A57AAFDE34FE}"/>
          </ac:spMkLst>
        </pc:spChg>
        <pc:spChg chg="add mod">
          <ac:chgData name="西村 陽生" userId="763805c10ad28a2a" providerId="LiveId" clId="{0FBD8C09-964F-4322-BA4C-8197DC1E60D5}" dt="2023-07-29T20:15:53.331" v="29791" actId="14100"/>
          <ac:spMkLst>
            <pc:docMk/>
            <pc:sldMk cId="867734026" sldId="345"/>
            <ac:spMk id="26" creationId="{47528D93-A66F-4C50-E4E0-9099BF37C939}"/>
          </ac:spMkLst>
        </pc:spChg>
        <pc:spChg chg="add mod">
          <ac:chgData name="西村 陽生" userId="763805c10ad28a2a" providerId="LiveId" clId="{0FBD8C09-964F-4322-BA4C-8197DC1E60D5}" dt="2023-07-29T22:33:39.772" v="36586" actId="14100"/>
          <ac:spMkLst>
            <pc:docMk/>
            <pc:sldMk cId="867734026" sldId="345"/>
            <ac:spMk id="27" creationId="{DB945542-A5EB-4C41-8C33-EB20A05778B1}"/>
          </ac:spMkLst>
        </pc:spChg>
        <pc:spChg chg="add del">
          <ac:chgData name="西村 陽生" userId="763805c10ad28a2a" providerId="LiveId" clId="{0FBD8C09-964F-4322-BA4C-8197DC1E60D5}" dt="2023-07-29T20:17:30.842" v="29945"/>
          <ac:spMkLst>
            <pc:docMk/>
            <pc:sldMk cId="867734026" sldId="345"/>
            <ac:spMk id="28" creationId="{164807FB-AA46-EC8B-E861-8BF64AECE0D3}"/>
          </ac:spMkLst>
        </pc:spChg>
        <pc:spChg chg="add del">
          <ac:chgData name="西村 陽生" userId="763805c10ad28a2a" providerId="LiveId" clId="{0FBD8C09-964F-4322-BA4C-8197DC1E60D5}" dt="2023-07-29T20:17:36.770" v="29947"/>
          <ac:spMkLst>
            <pc:docMk/>
            <pc:sldMk cId="867734026" sldId="345"/>
            <ac:spMk id="29" creationId="{34294552-6E45-E1F6-2E11-93553739A39C}"/>
          </ac:spMkLst>
        </pc:spChg>
        <pc:spChg chg="add mod">
          <ac:chgData name="西村 陽生" userId="763805c10ad28a2a" providerId="LiveId" clId="{0FBD8C09-964F-4322-BA4C-8197DC1E60D5}" dt="2023-07-29T20:17:41.200" v="29949" actId="21"/>
          <ac:spMkLst>
            <pc:docMk/>
            <pc:sldMk cId="867734026" sldId="345"/>
            <ac:spMk id="30" creationId="{B7080488-6967-5244-6A26-258773ACD2FA}"/>
          </ac:spMkLst>
        </pc:spChg>
        <pc:spChg chg="add mod">
          <ac:chgData name="西村 陽生" userId="763805c10ad28a2a" providerId="LiveId" clId="{0FBD8C09-964F-4322-BA4C-8197DC1E60D5}" dt="2023-07-29T20:19:45.848" v="30238" actId="1076"/>
          <ac:spMkLst>
            <pc:docMk/>
            <pc:sldMk cId="867734026" sldId="345"/>
            <ac:spMk id="31" creationId="{3C9E6020-E91D-79E6-BAE5-27CCA884FD90}"/>
          </ac:spMkLst>
        </pc:spChg>
        <pc:graphicFrameChg chg="add del mod modGraphic">
          <ac:chgData name="西村 陽生" userId="763805c10ad28a2a" providerId="LiveId" clId="{0FBD8C09-964F-4322-BA4C-8197DC1E60D5}" dt="2023-07-29T20:13:24.312" v="29752" actId="478"/>
          <ac:graphicFrameMkLst>
            <pc:docMk/>
            <pc:sldMk cId="867734026" sldId="345"/>
            <ac:graphicFrameMk id="24" creationId="{69BEC175-F657-6F8A-48F1-AADFDB038862}"/>
          </ac:graphicFrameMkLst>
        </pc:graphicFrameChg>
        <pc:picChg chg="add mod">
          <ac:chgData name="西村 陽生" userId="763805c10ad28a2a" providerId="LiveId" clId="{0FBD8C09-964F-4322-BA4C-8197DC1E60D5}" dt="2023-08-02T03:15:44.337" v="62396" actId="14100"/>
          <ac:picMkLst>
            <pc:docMk/>
            <pc:sldMk cId="867734026" sldId="345"/>
            <ac:picMk id="8" creationId="{6E98FCD1-F885-33AB-F29F-B9775C5B2E14}"/>
          </ac:picMkLst>
        </pc:picChg>
        <pc:picChg chg="del">
          <ac:chgData name="西村 陽生" userId="763805c10ad28a2a" providerId="LiveId" clId="{0FBD8C09-964F-4322-BA4C-8197DC1E60D5}" dt="2023-07-29T19:52:05.605" v="28831" actId="478"/>
          <ac:picMkLst>
            <pc:docMk/>
            <pc:sldMk cId="867734026" sldId="345"/>
            <ac:picMk id="10" creationId="{0551CE92-C9C1-A750-AAFC-E86390173079}"/>
          </ac:picMkLst>
        </pc:picChg>
        <pc:picChg chg="del">
          <ac:chgData name="西村 陽生" userId="763805c10ad28a2a" providerId="LiveId" clId="{0FBD8C09-964F-4322-BA4C-8197DC1E60D5}" dt="2023-07-29T19:52:06.065" v="28832" actId="478"/>
          <ac:picMkLst>
            <pc:docMk/>
            <pc:sldMk cId="867734026" sldId="345"/>
            <ac:picMk id="12" creationId="{C78ABF7C-B736-AD6A-C8FF-15DE8651DF2D}"/>
          </ac:picMkLst>
        </pc:picChg>
        <pc:picChg chg="add mod">
          <ac:chgData name="西村 陽生" userId="763805c10ad28a2a" providerId="LiveId" clId="{0FBD8C09-964F-4322-BA4C-8197DC1E60D5}" dt="2023-07-29T20:15:12.754" v="29785" actId="1076"/>
          <ac:picMkLst>
            <pc:docMk/>
            <pc:sldMk cId="867734026" sldId="345"/>
            <ac:picMk id="13" creationId="{C65A8EDD-35A9-0F1F-0F91-19CD3A3C4E8E}"/>
          </ac:picMkLst>
        </pc:picChg>
        <pc:picChg chg="add mod modCrop">
          <ac:chgData name="西村 陽生" userId="763805c10ad28a2a" providerId="LiveId" clId="{0FBD8C09-964F-4322-BA4C-8197DC1E60D5}" dt="2023-07-29T20:14:49.085" v="29777" actId="1076"/>
          <ac:picMkLst>
            <pc:docMk/>
            <pc:sldMk cId="867734026" sldId="345"/>
            <ac:picMk id="17" creationId="{32D4D386-37EC-B14C-2979-8B8BAE5D953E}"/>
          </ac:picMkLst>
        </pc:picChg>
        <pc:picChg chg="add mod">
          <ac:chgData name="西村 陽生" userId="763805c10ad28a2a" providerId="LiveId" clId="{0FBD8C09-964F-4322-BA4C-8197DC1E60D5}" dt="2023-07-31T07:40:28.212" v="57844" actId="1036"/>
          <ac:picMkLst>
            <pc:docMk/>
            <pc:sldMk cId="867734026" sldId="345"/>
            <ac:picMk id="19" creationId="{7AE42C0B-6466-515D-1E97-4FC5B65C8FCE}"/>
          </ac:picMkLst>
        </pc:picChg>
        <pc:picChg chg="add del mod">
          <ac:chgData name="西村 陽生" userId="763805c10ad28a2a" providerId="LiveId" clId="{0FBD8C09-964F-4322-BA4C-8197DC1E60D5}" dt="2023-07-29T20:16:11.398" v="29797" actId="478"/>
          <ac:picMkLst>
            <pc:docMk/>
            <pc:sldMk cId="867734026" sldId="345"/>
            <ac:picMk id="21" creationId="{D6DC2C11-CAA1-D884-8719-E6C1482DDE96}"/>
          </ac:picMkLst>
        </pc:picChg>
        <pc:picChg chg="add del mod">
          <ac:chgData name="西村 陽生" userId="763805c10ad28a2a" providerId="LiveId" clId="{0FBD8C09-964F-4322-BA4C-8197DC1E60D5}" dt="2023-07-29T20:12:52.660" v="29744" actId="478"/>
          <ac:picMkLst>
            <pc:docMk/>
            <pc:sldMk cId="867734026" sldId="345"/>
            <ac:picMk id="23" creationId="{4F20979A-8DDB-0F82-DFD6-846CE835FF65}"/>
          </ac:picMkLst>
        </pc:picChg>
      </pc:sldChg>
      <pc:sldChg chg="addSp delSp modSp add mod">
        <pc:chgData name="西村 陽生" userId="763805c10ad28a2a" providerId="LiveId" clId="{0FBD8C09-964F-4322-BA4C-8197DC1E60D5}" dt="2023-08-02T03:16:28.111" v="62404" actId="1036"/>
        <pc:sldMkLst>
          <pc:docMk/>
          <pc:sldMk cId="3502833912" sldId="346"/>
        </pc:sldMkLst>
        <pc:spChg chg="del">
          <ac:chgData name="西村 陽生" userId="763805c10ad28a2a" providerId="LiveId" clId="{0FBD8C09-964F-4322-BA4C-8197DC1E60D5}" dt="2023-07-29T20:22:04.738" v="30358" actId="478"/>
          <ac:spMkLst>
            <pc:docMk/>
            <pc:sldMk cId="3502833912" sldId="346"/>
            <ac:spMk id="2" creationId="{F73715DB-352D-D825-6A4A-D63A74B044C5}"/>
          </ac:spMkLst>
        </pc:spChg>
        <pc:spChg chg="mod">
          <ac:chgData name="西村 陽生" userId="763805c10ad28a2a" providerId="LiveId" clId="{0FBD8C09-964F-4322-BA4C-8197DC1E60D5}" dt="2023-07-29T20:22:20.231" v="30362" actId="14100"/>
          <ac:spMkLst>
            <pc:docMk/>
            <pc:sldMk cId="3502833912" sldId="346"/>
            <ac:spMk id="4" creationId="{27DD42B1-D615-A89E-D546-21DF261E90D5}"/>
          </ac:spMkLst>
        </pc:spChg>
        <pc:spChg chg="add mod">
          <ac:chgData name="西村 陽生" userId="763805c10ad28a2a" providerId="LiveId" clId="{0FBD8C09-964F-4322-BA4C-8197DC1E60D5}" dt="2023-07-29T20:21:27.240" v="30318"/>
          <ac:spMkLst>
            <pc:docMk/>
            <pc:sldMk cId="3502833912" sldId="346"/>
            <ac:spMk id="5" creationId="{1A4E39A0-2094-BD87-279F-56843DDE1B37}"/>
          </ac:spMkLst>
        </pc:spChg>
        <pc:spChg chg="del">
          <ac:chgData name="西村 陽生" userId="763805c10ad28a2a" providerId="LiveId" clId="{0FBD8C09-964F-4322-BA4C-8197DC1E60D5}" dt="2023-07-29T20:21:27.007" v="30317" actId="478"/>
          <ac:spMkLst>
            <pc:docMk/>
            <pc:sldMk cId="3502833912" sldId="346"/>
            <ac:spMk id="6" creationId="{8F3A1E0A-362B-4880-D1AA-3942F1ABC56B}"/>
          </ac:spMkLst>
        </pc:spChg>
        <pc:spChg chg="add mod">
          <ac:chgData name="西村 陽生" userId="763805c10ad28a2a" providerId="LiveId" clId="{0FBD8C09-964F-4322-BA4C-8197DC1E60D5}" dt="2023-08-02T03:16:23.875" v="62401" actId="1038"/>
          <ac:spMkLst>
            <pc:docMk/>
            <pc:sldMk cId="3502833912" sldId="346"/>
            <ac:spMk id="7" creationId="{99977744-5F00-BFF7-C560-B4A95C3C5883}"/>
          </ac:spMkLst>
        </pc:spChg>
        <pc:spChg chg="add mod">
          <ac:chgData name="西村 陽生" userId="763805c10ad28a2a" providerId="LiveId" clId="{0FBD8C09-964F-4322-BA4C-8197DC1E60D5}" dt="2023-08-02T03:16:28.111" v="62404" actId="1036"/>
          <ac:spMkLst>
            <pc:docMk/>
            <pc:sldMk cId="3502833912" sldId="346"/>
            <ac:spMk id="10" creationId="{1D9940C6-E76D-0238-257D-63224A014351}"/>
          </ac:spMkLst>
        </pc:spChg>
        <pc:spChg chg="add mod">
          <ac:chgData name="西村 陽生" userId="763805c10ad28a2a" providerId="LiveId" clId="{0FBD8C09-964F-4322-BA4C-8197DC1E60D5}" dt="2023-08-02T03:16:26.666" v="62403" actId="1036"/>
          <ac:spMkLst>
            <pc:docMk/>
            <pc:sldMk cId="3502833912" sldId="346"/>
            <ac:spMk id="12" creationId="{A7C71328-766A-E40B-2AB0-B2A4C54E4099}"/>
          </ac:spMkLst>
        </pc:spChg>
        <pc:spChg chg="add mod">
          <ac:chgData name="西村 陽生" userId="763805c10ad28a2a" providerId="LiveId" clId="{0FBD8C09-964F-4322-BA4C-8197DC1E60D5}" dt="2023-07-31T07:22:12.583" v="57802" actId="1076"/>
          <ac:spMkLst>
            <pc:docMk/>
            <pc:sldMk cId="3502833912" sldId="346"/>
            <ac:spMk id="16" creationId="{1370A5D6-DAC5-23F2-B5F9-38AEFCFB624E}"/>
          </ac:spMkLst>
        </pc:spChg>
        <pc:graphicFrameChg chg="mod modGraphic">
          <ac:chgData name="西村 陽生" userId="763805c10ad28a2a" providerId="LiveId" clId="{0FBD8C09-964F-4322-BA4C-8197DC1E60D5}" dt="2023-07-29T22:34:46.280" v="36587"/>
          <ac:graphicFrameMkLst>
            <pc:docMk/>
            <pc:sldMk cId="3502833912" sldId="346"/>
            <ac:graphicFrameMk id="24" creationId="{69BEC175-F657-6F8A-48F1-AADFDB038862}"/>
          </ac:graphicFrameMkLst>
        </pc:graphicFrameChg>
        <pc:picChg chg="del">
          <ac:chgData name="西村 陽生" userId="763805c10ad28a2a" providerId="LiveId" clId="{0FBD8C09-964F-4322-BA4C-8197DC1E60D5}" dt="2023-07-29T20:20:43.534" v="30273" actId="478"/>
          <ac:picMkLst>
            <pc:docMk/>
            <pc:sldMk cId="3502833912" sldId="346"/>
            <ac:picMk id="8" creationId="{6E98FCD1-F885-33AB-F29F-B9775C5B2E14}"/>
          </ac:picMkLst>
        </pc:picChg>
        <pc:picChg chg="del">
          <ac:chgData name="西村 陽生" userId="763805c10ad28a2a" providerId="LiveId" clId="{0FBD8C09-964F-4322-BA4C-8197DC1E60D5}" dt="2023-07-29T20:20:36.003" v="30269" actId="478"/>
          <ac:picMkLst>
            <pc:docMk/>
            <pc:sldMk cId="3502833912" sldId="346"/>
            <ac:picMk id="13" creationId="{C65A8EDD-35A9-0F1F-0F91-19CD3A3C4E8E}"/>
          </ac:picMkLst>
        </pc:picChg>
        <pc:picChg chg="del">
          <ac:chgData name="西村 陽生" userId="763805c10ad28a2a" providerId="LiveId" clId="{0FBD8C09-964F-4322-BA4C-8197DC1E60D5}" dt="2023-07-29T20:20:35.497" v="30268" actId="478"/>
          <ac:picMkLst>
            <pc:docMk/>
            <pc:sldMk cId="3502833912" sldId="346"/>
            <ac:picMk id="17" creationId="{32D4D386-37EC-B14C-2979-8B8BAE5D953E}"/>
          </ac:picMkLst>
        </pc:picChg>
        <pc:picChg chg="del">
          <ac:chgData name="西村 陽生" userId="763805c10ad28a2a" providerId="LiveId" clId="{0FBD8C09-964F-4322-BA4C-8197DC1E60D5}" dt="2023-07-29T20:20:36.430" v="30270" actId="478"/>
          <ac:picMkLst>
            <pc:docMk/>
            <pc:sldMk cId="3502833912" sldId="346"/>
            <ac:picMk id="19" creationId="{7AE42C0B-6466-515D-1E97-4FC5B65C8FCE}"/>
          </ac:picMkLst>
        </pc:picChg>
        <pc:picChg chg="del">
          <ac:chgData name="西村 陽生" userId="763805c10ad28a2a" providerId="LiveId" clId="{0FBD8C09-964F-4322-BA4C-8197DC1E60D5}" dt="2023-07-29T20:20:37.121" v="30271" actId="478"/>
          <ac:picMkLst>
            <pc:docMk/>
            <pc:sldMk cId="3502833912" sldId="346"/>
            <ac:picMk id="21" creationId="{D6DC2C11-CAA1-D884-8719-E6C1482DDE96}"/>
          </ac:picMkLst>
        </pc:picChg>
      </pc:sldChg>
      <pc:sldChg chg="modSp add mod ord">
        <pc:chgData name="西村 陽生" userId="763805c10ad28a2a" providerId="LiveId" clId="{0FBD8C09-964F-4322-BA4C-8197DC1E60D5}" dt="2023-08-02T03:16:38.365" v="62405" actId="14100"/>
        <pc:sldMkLst>
          <pc:docMk/>
          <pc:sldMk cId="564194244" sldId="347"/>
        </pc:sldMkLst>
        <pc:spChg chg="mod">
          <ac:chgData name="西村 陽生" userId="763805c10ad28a2a" providerId="LiveId" clId="{0FBD8C09-964F-4322-BA4C-8197DC1E60D5}" dt="2023-07-29T20:48:12.100" v="31395" actId="1076"/>
          <ac:spMkLst>
            <pc:docMk/>
            <pc:sldMk cId="564194244" sldId="347"/>
            <ac:spMk id="5" creationId="{ED2CCC36-09EC-0EBF-8FAC-46D1A0382068}"/>
          </ac:spMkLst>
        </pc:spChg>
        <pc:spChg chg="mod">
          <ac:chgData name="西村 陽生" userId="763805c10ad28a2a" providerId="LiveId" clId="{0FBD8C09-964F-4322-BA4C-8197DC1E60D5}" dt="2023-07-29T20:48:14.731" v="31396" actId="1076"/>
          <ac:spMkLst>
            <pc:docMk/>
            <pc:sldMk cId="564194244" sldId="347"/>
            <ac:spMk id="7" creationId="{CC0517F4-D1B1-D22A-367B-A6AE2BC0D2E0}"/>
          </ac:spMkLst>
        </pc:spChg>
        <pc:spChg chg="mod">
          <ac:chgData name="西村 陽生" userId="763805c10ad28a2a" providerId="LiveId" clId="{0FBD8C09-964F-4322-BA4C-8197DC1E60D5}" dt="2023-07-31T07:22:32.435" v="57805" actId="14100"/>
          <ac:spMkLst>
            <pc:docMk/>
            <pc:sldMk cId="564194244" sldId="347"/>
            <ac:spMk id="10" creationId="{BDD18FB6-6DAC-F246-FA30-6822471ACA47}"/>
          </ac:spMkLst>
        </pc:spChg>
        <pc:spChg chg="mod">
          <ac:chgData name="西村 陽生" userId="763805c10ad28a2a" providerId="LiveId" clId="{0FBD8C09-964F-4322-BA4C-8197DC1E60D5}" dt="2023-08-02T03:16:38.365" v="62405" actId="14100"/>
          <ac:spMkLst>
            <pc:docMk/>
            <pc:sldMk cId="564194244" sldId="347"/>
            <ac:spMk id="11" creationId="{4F10C0F8-8D34-A3BF-02A2-F7D2B3BBA72C}"/>
          </ac:spMkLst>
        </pc:spChg>
        <pc:graphicFrameChg chg="mod modGraphic">
          <ac:chgData name="西村 陽生" userId="763805c10ad28a2a" providerId="LiveId" clId="{0FBD8C09-964F-4322-BA4C-8197DC1E60D5}" dt="2023-07-31T07:22:29.883" v="57804" actId="1076"/>
          <ac:graphicFrameMkLst>
            <pc:docMk/>
            <pc:sldMk cId="564194244" sldId="347"/>
            <ac:graphicFrameMk id="2" creationId="{97F3CD96-2A84-BD99-694B-F589E649814E}"/>
          </ac:graphicFrameMkLst>
        </pc:graphicFrameChg>
      </pc:sldChg>
      <pc:sldChg chg="addSp delSp modSp add mod">
        <pc:chgData name="西村 陽生" userId="763805c10ad28a2a" providerId="LiveId" clId="{0FBD8C09-964F-4322-BA4C-8197DC1E60D5}" dt="2023-08-02T03:17:08.900" v="62410" actId="6549"/>
        <pc:sldMkLst>
          <pc:docMk/>
          <pc:sldMk cId="3874265039" sldId="348"/>
        </pc:sldMkLst>
        <pc:spChg chg="mod">
          <ac:chgData name="西村 陽生" userId="763805c10ad28a2a" providerId="LiveId" clId="{0FBD8C09-964F-4322-BA4C-8197DC1E60D5}" dt="2023-07-29T21:04:00.979" v="32417" actId="164"/>
          <ac:spMkLst>
            <pc:docMk/>
            <pc:sldMk cId="3874265039" sldId="348"/>
            <ac:spMk id="2" creationId="{F73715DB-352D-D825-6A4A-D63A74B044C5}"/>
          </ac:spMkLst>
        </pc:spChg>
        <pc:spChg chg="del">
          <ac:chgData name="西村 陽生" userId="763805c10ad28a2a" providerId="LiveId" clId="{0FBD8C09-964F-4322-BA4C-8197DC1E60D5}" dt="2023-07-29T21:01:22.919" v="32377" actId="478"/>
          <ac:spMkLst>
            <pc:docMk/>
            <pc:sldMk cId="3874265039" sldId="348"/>
            <ac:spMk id="4" creationId="{84F335D3-71E9-BB5A-6079-B5174165A7ED}"/>
          </ac:spMkLst>
        </pc:spChg>
        <pc:spChg chg="add mod">
          <ac:chgData name="西村 陽生" userId="763805c10ad28a2a" providerId="LiveId" clId="{0FBD8C09-964F-4322-BA4C-8197DC1E60D5}" dt="2023-07-29T21:04:00.979" v="32417" actId="164"/>
          <ac:spMkLst>
            <pc:docMk/>
            <pc:sldMk cId="3874265039" sldId="348"/>
            <ac:spMk id="5" creationId="{8D946BE1-FD2E-8599-BF65-51AE657E34BB}"/>
          </ac:spMkLst>
        </pc:spChg>
        <pc:spChg chg="mod">
          <ac:chgData name="西村 陽生" userId="763805c10ad28a2a" providerId="LiveId" clId="{0FBD8C09-964F-4322-BA4C-8197DC1E60D5}" dt="2023-07-29T20:56:48.713" v="32112" actId="14100"/>
          <ac:spMkLst>
            <pc:docMk/>
            <pc:sldMk cId="3874265039" sldId="348"/>
            <ac:spMk id="6" creationId="{8F3A1E0A-362B-4880-D1AA-3942F1ABC56B}"/>
          </ac:spMkLst>
        </pc:spChg>
        <pc:spChg chg="add mod">
          <ac:chgData name="西村 陽生" userId="763805c10ad28a2a" providerId="LiveId" clId="{0FBD8C09-964F-4322-BA4C-8197DC1E60D5}" dt="2023-07-29T21:04:00.979" v="32417" actId="164"/>
          <ac:spMkLst>
            <pc:docMk/>
            <pc:sldMk cId="3874265039" sldId="348"/>
            <ac:spMk id="8" creationId="{BA7817A7-C710-F6C0-8D61-EC6AD7FFBF11}"/>
          </ac:spMkLst>
        </pc:spChg>
        <pc:spChg chg="del">
          <ac:chgData name="西村 陽生" userId="763805c10ad28a2a" providerId="LiveId" clId="{0FBD8C09-964F-4322-BA4C-8197DC1E60D5}" dt="2023-07-29T21:01:25.959" v="32379" actId="478"/>
          <ac:spMkLst>
            <pc:docMk/>
            <pc:sldMk cId="3874265039" sldId="348"/>
            <ac:spMk id="13" creationId="{2EDEAC0A-0370-035E-C0E9-981554CE136A}"/>
          </ac:spMkLst>
        </pc:spChg>
        <pc:spChg chg="mod">
          <ac:chgData name="西村 陽生" userId="763805c10ad28a2a" providerId="LiveId" clId="{0FBD8C09-964F-4322-BA4C-8197DC1E60D5}" dt="2023-08-02T03:17:08.900" v="62410" actId="6549"/>
          <ac:spMkLst>
            <pc:docMk/>
            <pc:sldMk cId="3874265039" sldId="348"/>
            <ac:spMk id="15" creationId="{C530DFEE-789F-6412-802D-6244B17B3965}"/>
          </ac:spMkLst>
        </pc:spChg>
        <pc:spChg chg="del">
          <ac:chgData name="西村 陽生" userId="763805c10ad28a2a" providerId="LiveId" clId="{0FBD8C09-964F-4322-BA4C-8197DC1E60D5}" dt="2023-07-29T21:01:25.959" v="32379" actId="478"/>
          <ac:spMkLst>
            <pc:docMk/>
            <pc:sldMk cId="3874265039" sldId="348"/>
            <ac:spMk id="16" creationId="{2E54D25E-7E68-A41F-1C23-E14B690399EE}"/>
          </ac:spMkLst>
        </pc:spChg>
        <pc:spChg chg="add mod ord">
          <ac:chgData name="西村 陽生" userId="763805c10ad28a2a" providerId="LiveId" clId="{0FBD8C09-964F-4322-BA4C-8197DC1E60D5}" dt="2023-07-29T21:04:00.979" v="32417" actId="164"/>
          <ac:spMkLst>
            <pc:docMk/>
            <pc:sldMk cId="3874265039" sldId="348"/>
            <ac:spMk id="18" creationId="{C4B80A9B-81FC-04CE-F2BB-01D18CBB03B2}"/>
          </ac:spMkLst>
        </pc:spChg>
        <pc:spChg chg="del">
          <ac:chgData name="西村 陽生" userId="763805c10ad28a2a" providerId="LiveId" clId="{0FBD8C09-964F-4322-BA4C-8197DC1E60D5}" dt="2023-07-29T21:01:25.959" v="32379" actId="478"/>
          <ac:spMkLst>
            <pc:docMk/>
            <pc:sldMk cId="3874265039" sldId="348"/>
            <ac:spMk id="30" creationId="{880E350B-F9D6-0B5C-79EA-23406B462E67}"/>
          </ac:spMkLst>
        </pc:spChg>
        <pc:spChg chg="del">
          <ac:chgData name="西村 陽生" userId="763805c10ad28a2a" providerId="LiveId" clId="{0FBD8C09-964F-4322-BA4C-8197DC1E60D5}" dt="2023-07-29T21:01:25.959" v="32379" actId="478"/>
          <ac:spMkLst>
            <pc:docMk/>
            <pc:sldMk cId="3874265039" sldId="348"/>
            <ac:spMk id="31" creationId="{E9788A6E-BB70-7C4B-3948-5C2F655D3CA6}"/>
          </ac:spMkLst>
        </pc:spChg>
        <pc:spChg chg="del">
          <ac:chgData name="西村 陽生" userId="763805c10ad28a2a" providerId="LiveId" clId="{0FBD8C09-964F-4322-BA4C-8197DC1E60D5}" dt="2023-07-29T21:01:25.959" v="32379" actId="478"/>
          <ac:spMkLst>
            <pc:docMk/>
            <pc:sldMk cId="3874265039" sldId="348"/>
            <ac:spMk id="41" creationId="{5F0CB2F3-AE0F-2032-D650-8B3D51D983DE}"/>
          </ac:spMkLst>
        </pc:spChg>
        <pc:spChg chg="del">
          <ac:chgData name="西村 陽生" userId="763805c10ad28a2a" providerId="LiveId" clId="{0FBD8C09-964F-4322-BA4C-8197DC1E60D5}" dt="2023-07-29T21:01:25.959" v="32379" actId="478"/>
          <ac:spMkLst>
            <pc:docMk/>
            <pc:sldMk cId="3874265039" sldId="348"/>
            <ac:spMk id="42" creationId="{2F4724C4-F866-8FBC-2A66-C03564BCA17A}"/>
          </ac:spMkLst>
        </pc:spChg>
        <pc:spChg chg="del">
          <ac:chgData name="西村 陽生" userId="763805c10ad28a2a" providerId="LiveId" clId="{0FBD8C09-964F-4322-BA4C-8197DC1E60D5}" dt="2023-07-29T21:01:25.959" v="32379" actId="478"/>
          <ac:spMkLst>
            <pc:docMk/>
            <pc:sldMk cId="3874265039" sldId="348"/>
            <ac:spMk id="43" creationId="{9CEC9796-D83D-739F-EC5F-3AE200D69E88}"/>
          </ac:spMkLst>
        </pc:spChg>
        <pc:spChg chg="del">
          <ac:chgData name="西村 陽生" userId="763805c10ad28a2a" providerId="LiveId" clId="{0FBD8C09-964F-4322-BA4C-8197DC1E60D5}" dt="2023-07-29T21:01:25.959" v="32379" actId="478"/>
          <ac:spMkLst>
            <pc:docMk/>
            <pc:sldMk cId="3874265039" sldId="348"/>
            <ac:spMk id="44" creationId="{3B5C47CD-2B07-62BF-4013-3A6692CCC359}"/>
          </ac:spMkLst>
        </pc:spChg>
        <pc:spChg chg="del">
          <ac:chgData name="西村 陽生" userId="763805c10ad28a2a" providerId="LiveId" clId="{0FBD8C09-964F-4322-BA4C-8197DC1E60D5}" dt="2023-07-29T21:01:25.959" v="32379" actId="478"/>
          <ac:spMkLst>
            <pc:docMk/>
            <pc:sldMk cId="3874265039" sldId="348"/>
            <ac:spMk id="45" creationId="{5F91C3CF-3CF2-0AD7-B14A-31A690FBF369}"/>
          </ac:spMkLst>
        </pc:spChg>
        <pc:spChg chg="del">
          <ac:chgData name="西村 陽生" userId="763805c10ad28a2a" providerId="LiveId" clId="{0FBD8C09-964F-4322-BA4C-8197DC1E60D5}" dt="2023-07-29T21:01:25.959" v="32379" actId="478"/>
          <ac:spMkLst>
            <pc:docMk/>
            <pc:sldMk cId="3874265039" sldId="348"/>
            <ac:spMk id="46" creationId="{C7714B6E-683C-0D03-F6AF-3F37D2167D60}"/>
          </ac:spMkLst>
        </pc:spChg>
        <pc:spChg chg="del">
          <ac:chgData name="西村 陽生" userId="763805c10ad28a2a" providerId="LiveId" clId="{0FBD8C09-964F-4322-BA4C-8197DC1E60D5}" dt="2023-07-29T21:01:25.959" v="32379" actId="478"/>
          <ac:spMkLst>
            <pc:docMk/>
            <pc:sldMk cId="3874265039" sldId="348"/>
            <ac:spMk id="47" creationId="{26D7B344-0676-DB7C-4D96-28E17C280F7C}"/>
          </ac:spMkLst>
        </pc:spChg>
        <pc:spChg chg="del">
          <ac:chgData name="西村 陽生" userId="763805c10ad28a2a" providerId="LiveId" clId="{0FBD8C09-964F-4322-BA4C-8197DC1E60D5}" dt="2023-07-29T21:01:25.959" v="32379" actId="478"/>
          <ac:spMkLst>
            <pc:docMk/>
            <pc:sldMk cId="3874265039" sldId="348"/>
            <ac:spMk id="66" creationId="{21082E40-14BA-F87B-AD05-901C94C03BBF}"/>
          </ac:spMkLst>
        </pc:spChg>
        <pc:grpChg chg="add mod">
          <ac:chgData name="西村 陽生" userId="763805c10ad28a2a" providerId="LiveId" clId="{0FBD8C09-964F-4322-BA4C-8197DC1E60D5}" dt="2023-07-29T21:06:21.223" v="32778" actId="1076"/>
          <ac:grpSpMkLst>
            <pc:docMk/>
            <pc:sldMk cId="3874265039" sldId="348"/>
            <ac:grpSpMk id="20" creationId="{433D7DA6-5272-C87C-383B-5D9F6B72C8B7}"/>
          </ac:grpSpMkLst>
        </pc:grpChg>
        <pc:grpChg chg="del">
          <ac:chgData name="西村 陽生" userId="763805c10ad28a2a" providerId="LiveId" clId="{0FBD8C09-964F-4322-BA4C-8197DC1E60D5}" dt="2023-07-29T21:01:24.040" v="32378" actId="478"/>
          <ac:grpSpMkLst>
            <pc:docMk/>
            <pc:sldMk cId="3874265039" sldId="348"/>
            <ac:grpSpMk id="54" creationId="{F09443A8-EE7E-C27C-30A3-A78B0D08CBC8}"/>
          </ac:grpSpMkLst>
        </pc:grpChg>
        <pc:graphicFrameChg chg="del">
          <ac:chgData name="西村 陽生" userId="763805c10ad28a2a" providerId="LiveId" clId="{0FBD8C09-964F-4322-BA4C-8197DC1E60D5}" dt="2023-07-29T21:01:21.421" v="32375" actId="478"/>
          <ac:graphicFrameMkLst>
            <pc:docMk/>
            <pc:sldMk cId="3874265039" sldId="348"/>
            <ac:graphicFrameMk id="19" creationId="{E38A573E-3930-44BB-12C0-2AECCCA55E6E}"/>
          </ac:graphicFrameMkLst>
        </pc:graphicFrameChg>
        <pc:picChg chg="add del mod">
          <ac:chgData name="西村 陽生" userId="763805c10ad28a2a" providerId="LiveId" clId="{0FBD8C09-964F-4322-BA4C-8197DC1E60D5}" dt="2023-07-29T21:07:07.982" v="32785" actId="478"/>
          <ac:picMkLst>
            <pc:docMk/>
            <pc:sldMk cId="3874265039" sldId="348"/>
            <ac:picMk id="11" creationId="{FA356BA6-063D-71E9-1AD1-702A053941B7}"/>
          </ac:picMkLst>
        </pc:picChg>
        <pc:picChg chg="add mod ord">
          <ac:chgData name="西村 陽生" userId="763805c10ad28a2a" providerId="LiveId" clId="{0FBD8C09-964F-4322-BA4C-8197DC1E60D5}" dt="2023-07-29T21:07:20.579" v="32791" actId="166"/>
          <ac:picMkLst>
            <pc:docMk/>
            <pc:sldMk cId="3874265039" sldId="348"/>
            <ac:picMk id="17" creationId="{F4ABCDE1-AE6F-1214-5243-5AC67C1A81D0}"/>
          </ac:picMkLst>
        </pc:picChg>
        <pc:picChg chg="add mod">
          <ac:chgData name="西村 陽生" userId="763805c10ad28a2a" providerId="LiveId" clId="{0FBD8C09-964F-4322-BA4C-8197DC1E60D5}" dt="2023-07-29T21:07:18.673" v="32790" actId="208"/>
          <ac:picMkLst>
            <pc:docMk/>
            <pc:sldMk cId="3874265039" sldId="348"/>
            <ac:picMk id="22" creationId="{63E13CCC-64EC-201E-C910-4D4C4FEAA039}"/>
          </ac:picMkLst>
        </pc:picChg>
        <pc:picChg chg="del">
          <ac:chgData name="西村 陽生" userId="763805c10ad28a2a" providerId="LiveId" clId="{0FBD8C09-964F-4322-BA4C-8197DC1E60D5}" dt="2023-07-29T21:01:22.417" v="32376" actId="478"/>
          <ac:picMkLst>
            <pc:docMk/>
            <pc:sldMk cId="3874265039" sldId="348"/>
            <ac:picMk id="32" creationId="{9A16DE3F-EAC4-195B-B1F5-86CEB8B15687}"/>
          </ac:picMkLst>
        </pc:picChg>
        <pc:picChg chg="del">
          <ac:chgData name="西村 陽生" userId="763805c10ad28a2a" providerId="LiveId" clId="{0FBD8C09-964F-4322-BA4C-8197DC1E60D5}" dt="2023-07-29T21:01:26.900" v="32380" actId="478"/>
          <ac:picMkLst>
            <pc:docMk/>
            <pc:sldMk cId="3874265039" sldId="348"/>
            <ac:picMk id="33" creationId="{F3558FAD-8D37-6B28-E01B-E043EFE7CAC7}"/>
          </ac:picMkLst>
        </pc:picChg>
        <pc:picChg chg="del">
          <ac:chgData name="西村 陽生" userId="763805c10ad28a2a" providerId="LiveId" clId="{0FBD8C09-964F-4322-BA4C-8197DC1E60D5}" dt="2023-07-29T21:01:25.959" v="32379" actId="478"/>
          <ac:picMkLst>
            <pc:docMk/>
            <pc:sldMk cId="3874265039" sldId="348"/>
            <ac:picMk id="39" creationId="{9EE094F5-D974-AFD7-7F3C-501BACB7334F}"/>
          </ac:picMkLst>
        </pc:picChg>
        <pc:picChg chg="del">
          <ac:chgData name="西村 陽生" userId="763805c10ad28a2a" providerId="LiveId" clId="{0FBD8C09-964F-4322-BA4C-8197DC1E60D5}" dt="2023-07-29T21:01:25.959" v="32379" actId="478"/>
          <ac:picMkLst>
            <pc:docMk/>
            <pc:sldMk cId="3874265039" sldId="348"/>
            <ac:picMk id="40" creationId="{08280B53-F6B0-6F59-CC50-59351E8E47D1}"/>
          </ac:picMkLst>
        </pc:picChg>
      </pc:sldChg>
      <pc:sldChg chg="modSp add del mod">
        <pc:chgData name="西村 陽生" userId="763805c10ad28a2a" providerId="LiveId" clId="{0FBD8C09-964F-4322-BA4C-8197DC1E60D5}" dt="2023-07-29T21:48:46.910" v="34494" actId="47"/>
        <pc:sldMkLst>
          <pc:docMk/>
          <pc:sldMk cId="153468531" sldId="349"/>
        </pc:sldMkLst>
        <pc:spChg chg="mod">
          <ac:chgData name="西村 陽生" userId="763805c10ad28a2a" providerId="LiveId" clId="{0FBD8C09-964F-4322-BA4C-8197DC1E60D5}" dt="2023-07-29T21:18:19.848" v="33018" actId="6549"/>
          <ac:spMkLst>
            <pc:docMk/>
            <pc:sldMk cId="153468531" sldId="349"/>
            <ac:spMk id="15" creationId="{C530DFEE-789F-6412-802D-6244B17B3965}"/>
          </ac:spMkLst>
        </pc:spChg>
      </pc:sldChg>
      <pc:sldChg chg="addSp delSp add del mod ord">
        <pc:chgData name="西村 陽生" userId="763805c10ad28a2a" providerId="LiveId" clId="{0FBD8C09-964F-4322-BA4C-8197DC1E60D5}" dt="2023-07-31T05:52:41.384" v="56718" actId="47"/>
        <pc:sldMkLst>
          <pc:docMk/>
          <pc:sldMk cId="1279931213" sldId="350"/>
        </pc:sldMkLst>
        <pc:picChg chg="add del">
          <ac:chgData name="西村 陽生" userId="763805c10ad28a2a" providerId="LiveId" clId="{0FBD8C09-964F-4322-BA4C-8197DC1E60D5}" dt="2023-07-29T23:42:25.143" v="39717" actId="478"/>
          <ac:picMkLst>
            <pc:docMk/>
            <pc:sldMk cId="1279931213" sldId="350"/>
            <ac:picMk id="6" creationId="{D4494E6D-C63A-173F-0DC2-B4B7F479D82F}"/>
          </ac:picMkLst>
        </pc:picChg>
        <pc:picChg chg="add del">
          <ac:chgData name="西村 陽生" userId="763805c10ad28a2a" providerId="LiveId" clId="{0FBD8C09-964F-4322-BA4C-8197DC1E60D5}" dt="2023-07-30T01:26:17.186" v="45165" actId="21"/>
          <ac:picMkLst>
            <pc:docMk/>
            <pc:sldMk cId="1279931213" sldId="350"/>
            <ac:picMk id="11" creationId="{DE3C1669-A14C-2300-5E2D-BF59FE301E58}"/>
          </ac:picMkLst>
        </pc:picChg>
      </pc:sldChg>
      <pc:sldChg chg="addSp delSp modSp add mod">
        <pc:chgData name="西村 陽生" userId="763805c10ad28a2a" providerId="LiveId" clId="{0FBD8C09-964F-4322-BA4C-8197DC1E60D5}" dt="2023-08-02T03:17:32.401" v="62413" actId="14100"/>
        <pc:sldMkLst>
          <pc:docMk/>
          <pc:sldMk cId="3815598691" sldId="351"/>
        </pc:sldMkLst>
        <pc:spChg chg="mod">
          <ac:chgData name="西村 陽生" userId="763805c10ad28a2a" providerId="LiveId" clId="{0FBD8C09-964F-4322-BA4C-8197DC1E60D5}" dt="2023-07-29T21:29:19.398" v="33082" actId="6549"/>
          <ac:spMkLst>
            <pc:docMk/>
            <pc:sldMk cId="3815598691" sldId="351"/>
            <ac:spMk id="5" creationId="{8D946BE1-FD2E-8599-BF65-51AE657E34BB}"/>
          </ac:spMkLst>
        </pc:spChg>
        <pc:spChg chg="mod">
          <ac:chgData name="西村 陽生" userId="763805c10ad28a2a" providerId="LiveId" clId="{0FBD8C09-964F-4322-BA4C-8197DC1E60D5}" dt="2023-08-01T02:20:34.413" v="58100" actId="6549"/>
          <ac:spMkLst>
            <pc:docMk/>
            <pc:sldMk cId="3815598691" sldId="351"/>
            <ac:spMk id="15" creationId="{C530DFEE-789F-6412-802D-6244B17B3965}"/>
          </ac:spMkLst>
        </pc:spChg>
        <pc:spChg chg="add del">
          <ac:chgData name="西村 陽生" userId="763805c10ad28a2a" providerId="LiveId" clId="{0FBD8C09-964F-4322-BA4C-8197DC1E60D5}" dt="2023-07-29T21:29:24.103" v="33084" actId="478"/>
          <ac:spMkLst>
            <pc:docMk/>
            <pc:sldMk cId="3815598691" sldId="351"/>
            <ac:spMk id="18" creationId="{C4B80A9B-81FC-04CE-F2BB-01D18CBB03B2}"/>
          </ac:spMkLst>
        </pc:spChg>
        <pc:spChg chg="add mod">
          <ac:chgData name="西村 陽生" userId="763805c10ad28a2a" providerId="LiveId" clId="{0FBD8C09-964F-4322-BA4C-8197DC1E60D5}" dt="2023-08-01T02:21:06.027" v="58106" actId="14100"/>
          <ac:spMkLst>
            <pc:docMk/>
            <pc:sldMk cId="3815598691" sldId="351"/>
            <ac:spMk id="24" creationId="{70F63A81-2FCD-AE61-3C96-96881891E604}"/>
          </ac:spMkLst>
        </pc:spChg>
        <pc:spChg chg="add mod ord">
          <ac:chgData name="西村 陽生" userId="763805c10ad28a2a" providerId="LiveId" clId="{0FBD8C09-964F-4322-BA4C-8197DC1E60D5}" dt="2023-08-01T02:21:10.068" v="58108" actId="166"/>
          <ac:spMkLst>
            <pc:docMk/>
            <pc:sldMk cId="3815598691" sldId="351"/>
            <ac:spMk id="25" creationId="{13110DDA-0039-99CD-C5ED-3789B6A7C9C3}"/>
          </ac:spMkLst>
        </pc:spChg>
        <pc:spChg chg="add mod">
          <ac:chgData name="西村 陽生" userId="763805c10ad28a2a" providerId="LiveId" clId="{0FBD8C09-964F-4322-BA4C-8197DC1E60D5}" dt="2023-07-31T07:42:57.212" v="57848" actId="20577"/>
          <ac:spMkLst>
            <pc:docMk/>
            <pc:sldMk cId="3815598691" sldId="351"/>
            <ac:spMk id="28" creationId="{91991183-34BE-AB9C-C879-1C7880C2B631}"/>
          </ac:spMkLst>
        </pc:spChg>
        <pc:spChg chg="add mod ord">
          <ac:chgData name="西村 陽生" userId="763805c10ad28a2a" providerId="LiveId" clId="{0FBD8C09-964F-4322-BA4C-8197DC1E60D5}" dt="2023-07-29T21:38:49.977" v="33860" actId="1076"/>
          <ac:spMkLst>
            <pc:docMk/>
            <pc:sldMk cId="3815598691" sldId="351"/>
            <ac:spMk id="29" creationId="{226B5EA4-2628-6E2D-2564-4BAB74C2DCB1}"/>
          </ac:spMkLst>
        </pc:spChg>
        <pc:spChg chg="add mod ord">
          <ac:chgData name="西村 陽生" userId="763805c10ad28a2a" providerId="LiveId" clId="{0FBD8C09-964F-4322-BA4C-8197DC1E60D5}" dt="2023-08-02T03:17:32.401" v="62413" actId="14100"/>
          <ac:spMkLst>
            <pc:docMk/>
            <pc:sldMk cId="3815598691" sldId="351"/>
            <ac:spMk id="30" creationId="{D7425503-2846-F28B-2421-58C57786C581}"/>
          </ac:spMkLst>
        </pc:spChg>
        <pc:spChg chg="add mod">
          <ac:chgData name="西村 陽生" userId="763805c10ad28a2a" providerId="LiveId" clId="{0FBD8C09-964F-4322-BA4C-8197DC1E60D5}" dt="2023-08-01T02:20:53.089" v="58103" actId="1076"/>
          <ac:spMkLst>
            <pc:docMk/>
            <pc:sldMk cId="3815598691" sldId="351"/>
            <ac:spMk id="31" creationId="{3ECE66F9-0655-50EE-DDA0-638E46299974}"/>
          </ac:spMkLst>
        </pc:spChg>
        <pc:spChg chg="add del mod">
          <ac:chgData name="西村 陽生" userId="763805c10ad28a2a" providerId="LiveId" clId="{0FBD8C09-964F-4322-BA4C-8197DC1E60D5}" dt="2023-07-29T22:38:12.445" v="36590" actId="478"/>
          <ac:spMkLst>
            <pc:docMk/>
            <pc:sldMk cId="3815598691" sldId="351"/>
            <ac:spMk id="32" creationId="{346A850D-C430-ED67-48B5-E473EB157D99}"/>
          </ac:spMkLst>
        </pc:spChg>
        <pc:spChg chg="add mod">
          <ac:chgData name="西村 陽生" userId="763805c10ad28a2a" providerId="LiveId" clId="{0FBD8C09-964F-4322-BA4C-8197DC1E60D5}" dt="2023-08-01T02:21:15.034" v="58109" actId="14100"/>
          <ac:spMkLst>
            <pc:docMk/>
            <pc:sldMk cId="3815598691" sldId="351"/>
            <ac:spMk id="33" creationId="{5B49785C-7C06-E554-D489-58EEEAE3A6BB}"/>
          </ac:spMkLst>
        </pc:spChg>
        <pc:grpChg chg="del mod ord">
          <ac:chgData name="西村 陽生" userId="763805c10ad28a2a" providerId="LiveId" clId="{0FBD8C09-964F-4322-BA4C-8197DC1E60D5}" dt="2023-07-29T21:29:26.139" v="33085" actId="478"/>
          <ac:grpSpMkLst>
            <pc:docMk/>
            <pc:sldMk cId="3815598691" sldId="351"/>
            <ac:grpSpMk id="20" creationId="{433D7DA6-5272-C87C-383B-5D9F6B72C8B7}"/>
          </ac:grpSpMkLst>
        </pc:grpChg>
        <pc:picChg chg="add del mod">
          <ac:chgData name="西村 陽生" userId="763805c10ad28a2a" providerId="LiveId" clId="{0FBD8C09-964F-4322-BA4C-8197DC1E60D5}" dt="2023-07-29T21:25:52.808" v="33042" actId="478"/>
          <ac:picMkLst>
            <pc:docMk/>
            <pc:sldMk cId="3815598691" sldId="351"/>
            <ac:picMk id="7" creationId="{C9B678C3-DCE5-B3DB-B43A-14FF4A0F9A62}"/>
          </ac:picMkLst>
        </pc:picChg>
        <pc:picChg chg="add del mod">
          <ac:chgData name="西村 陽生" userId="763805c10ad28a2a" providerId="LiveId" clId="{0FBD8C09-964F-4322-BA4C-8197DC1E60D5}" dt="2023-07-29T21:24:59.518" v="33031" actId="478"/>
          <ac:picMkLst>
            <pc:docMk/>
            <pc:sldMk cId="3815598691" sldId="351"/>
            <ac:picMk id="11" creationId="{22BCFC0E-1127-4190-38FB-9D5A0F168004}"/>
          </ac:picMkLst>
        </pc:picChg>
        <pc:picChg chg="add del mod ord modCrop">
          <ac:chgData name="西村 陽生" userId="763805c10ad28a2a" providerId="LiveId" clId="{0FBD8C09-964F-4322-BA4C-8197DC1E60D5}" dt="2023-07-29T21:31:45.277" v="33309" actId="478"/>
          <ac:picMkLst>
            <pc:docMk/>
            <pc:sldMk cId="3815598691" sldId="351"/>
            <ac:picMk id="13" creationId="{818B0AC6-96B8-455C-8908-2FFDA6CC2532}"/>
          </ac:picMkLst>
        </pc:picChg>
        <pc:picChg chg="del">
          <ac:chgData name="西村 陽生" userId="763805c10ad28a2a" providerId="LiveId" clId="{0FBD8C09-964F-4322-BA4C-8197DC1E60D5}" dt="2023-07-29T21:23:56.334" v="33021" actId="478"/>
          <ac:picMkLst>
            <pc:docMk/>
            <pc:sldMk cId="3815598691" sldId="351"/>
            <ac:picMk id="17" creationId="{F4ABCDE1-AE6F-1214-5243-5AC67C1A81D0}"/>
          </ac:picMkLst>
        </pc:picChg>
        <pc:picChg chg="add mod">
          <ac:chgData name="西村 陽生" userId="763805c10ad28a2a" providerId="LiveId" clId="{0FBD8C09-964F-4322-BA4C-8197DC1E60D5}" dt="2023-08-01T02:20:37.151" v="58101" actId="14100"/>
          <ac:picMkLst>
            <pc:docMk/>
            <pc:sldMk cId="3815598691" sldId="351"/>
            <ac:picMk id="19" creationId="{9E5E855C-A084-7C94-E560-509F8D1E91F0}"/>
          </ac:picMkLst>
        </pc:picChg>
        <pc:picChg chg="del">
          <ac:chgData name="西村 陽生" userId="763805c10ad28a2a" providerId="LiveId" clId="{0FBD8C09-964F-4322-BA4C-8197DC1E60D5}" dt="2023-07-29T21:23:55.415" v="33020" actId="478"/>
          <ac:picMkLst>
            <pc:docMk/>
            <pc:sldMk cId="3815598691" sldId="351"/>
            <ac:picMk id="22" creationId="{63E13CCC-64EC-201E-C910-4D4C4FEAA039}"/>
          </ac:picMkLst>
        </pc:picChg>
        <pc:picChg chg="add del mod">
          <ac:chgData name="西村 陽生" userId="763805c10ad28a2a" providerId="LiveId" clId="{0FBD8C09-964F-4322-BA4C-8197DC1E60D5}" dt="2023-07-29T21:30:00.483" v="33094" actId="478"/>
          <ac:picMkLst>
            <pc:docMk/>
            <pc:sldMk cId="3815598691" sldId="351"/>
            <ac:picMk id="23" creationId="{9E6E3EBC-86E1-AB23-D305-29777950DC2F}"/>
          </ac:picMkLst>
        </pc:picChg>
        <pc:picChg chg="add mod">
          <ac:chgData name="西村 陽生" userId="763805c10ad28a2a" providerId="LiveId" clId="{0FBD8C09-964F-4322-BA4C-8197DC1E60D5}" dt="2023-08-01T02:20:48.642" v="58102" actId="1076"/>
          <ac:picMkLst>
            <pc:docMk/>
            <pc:sldMk cId="3815598691" sldId="351"/>
            <ac:picMk id="27" creationId="{EF7862DE-3641-0001-7EB7-2D9ECD7BD10C}"/>
          </ac:picMkLst>
        </pc:picChg>
      </pc:sldChg>
      <pc:sldChg chg="addSp delSp modSp add mod">
        <pc:chgData name="西村 陽生" userId="763805c10ad28a2a" providerId="LiveId" clId="{0FBD8C09-964F-4322-BA4C-8197DC1E60D5}" dt="2023-07-29T21:39:59.909" v="33874" actId="1076"/>
        <pc:sldMkLst>
          <pc:docMk/>
          <pc:sldMk cId="4086143995" sldId="352"/>
        </pc:sldMkLst>
        <pc:spChg chg="mod">
          <ac:chgData name="西村 陽生" userId="763805c10ad28a2a" providerId="LiveId" clId="{0FBD8C09-964F-4322-BA4C-8197DC1E60D5}" dt="2023-07-29T21:39:26.969" v="33866" actId="14100"/>
          <ac:spMkLst>
            <pc:docMk/>
            <pc:sldMk cId="4086143995" sldId="352"/>
            <ac:spMk id="2" creationId="{F73715DB-352D-D825-6A4A-D63A74B044C5}"/>
          </ac:spMkLst>
        </pc:spChg>
        <pc:spChg chg="mod">
          <ac:chgData name="西村 陽生" userId="763805c10ad28a2a" providerId="LiveId" clId="{0FBD8C09-964F-4322-BA4C-8197DC1E60D5}" dt="2023-07-29T21:39:36.597" v="33869" actId="1076"/>
          <ac:spMkLst>
            <pc:docMk/>
            <pc:sldMk cId="4086143995" sldId="352"/>
            <ac:spMk id="5" creationId="{8D946BE1-FD2E-8599-BF65-51AE657E34BB}"/>
          </ac:spMkLst>
        </pc:spChg>
        <pc:spChg chg="mod">
          <ac:chgData name="西村 陽生" userId="763805c10ad28a2a" providerId="LiveId" clId="{0FBD8C09-964F-4322-BA4C-8197DC1E60D5}" dt="2023-07-29T21:39:34.956" v="33868" actId="1076"/>
          <ac:spMkLst>
            <pc:docMk/>
            <pc:sldMk cId="4086143995" sldId="352"/>
            <ac:spMk id="8" creationId="{BA7817A7-C710-F6C0-8D61-EC6AD7FFBF11}"/>
          </ac:spMkLst>
        </pc:spChg>
        <pc:spChg chg="mod">
          <ac:chgData name="西村 陽生" userId="763805c10ad28a2a" providerId="LiveId" clId="{0FBD8C09-964F-4322-BA4C-8197DC1E60D5}" dt="2023-07-29T21:31:22.402" v="33306" actId="20577"/>
          <ac:spMkLst>
            <pc:docMk/>
            <pc:sldMk cId="4086143995" sldId="352"/>
            <ac:spMk id="15" creationId="{C530DFEE-789F-6412-802D-6244B17B3965}"/>
          </ac:spMkLst>
        </pc:spChg>
        <pc:spChg chg="add del mod">
          <ac:chgData name="西村 陽生" userId="763805c10ad28a2a" providerId="LiveId" clId="{0FBD8C09-964F-4322-BA4C-8197DC1E60D5}" dt="2023-07-29T21:37:45.445" v="33840" actId="478"/>
          <ac:spMkLst>
            <pc:docMk/>
            <pc:sldMk cId="4086143995" sldId="352"/>
            <ac:spMk id="16" creationId="{CBB8C37E-F52C-9BB7-A3C3-15862A4F7F90}"/>
          </ac:spMkLst>
        </pc:spChg>
        <pc:spChg chg="mod">
          <ac:chgData name="西村 陽生" userId="763805c10ad28a2a" providerId="LiveId" clId="{0FBD8C09-964F-4322-BA4C-8197DC1E60D5}" dt="2023-07-29T21:39:39.871" v="33870" actId="14100"/>
          <ac:spMkLst>
            <pc:docMk/>
            <pc:sldMk cId="4086143995" sldId="352"/>
            <ac:spMk id="18" creationId="{C4B80A9B-81FC-04CE-F2BB-01D18CBB03B2}"/>
          </ac:spMkLst>
        </pc:spChg>
        <pc:grpChg chg="mod">
          <ac:chgData name="西村 陽生" userId="763805c10ad28a2a" providerId="LiveId" clId="{0FBD8C09-964F-4322-BA4C-8197DC1E60D5}" dt="2023-07-29T21:39:59.909" v="33874" actId="1076"/>
          <ac:grpSpMkLst>
            <pc:docMk/>
            <pc:sldMk cId="4086143995" sldId="352"/>
            <ac:grpSpMk id="20" creationId="{433D7DA6-5272-C87C-383B-5D9F6B72C8B7}"/>
          </ac:grpSpMkLst>
        </pc:grpChg>
        <pc:graphicFrameChg chg="add del mod modGraphic">
          <ac:chgData name="西村 陽生" userId="763805c10ad28a2a" providerId="LiveId" clId="{0FBD8C09-964F-4322-BA4C-8197DC1E60D5}" dt="2023-07-29T21:36:59.867" v="33833" actId="478"/>
          <ac:graphicFrameMkLst>
            <pc:docMk/>
            <pc:sldMk cId="4086143995" sldId="352"/>
            <ac:graphicFrameMk id="12" creationId="{365EDC8E-068E-5FD1-DEA7-E260251DB6B5}"/>
          </ac:graphicFrameMkLst>
        </pc:graphicFrameChg>
        <pc:picChg chg="add mod">
          <ac:chgData name="西村 陽生" userId="763805c10ad28a2a" providerId="LiveId" clId="{0FBD8C09-964F-4322-BA4C-8197DC1E60D5}" dt="2023-07-29T21:39:48.342" v="33873" actId="1076"/>
          <ac:picMkLst>
            <pc:docMk/>
            <pc:sldMk cId="4086143995" sldId="352"/>
            <ac:picMk id="7" creationId="{35140959-2EE1-868E-89A3-9BC7186E7136}"/>
          </ac:picMkLst>
        </pc:picChg>
        <pc:picChg chg="add mod">
          <ac:chgData name="西村 陽生" userId="763805c10ad28a2a" providerId="LiveId" clId="{0FBD8C09-964F-4322-BA4C-8197DC1E60D5}" dt="2023-07-29T21:39:42.505" v="33871" actId="1076"/>
          <ac:picMkLst>
            <pc:docMk/>
            <pc:sldMk cId="4086143995" sldId="352"/>
            <ac:picMk id="11" creationId="{2F7ED2DA-74F1-E7F4-97EF-8F7FDADDCF70}"/>
          </ac:picMkLst>
        </pc:picChg>
        <pc:picChg chg="del mod">
          <ac:chgData name="西村 陽生" userId="763805c10ad28a2a" providerId="LiveId" clId="{0FBD8C09-964F-4322-BA4C-8197DC1E60D5}" dt="2023-07-29T21:31:02.750" v="33259" actId="478"/>
          <ac:picMkLst>
            <pc:docMk/>
            <pc:sldMk cId="4086143995" sldId="352"/>
            <ac:picMk id="13" creationId="{818B0AC6-96B8-455C-8908-2FFDA6CC2532}"/>
          </ac:picMkLst>
        </pc:picChg>
        <pc:picChg chg="del">
          <ac:chgData name="西村 陽生" userId="763805c10ad28a2a" providerId="LiveId" clId="{0FBD8C09-964F-4322-BA4C-8197DC1E60D5}" dt="2023-07-29T21:28:17.746" v="33066" actId="478"/>
          <ac:picMkLst>
            <pc:docMk/>
            <pc:sldMk cId="4086143995" sldId="352"/>
            <ac:picMk id="19" creationId="{9E5E855C-A084-7C94-E560-509F8D1E91F0}"/>
          </ac:picMkLst>
        </pc:picChg>
        <pc:picChg chg="mod">
          <ac:chgData name="西村 陽生" userId="763805c10ad28a2a" providerId="LiveId" clId="{0FBD8C09-964F-4322-BA4C-8197DC1E60D5}" dt="2023-07-29T21:38:02.098" v="33849" actId="1076"/>
          <ac:picMkLst>
            <pc:docMk/>
            <pc:sldMk cId="4086143995" sldId="352"/>
            <ac:picMk id="23" creationId="{9E6E3EBC-86E1-AB23-D305-29777950DC2F}"/>
          </ac:picMkLst>
        </pc:picChg>
      </pc:sldChg>
      <pc:sldChg chg="addSp delSp modSp add mod">
        <pc:chgData name="西村 陽生" userId="763805c10ad28a2a" providerId="LiveId" clId="{0FBD8C09-964F-4322-BA4C-8197DC1E60D5}" dt="2023-07-31T07:44:07.026" v="57853" actId="1036"/>
        <pc:sldMkLst>
          <pc:docMk/>
          <pc:sldMk cId="855264007" sldId="353"/>
        </pc:sldMkLst>
        <pc:spChg chg="del">
          <ac:chgData name="西村 陽生" userId="763805c10ad28a2a" providerId="LiveId" clId="{0FBD8C09-964F-4322-BA4C-8197DC1E60D5}" dt="2023-07-29T21:40:10.662" v="33879" actId="478"/>
          <ac:spMkLst>
            <pc:docMk/>
            <pc:sldMk cId="855264007" sldId="353"/>
            <ac:spMk id="2" creationId="{F73715DB-352D-D825-6A4A-D63A74B044C5}"/>
          </ac:spMkLst>
        </pc:spChg>
        <pc:spChg chg="mod">
          <ac:chgData name="西村 陽生" userId="763805c10ad28a2a" providerId="LiveId" clId="{0FBD8C09-964F-4322-BA4C-8197DC1E60D5}" dt="2023-07-29T21:40:09.337" v="33878" actId="14100"/>
          <ac:spMkLst>
            <pc:docMk/>
            <pc:sldMk cId="855264007" sldId="353"/>
            <ac:spMk id="6" creationId="{8F3A1E0A-362B-4880-D1AA-3942F1ABC56B}"/>
          </ac:spMkLst>
        </pc:spChg>
        <pc:spChg chg="mod">
          <ac:chgData name="西村 陽生" userId="763805c10ad28a2a" providerId="LiveId" clId="{0FBD8C09-964F-4322-BA4C-8197DC1E60D5}" dt="2023-07-29T21:40:14.138" v="33880"/>
          <ac:spMkLst>
            <pc:docMk/>
            <pc:sldMk cId="855264007" sldId="353"/>
            <ac:spMk id="7" creationId="{2B525F14-885E-5FB1-1567-658B69775D44}"/>
          </ac:spMkLst>
        </pc:spChg>
        <pc:spChg chg="mod">
          <ac:chgData name="西村 陽生" userId="763805c10ad28a2a" providerId="LiveId" clId="{0FBD8C09-964F-4322-BA4C-8197DC1E60D5}" dt="2023-07-29T21:40:14.138" v="33880"/>
          <ac:spMkLst>
            <pc:docMk/>
            <pc:sldMk cId="855264007" sldId="353"/>
            <ac:spMk id="8" creationId="{6834A45F-F538-FF94-C9CB-71841D9765A4}"/>
          </ac:spMkLst>
        </pc:spChg>
        <pc:spChg chg="mod">
          <ac:chgData name="西村 陽生" userId="763805c10ad28a2a" providerId="LiveId" clId="{0FBD8C09-964F-4322-BA4C-8197DC1E60D5}" dt="2023-07-29T21:40:14.138" v="33880"/>
          <ac:spMkLst>
            <pc:docMk/>
            <pc:sldMk cId="855264007" sldId="353"/>
            <ac:spMk id="10" creationId="{A9A0346B-5245-B55A-B67F-02B4B68DE409}"/>
          </ac:spMkLst>
        </pc:spChg>
        <pc:spChg chg="mod">
          <ac:chgData name="西村 陽生" userId="763805c10ad28a2a" providerId="LiveId" clId="{0FBD8C09-964F-4322-BA4C-8197DC1E60D5}" dt="2023-07-29T21:40:14.138" v="33880"/>
          <ac:spMkLst>
            <pc:docMk/>
            <pc:sldMk cId="855264007" sldId="353"/>
            <ac:spMk id="11" creationId="{D9EB9675-ABFD-515C-0195-13EC3DF19205}"/>
          </ac:spMkLst>
        </pc:spChg>
        <pc:spChg chg="add mod">
          <ac:chgData name="西村 陽生" userId="763805c10ad28a2a" providerId="LiveId" clId="{0FBD8C09-964F-4322-BA4C-8197DC1E60D5}" dt="2023-07-31T07:24:23.309" v="57825" actId="1036"/>
          <ac:spMkLst>
            <pc:docMk/>
            <pc:sldMk cId="855264007" sldId="353"/>
            <ac:spMk id="12" creationId="{F1D29ECD-F195-8395-484C-9549CE80680B}"/>
          </ac:spMkLst>
        </pc:spChg>
        <pc:spChg chg="del mod">
          <ac:chgData name="西村 陽生" userId="763805c10ad28a2a" providerId="LiveId" clId="{0FBD8C09-964F-4322-BA4C-8197DC1E60D5}" dt="2023-07-29T21:42:13.611" v="34186" actId="478"/>
          <ac:spMkLst>
            <pc:docMk/>
            <pc:sldMk cId="855264007" sldId="353"/>
            <ac:spMk id="13" creationId="{2EDEAC0A-0370-035E-C0E9-981554CE136A}"/>
          </ac:spMkLst>
        </pc:spChg>
        <pc:spChg chg="mod">
          <ac:chgData name="西村 陽生" userId="763805c10ad28a2a" providerId="LiveId" clId="{0FBD8C09-964F-4322-BA4C-8197DC1E60D5}" dt="2023-07-29T22:42:12.910" v="36690" actId="6549"/>
          <ac:spMkLst>
            <pc:docMk/>
            <pc:sldMk cId="855264007" sldId="353"/>
            <ac:spMk id="15" creationId="{C530DFEE-789F-6412-802D-6244B17B3965}"/>
          </ac:spMkLst>
        </pc:spChg>
        <pc:spChg chg="mod">
          <ac:chgData name="西村 陽生" userId="763805c10ad28a2a" providerId="LiveId" clId="{0FBD8C09-964F-4322-BA4C-8197DC1E60D5}" dt="2023-07-29T21:44:29.133" v="34370" actId="1076"/>
          <ac:spMkLst>
            <pc:docMk/>
            <pc:sldMk cId="855264007" sldId="353"/>
            <ac:spMk id="16" creationId="{2E54D25E-7E68-A41F-1C23-E14B690399EE}"/>
          </ac:spMkLst>
        </pc:spChg>
        <pc:spChg chg="add mod">
          <ac:chgData name="西村 陽生" userId="763805c10ad28a2a" providerId="LiveId" clId="{0FBD8C09-964F-4322-BA4C-8197DC1E60D5}" dt="2023-07-29T21:44:29.133" v="34370" actId="1076"/>
          <ac:spMkLst>
            <pc:docMk/>
            <pc:sldMk cId="855264007" sldId="353"/>
            <ac:spMk id="17" creationId="{72A93794-B3A1-5325-67ED-7F79A7A80C86}"/>
          </ac:spMkLst>
        </pc:spChg>
        <pc:spChg chg="add mod">
          <ac:chgData name="西村 陽生" userId="763805c10ad28a2a" providerId="LiveId" clId="{0FBD8C09-964F-4322-BA4C-8197DC1E60D5}" dt="2023-07-29T21:45:00.225" v="34380" actId="1076"/>
          <ac:spMkLst>
            <pc:docMk/>
            <pc:sldMk cId="855264007" sldId="353"/>
            <ac:spMk id="18" creationId="{CD5A3DA2-093D-7B71-258C-6E955CECC43D}"/>
          </ac:spMkLst>
        </pc:spChg>
        <pc:spChg chg="add mod">
          <ac:chgData name="西村 陽生" userId="763805c10ad28a2a" providerId="LiveId" clId="{0FBD8C09-964F-4322-BA4C-8197DC1E60D5}" dt="2023-07-29T21:44:53.547" v="34379" actId="1076"/>
          <ac:spMkLst>
            <pc:docMk/>
            <pc:sldMk cId="855264007" sldId="353"/>
            <ac:spMk id="20" creationId="{11899B4E-AA78-E8DA-E326-939E17E6C4FB}"/>
          </ac:spMkLst>
        </pc:spChg>
        <pc:spChg chg="add mod">
          <ac:chgData name="西村 陽生" userId="763805c10ad28a2a" providerId="LiveId" clId="{0FBD8C09-964F-4322-BA4C-8197DC1E60D5}" dt="2023-07-31T07:44:07.026" v="57853" actId="1036"/>
          <ac:spMkLst>
            <pc:docMk/>
            <pc:sldMk cId="855264007" sldId="353"/>
            <ac:spMk id="21" creationId="{ED2F8950-1630-169F-5EF7-0908D9886F8C}"/>
          </ac:spMkLst>
        </pc:spChg>
        <pc:spChg chg="add mod">
          <ac:chgData name="西村 陽生" userId="763805c10ad28a2a" providerId="LiveId" clId="{0FBD8C09-964F-4322-BA4C-8197DC1E60D5}" dt="2023-07-29T21:47:19.254" v="34487" actId="1076"/>
          <ac:spMkLst>
            <pc:docMk/>
            <pc:sldMk cId="855264007" sldId="353"/>
            <ac:spMk id="22" creationId="{B128623B-F607-9645-6182-D2B5D864D729}"/>
          </ac:spMkLst>
        </pc:spChg>
        <pc:spChg chg="add mod">
          <ac:chgData name="西村 陽生" userId="763805c10ad28a2a" providerId="LiveId" clId="{0FBD8C09-964F-4322-BA4C-8197DC1E60D5}" dt="2023-07-29T21:47:22.329" v="34489" actId="1076"/>
          <ac:spMkLst>
            <pc:docMk/>
            <pc:sldMk cId="855264007" sldId="353"/>
            <ac:spMk id="23" creationId="{F1DDB9F6-EAE4-AE4A-2933-779FA5D5C685}"/>
          </ac:spMkLst>
        </pc:spChg>
        <pc:spChg chg="add del mod">
          <ac:chgData name="西村 陽生" userId="763805c10ad28a2a" providerId="LiveId" clId="{0FBD8C09-964F-4322-BA4C-8197DC1E60D5}" dt="2023-07-29T21:47:29.765" v="34493" actId="478"/>
          <ac:spMkLst>
            <pc:docMk/>
            <pc:sldMk cId="855264007" sldId="353"/>
            <ac:spMk id="24" creationId="{4F26A7BE-10A7-5737-C6AC-BEAD0BBC1B9A}"/>
          </ac:spMkLst>
        </pc:spChg>
        <pc:spChg chg="add mod">
          <ac:chgData name="西村 陽生" userId="763805c10ad28a2a" providerId="LiveId" clId="{0FBD8C09-964F-4322-BA4C-8197DC1E60D5}" dt="2023-07-29T21:47:27.639" v="34492" actId="1076"/>
          <ac:spMkLst>
            <pc:docMk/>
            <pc:sldMk cId="855264007" sldId="353"/>
            <ac:spMk id="25" creationId="{4AC7EFD8-2BC0-8FA2-2D97-4E564147B0E5}"/>
          </ac:spMkLst>
        </pc:spChg>
        <pc:spChg chg="mod">
          <ac:chgData name="西村 陽生" userId="763805c10ad28a2a" providerId="LiveId" clId="{0FBD8C09-964F-4322-BA4C-8197DC1E60D5}" dt="2023-07-31T07:24:27.039" v="57826" actId="1076"/>
          <ac:spMkLst>
            <pc:docMk/>
            <pc:sldMk cId="855264007" sldId="353"/>
            <ac:spMk id="30" creationId="{880E350B-F9D6-0B5C-79EA-23406B462E67}"/>
          </ac:spMkLst>
        </pc:spChg>
        <pc:spChg chg="del mod">
          <ac:chgData name="西村 陽生" userId="763805c10ad28a2a" providerId="LiveId" clId="{0FBD8C09-964F-4322-BA4C-8197DC1E60D5}" dt="2023-07-29T21:43:06.741" v="34298" actId="478"/>
          <ac:spMkLst>
            <pc:docMk/>
            <pc:sldMk cId="855264007" sldId="353"/>
            <ac:spMk id="31" creationId="{E9788A6E-BB70-7C4B-3948-5C2F655D3CA6}"/>
          </ac:spMkLst>
        </pc:spChg>
        <pc:spChg chg="del mod">
          <ac:chgData name="西村 陽生" userId="763805c10ad28a2a" providerId="LiveId" clId="{0FBD8C09-964F-4322-BA4C-8197DC1E60D5}" dt="2023-07-29T21:44:37.064" v="34374" actId="478"/>
          <ac:spMkLst>
            <pc:docMk/>
            <pc:sldMk cId="855264007" sldId="353"/>
            <ac:spMk id="44" creationId="{3B5C47CD-2B07-62BF-4013-3A6692CCC359}"/>
          </ac:spMkLst>
        </pc:spChg>
        <pc:spChg chg="del">
          <ac:chgData name="西村 陽生" userId="763805c10ad28a2a" providerId="LiveId" clId="{0FBD8C09-964F-4322-BA4C-8197DC1E60D5}" dt="2023-07-29T21:44:47.943" v="34377" actId="478"/>
          <ac:spMkLst>
            <pc:docMk/>
            <pc:sldMk cId="855264007" sldId="353"/>
            <ac:spMk id="46" creationId="{C7714B6E-683C-0D03-F6AF-3F37D2167D60}"/>
          </ac:spMkLst>
        </pc:spChg>
        <pc:spChg chg="mod">
          <ac:chgData name="西村 陽生" userId="763805c10ad28a2a" providerId="LiveId" clId="{0FBD8C09-964F-4322-BA4C-8197DC1E60D5}" dt="2023-07-29T21:44:34.015" v="34372" actId="1076"/>
          <ac:spMkLst>
            <pc:docMk/>
            <pc:sldMk cId="855264007" sldId="353"/>
            <ac:spMk id="47" creationId="{26D7B344-0676-DB7C-4D96-28E17C280F7C}"/>
          </ac:spMkLst>
        </pc:spChg>
        <pc:spChg chg="mod">
          <ac:chgData name="西村 陽生" userId="763805c10ad28a2a" providerId="LiveId" clId="{0FBD8C09-964F-4322-BA4C-8197DC1E60D5}" dt="2023-07-29T21:46:22.993" v="34463" actId="1076"/>
          <ac:spMkLst>
            <pc:docMk/>
            <pc:sldMk cId="855264007" sldId="353"/>
            <ac:spMk id="66" creationId="{21082E40-14BA-F87B-AD05-901C94C03BBF}"/>
          </ac:spMkLst>
        </pc:spChg>
        <pc:grpChg chg="add mod">
          <ac:chgData name="西村 陽生" userId="763805c10ad28a2a" providerId="LiveId" clId="{0FBD8C09-964F-4322-BA4C-8197DC1E60D5}" dt="2023-07-29T21:40:16.235" v="33881" actId="1076"/>
          <ac:grpSpMkLst>
            <pc:docMk/>
            <pc:sldMk cId="855264007" sldId="353"/>
            <ac:grpSpMk id="5" creationId="{207C693B-74D5-FD4C-33C8-D70D2A8B34FF}"/>
          </ac:grpSpMkLst>
        </pc:grpChg>
        <pc:graphicFrameChg chg="mod modGraphic">
          <ac:chgData name="西村 陽生" userId="763805c10ad28a2a" providerId="LiveId" clId="{0FBD8C09-964F-4322-BA4C-8197DC1E60D5}" dt="2023-07-29T21:46:47.199" v="34476" actId="6549"/>
          <ac:graphicFrameMkLst>
            <pc:docMk/>
            <pc:sldMk cId="855264007" sldId="353"/>
            <ac:graphicFrameMk id="19" creationId="{E38A573E-3930-44BB-12C0-2AECCCA55E6E}"/>
          </ac:graphicFrameMkLst>
        </pc:graphicFrameChg>
      </pc:sldChg>
      <pc:sldChg chg="delSp modSp add mod">
        <pc:chgData name="西村 陽生" userId="763805c10ad28a2a" providerId="LiveId" clId="{0FBD8C09-964F-4322-BA4C-8197DC1E60D5}" dt="2023-07-29T21:51:11.133" v="34654" actId="207"/>
        <pc:sldMkLst>
          <pc:docMk/>
          <pc:sldMk cId="687458401" sldId="354"/>
        </pc:sldMkLst>
        <pc:spChg chg="mod">
          <ac:chgData name="西村 陽生" userId="763805c10ad28a2a" providerId="LiveId" clId="{0FBD8C09-964F-4322-BA4C-8197DC1E60D5}" dt="2023-07-29T21:50:39.177" v="34647" actId="1076"/>
          <ac:spMkLst>
            <pc:docMk/>
            <pc:sldMk cId="687458401" sldId="354"/>
            <ac:spMk id="5" creationId="{ED2CCC36-09EC-0EBF-8FAC-46D1A0382068}"/>
          </ac:spMkLst>
        </pc:spChg>
        <pc:spChg chg="mod">
          <ac:chgData name="西村 陽生" userId="763805c10ad28a2a" providerId="LiveId" clId="{0FBD8C09-964F-4322-BA4C-8197DC1E60D5}" dt="2023-07-29T21:50:37.345" v="34646" actId="1076"/>
          <ac:spMkLst>
            <pc:docMk/>
            <pc:sldMk cId="687458401" sldId="354"/>
            <ac:spMk id="7" creationId="{CC0517F4-D1B1-D22A-367B-A6AE2BC0D2E0}"/>
          </ac:spMkLst>
        </pc:spChg>
        <pc:spChg chg="mod">
          <ac:chgData name="西村 陽生" userId="763805c10ad28a2a" providerId="LiveId" clId="{0FBD8C09-964F-4322-BA4C-8197DC1E60D5}" dt="2023-07-29T21:50:44.644" v="34649" actId="14100"/>
          <ac:spMkLst>
            <pc:docMk/>
            <pc:sldMk cId="687458401" sldId="354"/>
            <ac:spMk id="10" creationId="{BDD18FB6-6DAC-F246-FA30-6822471ACA47}"/>
          </ac:spMkLst>
        </pc:spChg>
        <pc:spChg chg="del mod">
          <ac:chgData name="西村 陽生" userId="763805c10ad28a2a" providerId="LiveId" clId="{0FBD8C09-964F-4322-BA4C-8197DC1E60D5}" dt="2023-07-29T21:51:01.321" v="34653" actId="478"/>
          <ac:spMkLst>
            <pc:docMk/>
            <pc:sldMk cId="687458401" sldId="354"/>
            <ac:spMk id="11" creationId="{4F10C0F8-8D34-A3BF-02A2-F7D2B3BBA72C}"/>
          </ac:spMkLst>
        </pc:spChg>
        <pc:graphicFrameChg chg="modGraphic">
          <ac:chgData name="西村 陽生" userId="763805c10ad28a2a" providerId="LiveId" clId="{0FBD8C09-964F-4322-BA4C-8197DC1E60D5}" dt="2023-07-29T21:51:11.133" v="34654" actId="207"/>
          <ac:graphicFrameMkLst>
            <pc:docMk/>
            <pc:sldMk cId="687458401" sldId="354"/>
            <ac:graphicFrameMk id="2" creationId="{97F3CD96-2A84-BD99-694B-F589E649814E}"/>
          </ac:graphicFrameMkLst>
        </pc:graphicFrameChg>
      </pc:sldChg>
      <pc:sldChg chg="addSp modSp add mod">
        <pc:chgData name="西村 陽生" userId="763805c10ad28a2a" providerId="LiveId" clId="{0FBD8C09-964F-4322-BA4C-8197DC1E60D5}" dt="2023-08-02T03:17:57.893" v="62414" actId="20577"/>
        <pc:sldMkLst>
          <pc:docMk/>
          <pc:sldMk cId="513564575" sldId="355"/>
        </pc:sldMkLst>
        <pc:spChg chg="add mod">
          <ac:chgData name="西村 陽生" userId="763805c10ad28a2a" providerId="LiveId" clId="{0FBD8C09-964F-4322-BA4C-8197DC1E60D5}" dt="2023-08-02T03:17:57.893" v="62414" actId="20577"/>
          <ac:spMkLst>
            <pc:docMk/>
            <pc:sldMk cId="513564575" sldId="355"/>
            <ac:spMk id="11" creationId="{AB51C8AE-4CB1-040B-DAAA-E3CCAE1A0AC5}"/>
          </ac:spMkLst>
        </pc:spChg>
      </pc:sldChg>
      <pc:sldChg chg="addSp modSp add mod">
        <pc:chgData name="西村 陽生" userId="763805c10ad28a2a" providerId="LiveId" clId="{0FBD8C09-964F-4322-BA4C-8197DC1E60D5}" dt="2023-08-02T03:19:55.374" v="62570" actId="1076"/>
        <pc:sldMkLst>
          <pc:docMk/>
          <pc:sldMk cId="2297156067" sldId="356"/>
        </pc:sldMkLst>
        <pc:spChg chg="mod">
          <ac:chgData name="西村 陽生" userId="763805c10ad28a2a" providerId="LiveId" clId="{0FBD8C09-964F-4322-BA4C-8197DC1E60D5}" dt="2023-08-01T02:59:07.832" v="59368" actId="20577"/>
          <ac:spMkLst>
            <pc:docMk/>
            <pc:sldMk cId="2297156067" sldId="356"/>
            <ac:spMk id="11" creationId="{AB51C8AE-4CB1-040B-DAAA-E3CCAE1A0AC5}"/>
          </ac:spMkLst>
        </pc:spChg>
        <pc:spChg chg="add mod">
          <ac:chgData name="西村 陽生" userId="763805c10ad28a2a" providerId="LiveId" clId="{0FBD8C09-964F-4322-BA4C-8197DC1E60D5}" dt="2023-08-02T03:19:55.374" v="62570" actId="1076"/>
          <ac:spMkLst>
            <pc:docMk/>
            <pc:sldMk cId="2297156067" sldId="356"/>
            <ac:spMk id="12" creationId="{877C1A65-9559-2339-ED9D-30B19C4F94E2}"/>
          </ac:spMkLst>
        </pc:spChg>
      </pc:sldChg>
      <pc:sldChg chg="addSp delSp modSp add mod ord">
        <pc:chgData name="西村 陽生" userId="763805c10ad28a2a" providerId="LiveId" clId="{0FBD8C09-964F-4322-BA4C-8197DC1E60D5}" dt="2023-08-01T02:21:37.976" v="58110" actId="6549"/>
        <pc:sldMkLst>
          <pc:docMk/>
          <pc:sldMk cId="2155074695" sldId="357"/>
        </pc:sldMkLst>
        <pc:spChg chg="add mod">
          <ac:chgData name="西村 陽生" userId="763805c10ad28a2a" providerId="LiveId" clId="{0FBD8C09-964F-4322-BA4C-8197DC1E60D5}" dt="2023-08-01T02:21:37.976" v="58110" actId="6549"/>
          <ac:spMkLst>
            <pc:docMk/>
            <pc:sldMk cId="2155074695" sldId="357"/>
            <ac:spMk id="4" creationId="{43752EC3-C5A6-5477-7A79-257C95B0466B}"/>
          </ac:spMkLst>
        </pc:spChg>
        <pc:spChg chg="mod">
          <ac:chgData name="西村 陽生" userId="763805c10ad28a2a" providerId="LiveId" clId="{0FBD8C09-964F-4322-BA4C-8197DC1E60D5}" dt="2023-07-29T21:56:36.762" v="35277" actId="20577"/>
          <ac:spMkLst>
            <pc:docMk/>
            <pc:sldMk cId="2155074695" sldId="357"/>
            <ac:spMk id="6" creationId="{8F3A1E0A-362B-4880-D1AA-3942F1ABC56B}"/>
          </ac:spMkLst>
        </pc:spChg>
        <pc:spChg chg="add del mod">
          <ac:chgData name="西村 陽生" userId="763805c10ad28a2a" providerId="LiveId" clId="{0FBD8C09-964F-4322-BA4C-8197DC1E60D5}" dt="2023-07-29T22:04:15.338" v="36259" actId="478"/>
          <ac:spMkLst>
            <pc:docMk/>
            <pc:sldMk cId="2155074695" sldId="357"/>
            <ac:spMk id="10" creationId="{9316F502-BD42-ACB6-3996-F80BA655CD56}"/>
          </ac:spMkLst>
        </pc:spChg>
        <pc:spChg chg="mod">
          <ac:chgData name="西村 陽生" userId="763805c10ad28a2a" providerId="LiveId" clId="{0FBD8C09-964F-4322-BA4C-8197DC1E60D5}" dt="2023-07-29T21:56:26.525" v="35241" actId="20577"/>
          <ac:spMkLst>
            <pc:docMk/>
            <pc:sldMk cId="2155074695" sldId="357"/>
            <ac:spMk id="15" creationId="{C530DFEE-789F-6412-802D-6244B17B3965}"/>
          </ac:spMkLst>
        </pc:spChg>
        <pc:grpChg chg="del">
          <ac:chgData name="西村 陽生" userId="763805c10ad28a2a" providerId="LiveId" clId="{0FBD8C09-964F-4322-BA4C-8197DC1E60D5}" dt="2023-07-29T22:00:23.158" v="36180" actId="478"/>
          <ac:grpSpMkLst>
            <pc:docMk/>
            <pc:sldMk cId="2155074695" sldId="357"/>
            <ac:grpSpMk id="20" creationId="{433D7DA6-5272-C87C-383B-5D9F6B72C8B7}"/>
          </ac:grpSpMkLst>
        </pc:grpChg>
        <pc:picChg chg="del">
          <ac:chgData name="西村 陽生" userId="763805c10ad28a2a" providerId="LiveId" clId="{0FBD8C09-964F-4322-BA4C-8197DC1E60D5}" dt="2023-07-29T21:56:40.358" v="35279" actId="478"/>
          <ac:picMkLst>
            <pc:docMk/>
            <pc:sldMk cId="2155074695" sldId="357"/>
            <ac:picMk id="17" creationId="{F4ABCDE1-AE6F-1214-5243-5AC67C1A81D0}"/>
          </ac:picMkLst>
        </pc:picChg>
        <pc:picChg chg="del">
          <ac:chgData name="西村 陽生" userId="763805c10ad28a2a" providerId="LiveId" clId="{0FBD8C09-964F-4322-BA4C-8197DC1E60D5}" dt="2023-07-29T21:56:39.340" v="35278" actId="478"/>
          <ac:picMkLst>
            <pc:docMk/>
            <pc:sldMk cId="2155074695" sldId="357"/>
            <ac:picMk id="22" creationId="{63E13CCC-64EC-201E-C910-4D4C4FEAA039}"/>
          </ac:picMkLst>
        </pc:picChg>
      </pc:sldChg>
      <pc:sldChg chg="addSp delSp modSp add mod">
        <pc:chgData name="西村 陽生" userId="763805c10ad28a2a" providerId="LiveId" clId="{0FBD8C09-964F-4322-BA4C-8197DC1E60D5}" dt="2023-08-01T02:22:14.010" v="58112" actId="113"/>
        <pc:sldMkLst>
          <pc:docMk/>
          <pc:sldMk cId="1493157194" sldId="358"/>
        </pc:sldMkLst>
        <pc:spChg chg="del">
          <ac:chgData name="西村 陽生" userId="763805c10ad28a2a" providerId="LiveId" clId="{0FBD8C09-964F-4322-BA4C-8197DC1E60D5}" dt="2023-07-29T22:02:33.728" v="36251" actId="478"/>
          <ac:spMkLst>
            <pc:docMk/>
            <pc:sldMk cId="1493157194" sldId="358"/>
            <ac:spMk id="4" creationId="{43752EC3-C5A6-5477-7A79-257C95B0466B}"/>
          </ac:spMkLst>
        </pc:spChg>
        <pc:spChg chg="add mod">
          <ac:chgData name="西村 陽生" userId="763805c10ad28a2a" providerId="LiveId" clId="{0FBD8C09-964F-4322-BA4C-8197DC1E60D5}" dt="2023-07-29T22:08:45.591" v="36347" actId="14100"/>
          <ac:spMkLst>
            <pc:docMk/>
            <pc:sldMk cId="1493157194" sldId="358"/>
            <ac:spMk id="7" creationId="{AD684A61-7DDC-7C60-CE76-C3558BF75A45}"/>
          </ac:spMkLst>
        </pc:spChg>
        <pc:spChg chg="add mod">
          <ac:chgData name="西村 陽生" userId="763805c10ad28a2a" providerId="LiveId" clId="{0FBD8C09-964F-4322-BA4C-8197DC1E60D5}" dt="2023-08-01T02:22:14.010" v="58112" actId="113"/>
          <ac:spMkLst>
            <pc:docMk/>
            <pc:sldMk cId="1493157194" sldId="358"/>
            <ac:spMk id="8" creationId="{2BE7E097-5BC7-3091-B52B-4045EA4795F8}"/>
          </ac:spMkLst>
        </pc:spChg>
        <pc:spChg chg="mod">
          <ac:chgData name="西村 陽生" userId="763805c10ad28a2a" providerId="LiveId" clId="{0FBD8C09-964F-4322-BA4C-8197DC1E60D5}" dt="2023-07-29T22:02:39.730" v="36253" actId="14100"/>
          <ac:spMkLst>
            <pc:docMk/>
            <pc:sldMk cId="1493157194" sldId="358"/>
            <ac:spMk id="10" creationId="{9316F502-BD42-ACB6-3996-F80BA655CD56}"/>
          </ac:spMkLst>
        </pc:spChg>
        <pc:picChg chg="add mod">
          <ac:chgData name="西村 陽生" userId="763805c10ad28a2a" providerId="LiveId" clId="{0FBD8C09-964F-4322-BA4C-8197DC1E60D5}" dt="2023-07-31T07:46:27.144" v="57854" actId="1036"/>
          <ac:picMkLst>
            <pc:docMk/>
            <pc:sldMk cId="1493157194" sldId="358"/>
            <ac:picMk id="5" creationId="{29404D75-46F4-DE53-353D-32B680874C74}"/>
          </ac:picMkLst>
        </pc:picChg>
      </pc:sldChg>
      <pc:sldChg chg="addSp delSp modSp add mod ord">
        <pc:chgData name="西村 陽生" userId="763805c10ad28a2a" providerId="LiveId" clId="{0FBD8C09-964F-4322-BA4C-8197DC1E60D5}" dt="2023-08-01T02:23:07.378" v="58147" actId="6549"/>
        <pc:sldMkLst>
          <pc:docMk/>
          <pc:sldMk cId="1641272679" sldId="359"/>
        </pc:sldMkLst>
        <pc:spChg chg="add mod">
          <ac:chgData name="西村 陽生" userId="763805c10ad28a2a" providerId="LiveId" clId="{0FBD8C09-964F-4322-BA4C-8197DC1E60D5}" dt="2023-07-29T23:03:53.669" v="37424" actId="20577"/>
          <ac:spMkLst>
            <pc:docMk/>
            <pc:sldMk cId="1641272679" sldId="359"/>
            <ac:spMk id="2" creationId="{D75743BD-E4BA-90E7-9C35-A219118507EE}"/>
          </ac:spMkLst>
        </pc:spChg>
        <pc:spChg chg="del">
          <ac:chgData name="西村 陽生" userId="763805c10ad28a2a" providerId="LiveId" clId="{0FBD8C09-964F-4322-BA4C-8197DC1E60D5}" dt="2023-07-29T22:57:39.851" v="36825" actId="478"/>
          <ac:spMkLst>
            <pc:docMk/>
            <pc:sldMk cId="1641272679" sldId="359"/>
            <ac:spMk id="4" creationId="{43752EC3-C5A6-5477-7A79-257C95B0466B}"/>
          </ac:spMkLst>
        </pc:spChg>
        <pc:spChg chg="mod">
          <ac:chgData name="西村 陽生" userId="763805c10ad28a2a" providerId="LiveId" clId="{0FBD8C09-964F-4322-BA4C-8197DC1E60D5}" dt="2023-07-29T22:57:33.662" v="36824" actId="20577"/>
          <ac:spMkLst>
            <pc:docMk/>
            <pc:sldMk cId="1641272679" sldId="359"/>
            <ac:spMk id="6" creationId="{8F3A1E0A-362B-4880-D1AA-3942F1ABC56B}"/>
          </ac:spMkLst>
        </pc:spChg>
        <pc:spChg chg="add del mod">
          <ac:chgData name="西村 陽生" userId="763805c10ad28a2a" providerId="LiveId" clId="{0FBD8C09-964F-4322-BA4C-8197DC1E60D5}" dt="2023-08-01T02:23:07.378" v="58147" actId="6549"/>
          <ac:spMkLst>
            <pc:docMk/>
            <pc:sldMk cId="1641272679" sldId="359"/>
            <ac:spMk id="8" creationId="{3327AEB2-6D0B-24F2-3C06-BA5D9C731E20}"/>
          </ac:spMkLst>
        </pc:spChg>
        <pc:picChg chg="add mod">
          <ac:chgData name="西村 陽生" userId="763805c10ad28a2a" providerId="LiveId" clId="{0FBD8C09-964F-4322-BA4C-8197DC1E60D5}" dt="2023-07-29T23:05:54.319" v="37641" actId="14100"/>
          <ac:picMkLst>
            <pc:docMk/>
            <pc:sldMk cId="1641272679" sldId="359"/>
            <ac:picMk id="7" creationId="{B67C4890-5B93-8B75-76D7-A86E00985CE2}"/>
          </ac:picMkLst>
        </pc:picChg>
      </pc:sldChg>
      <pc:sldChg chg="addSp modSp add mod ord">
        <pc:chgData name="西村 陽生" userId="763805c10ad28a2a" providerId="LiveId" clId="{0FBD8C09-964F-4322-BA4C-8197DC1E60D5}" dt="2023-07-31T08:07:36.950" v="58042"/>
        <pc:sldMkLst>
          <pc:docMk/>
          <pc:sldMk cId="1095758465" sldId="360"/>
        </pc:sldMkLst>
        <pc:spChg chg="mod">
          <ac:chgData name="西村 陽生" userId="763805c10ad28a2a" providerId="LiveId" clId="{0FBD8C09-964F-4322-BA4C-8197DC1E60D5}" dt="2023-07-29T23:07:24.635" v="37690" actId="20577"/>
          <ac:spMkLst>
            <pc:docMk/>
            <pc:sldMk cId="1095758465" sldId="360"/>
            <ac:spMk id="6" creationId="{8F3A1E0A-362B-4880-D1AA-3942F1ABC56B}"/>
          </ac:spMkLst>
        </pc:spChg>
        <pc:picChg chg="add mod">
          <ac:chgData name="西村 陽生" userId="763805c10ad28a2a" providerId="LiveId" clId="{0FBD8C09-964F-4322-BA4C-8197DC1E60D5}" dt="2023-07-31T08:07:36.950" v="58042"/>
          <ac:picMkLst>
            <pc:docMk/>
            <pc:sldMk cId="1095758465" sldId="360"/>
            <ac:picMk id="3" creationId="{825D1456-67DE-89B2-21DE-6789B0D03591}"/>
          </ac:picMkLst>
        </pc:picChg>
      </pc:sldChg>
      <pc:sldChg chg="addSp delSp modSp add mod ord">
        <pc:chgData name="西村 陽生" userId="763805c10ad28a2a" providerId="LiveId" clId="{0FBD8C09-964F-4322-BA4C-8197DC1E60D5}" dt="2023-08-02T03:22:59.362" v="62759" actId="6549"/>
        <pc:sldMkLst>
          <pc:docMk/>
          <pc:sldMk cId="3054642407" sldId="361"/>
        </pc:sldMkLst>
        <pc:spChg chg="mod">
          <ac:chgData name="西村 陽生" userId="763805c10ad28a2a" providerId="LiveId" clId="{0FBD8C09-964F-4322-BA4C-8197DC1E60D5}" dt="2023-08-02T03:22:59.362" v="62759" actId="6549"/>
          <ac:spMkLst>
            <pc:docMk/>
            <pc:sldMk cId="3054642407" sldId="361"/>
            <ac:spMk id="6" creationId="{8F3A1E0A-362B-4880-D1AA-3942F1ABC56B}"/>
          </ac:spMkLst>
        </pc:spChg>
        <pc:picChg chg="add del mod">
          <ac:chgData name="西村 陽生" userId="763805c10ad28a2a" providerId="LiveId" clId="{0FBD8C09-964F-4322-BA4C-8197DC1E60D5}" dt="2023-07-31T08:08:28.686" v="58059" actId="21"/>
          <ac:picMkLst>
            <pc:docMk/>
            <pc:sldMk cId="3054642407" sldId="361"/>
            <ac:picMk id="4" creationId="{6C1CD249-F776-2382-CA60-2F4E6F0CFA7E}"/>
          </ac:picMkLst>
        </pc:picChg>
        <pc:picChg chg="add mod">
          <ac:chgData name="西村 陽生" userId="763805c10ad28a2a" providerId="LiveId" clId="{0FBD8C09-964F-4322-BA4C-8197DC1E60D5}" dt="2023-07-31T08:08:33.925" v="58060" actId="12788"/>
          <ac:picMkLst>
            <pc:docMk/>
            <pc:sldMk cId="3054642407" sldId="361"/>
            <ac:picMk id="7" creationId="{F2FB6985-0AE9-7459-BE8E-C6487712DCE4}"/>
          </ac:picMkLst>
        </pc:picChg>
      </pc:sldChg>
      <pc:sldChg chg="addSp modSp add mod ord">
        <pc:chgData name="西村 陽生" userId="763805c10ad28a2a" providerId="LiveId" clId="{0FBD8C09-964F-4322-BA4C-8197DC1E60D5}" dt="2023-07-31T08:08:46.665" v="58062" actId="12788"/>
        <pc:sldMkLst>
          <pc:docMk/>
          <pc:sldMk cId="764784464" sldId="362"/>
        </pc:sldMkLst>
        <pc:spChg chg="mod">
          <ac:chgData name="西村 陽生" userId="763805c10ad28a2a" providerId="LiveId" clId="{0FBD8C09-964F-4322-BA4C-8197DC1E60D5}" dt="2023-07-31T03:06:21.743" v="50909" actId="20577"/>
          <ac:spMkLst>
            <pc:docMk/>
            <pc:sldMk cId="764784464" sldId="362"/>
            <ac:spMk id="6" creationId="{8F3A1E0A-362B-4880-D1AA-3942F1ABC56B}"/>
          </ac:spMkLst>
        </pc:spChg>
        <pc:picChg chg="add mod">
          <ac:chgData name="西村 陽生" userId="763805c10ad28a2a" providerId="LiveId" clId="{0FBD8C09-964F-4322-BA4C-8197DC1E60D5}" dt="2023-07-31T08:08:46.665" v="58062" actId="12788"/>
          <ac:picMkLst>
            <pc:docMk/>
            <pc:sldMk cId="764784464" sldId="362"/>
            <ac:picMk id="3" creationId="{93683232-7246-DCCE-5F39-BDC15CB65C81}"/>
          </ac:picMkLst>
        </pc:picChg>
      </pc:sldChg>
      <pc:sldChg chg="addSp delSp modSp add mod ord">
        <pc:chgData name="西村 陽生" userId="763805c10ad28a2a" providerId="LiveId" clId="{0FBD8C09-964F-4322-BA4C-8197DC1E60D5}" dt="2023-08-02T00:18:53.908" v="59371" actId="14100"/>
        <pc:sldMkLst>
          <pc:docMk/>
          <pc:sldMk cId="3074554892" sldId="363"/>
        </pc:sldMkLst>
        <pc:spChg chg="add mod">
          <ac:chgData name="西村 陽生" userId="763805c10ad28a2a" providerId="LiveId" clId="{0FBD8C09-964F-4322-BA4C-8197DC1E60D5}" dt="2023-07-29T23:16:43.511" v="38304" actId="1076"/>
          <ac:spMkLst>
            <pc:docMk/>
            <pc:sldMk cId="3074554892" sldId="363"/>
            <ac:spMk id="2" creationId="{0863D251-CC58-5722-3CD4-2EE5F84392AF}"/>
          </ac:spMkLst>
        </pc:spChg>
        <pc:spChg chg="mod">
          <ac:chgData name="西村 陽生" userId="763805c10ad28a2a" providerId="LiveId" clId="{0FBD8C09-964F-4322-BA4C-8197DC1E60D5}" dt="2023-07-29T23:17:00.048" v="38308" actId="1076"/>
          <ac:spMkLst>
            <pc:docMk/>
            <pc:sldMk cId="3074554892" sldId="363"/>
            <ac:spMk id="4" creationId="{84F335D3-71E9-BB5A-6079-B5174165A7ED}"/>
          </ac:spMkLst>
        </pc:spChg>
        <pc:spChg chg="mod">
          <ac:chgData name="西村 陽生" userId="763805c10ad28a2a" providerId="LiveId" clId="{0FBD8C09-964F-4322-BA4C-8197DC1E60D5}" dt="2023-07-29T23:12:04.747" v="37797" actId="6549"/>
          <ac:spMkLst>
            <pc:docMk/>
            <pc:sldMk cId="3074554892" sldId="363"/>
            <ac:spMk id="6" creationId="{8F3A1E0A-362B-4880-D1AA-3942F1ABC56B}"/>
          </ac:spMkLst>
        </pc:spChg>
        <pc:spChg chg="del">
          <ac:chgData name="西村 陽生" userId="763805c10ad28a2a" providerId="LiveId" clId="{0FBD8C09-964F-4322-BA4C-8197DC1E60D5}" dt="2023-07-29T23:12:51.507" v="38052" actId="478"/>
          <ac:spMkLst>
            <pc:docMk/>
            <pc:sldMk cId="3074554892" sldId="363"/>
            <ac:spMk id="12" creationId="{F1D29ECD-F195-8395-484C-9549CE80680B}"/>
          </ac:spMkLst>
        </pc:spChg>
        <pc:spChg chg="add mod">
          <ac:chgData name="西村 陽生" userId="763805c10ad28a2a" providerId="LiveId" clId="{0FBD8C09-964F-4322-BA4C-8197DC1E60D5}" dt="2023-07-29T23:18:13.175" v="38483" actId="20577"/>
          <ac:spMkLst>
            <pc:docMk/>
            <pc:sldMk cId="3074554892" sldId="363"/>
            <ac:spMk id="13" creationId="{7E2050DE-1B05-AD97-4692-B87715F8D593}"/>
          </ac:spMkLst>
        </pc:spChg>
        <pc:spChg chg="mod">
          <ac:chgData name="西村 陽生" userId="763805c10ad28a2a" providerId="LiveId" clId="{0FBD8C09-964F-4322-BA4C-8197DC1E60D5}" dt="2023-07-31T07:25:02.116" v="57834" actId="20577"/>
          <ac:spMkLst>
            <pc:docMk/>
            <pc:sldMk cId="3074554892" sldId="363"/>
            <ac:spMk id="15" creationId="{C530DFEE-789F-6412-802D-6244B17B3965}"/>
          </ac:spMkLst>
        </pc:spChg>
        <pc:spChg chg="del">
          <ac:chgData name="西村 陽生" userId="763805c10ad28a2a" providerId="LiveId" clId="{0FBD8C09-964F-4322-BA4C-8197DC1E60D5}" dt="2023-07-29T23:12:51.507" v="38052" actId="478"/>
          <ac:spMkLst>
            <pc:docMk/>
            <pc:sldMk cId="3074554892" sldId="363"/>
            <ac:spMk id="16" creationId="{2E54D25E-7E68-A41F-1C23-E14B690399EE}"/>
          </ac:spMkLst>
        </pc:spChg>
        <pc:spChg chg="del">
          <ac:chgData name="西村 陽生" userId="763805c10ad28a2a" providerId="LiveId" clId="{0FBD8C09-964F-4322-BA4C-8197DC1E60D5}" dt="2023-07-29T23:12:51.507" v="38052" actId="478"/>
          <ac:spMkLst>
            <pc:docMk/>
            <pc:sldMk cId="3074554892" sldId="363"/>
            <ac:spMk id="17" creationId="{72A93794-B3A1-5325-67ED-7F79A7A80C86}"/>
          </ac:spMkLst>
        </pc:spChg>
        <pc:spChg chg="del">
          <ac:chgData name="西村 陽生" userId="763805c10ad28a2a" providerId="LiveId" clId="{0FBD8C09-964F-4322-BA4C-8197DC1E60D5}" dt="2023-07-29T23:13:54.841" v="38120" actId="478"/>
          <ac:spMkLst>
            <pc:docMk/>
            <pc:sldMk cId="3074554892" sldId="363"/>
            <ac:spMk id="18" creationId="{CD5A3DA2-093D-7B71-258C-6E955CECC43D}"/>
          </ac:spMkLst>
        </pc:spChg>
        <pc:spChg chg="del">
          <ac:chgData name="西村 陽生" userId="763805c10ad28a2a" providerId="LiveId" clId="{0FBD8C09-964F-4322-BA4C-8197DC1E60D5}" dt="2023-07-29T23:13:54.841" v="38120" actId="478"/>
          <ac:spMkLst>
            <pc:docMk/>
            <pc:sldMk cId="3074554892" sldId="363"/>
            <ac:spMk id="20" creationId="{11899B4E-AA78-E8DA-E326-939E17E6C4FB}"/>
          </ac:spMkLst>
        </pc:spChg>
        <pc:spChg chg="del">
          <ac:chgData name="西村 陽生" userId="763805c10ad28a2a" providerId="LiveId" clId="{0FBD8C09-964F-4322-BA4C-8197DC1E60D5}" dt="2023-07-29T23:12:51.507" v="38052" actId="478"/>
          <ac:spMkLst>
            <pc:docMk/>
            <pc:sldMk cId="3074554892" sldId="363"/>
            <ac:spMk id="21" creationId="{ED2F8950-1630-169F-5EF7-0908D9886F8C}"/>
          </ac:spMkLst>
        </pc:spChg>
        <pc:spChg chg="del">
          <ac:chgData name="西村 陽生" userId="763805c10ad28a2a" providerId="LiveId" clId="{0FBD8C09-964F-4322-BA4C-8197DC1E60D5}" dt="2023-07-29T23:12:51.507" v="38052" actId="478"/>
          <ac:spMkLst>
            <pc:docMk/>
            <pc:sldMk cId="3074554892" sldId="363"/>
            <ac:spMk id="22" creationId="{B128623B-F607-9645-6182-D2B5D864D729}"/>
          </ac:spMkLst>
        </pc:spChg>
        <pc:spChg chg="del">
          <ac:chgData name="西村 陽生" userId="763805c10ad28a2a" providerId="LiveId" clId="{0FBD8C09-964F-4322-BA4C-8197DC1E60D5}" dt="2023-07-29T23:12:51.507" v="38052" actId="478"/>
          <ac:spMkLst>
            <pc:docMk/>
            <pc:sldMk cId="3074554892" sldId="363"/>
            <ac:spMk id="23" creationId="{F1DDB9F6-EAE4-AE4A-2933-779FA5D5C685}"/>
          </ac:spMkLst>
        </pc:spChg>
        <pc:spChg chg="add mod">
          <ac:chgData name="西村 陽生" userId="763805c10ad28a2a" providerId="LiveId" clId="{0FBD8C09-964F-4322-BA4C-8197DC1E60D5}" dt="2023-07-29T23:19:08.952" v="38520" actId="1076"/>
          <ac:spMkLst>
            <pc:docMk/>
            <pc:sldMk cId="3074554892" sldId="363"/>
            <ac:spMk id="24" creationId="{471553FA-24F0-1924-72FA-7A1ABBA75BEF}"/>
          </ac:spMkLst>
        </pc:spChg>
        <pc:spChg chg="del">
          <ac:chgData name="西村 陽生" userId="763805c10ad28a2a" providerId="LiveId" clId="{0FBD8C09-964F-4322-BA4C-8197DC1E60D5}" dt="2023-07-29T23:12:51.507" v="38052" actId="478"/>
          <ac:spMkLst>
            <pc:docMk/>
            <pc:sldMk cId="3074554892" sldId="363"/>
            <ac:spMk id="25" creationId="{4AC7EFD8-2BC0-8FA2-2D97-4E564147B0E5}"/>
          </ac:spMkLst>
        </pc:spChg>
        <pc:spChg chg="add mod">
          <ac:chgData name="西村 陽生" userId="763805c10ad28a2a" providerId="LiveId" clId="{0FBD8C09-964F-4322-BA4C-8197DC1E60D5}" dt="2023-07-29T23:18:31.299" v="38497" actId="1076"/>
          <ac:spMkLst>
            <pc:docMk/>
            <pc:sldMk cId="3074554892" sldId="363"/>
            <ac:spMk id="26" creationId="{5CEEF6EA-568E-6D2A-E66A-5EA74D891B58}"/>
          </ac:spMkLst>
        </pc:spChg>
        <pc:spChg chg="add mod">
          <ac:chgData name="西村 陽生" userId="763805c10ad28a2a" providerId="LiveId" clId="{0FBD8C09-964F-4322-BA4C-8197DC1E60D5}" dt="2023-07-29T23:19:02.260" v="38516" actId="20577"/>
          <ac:spMkLst>
            <pc:docMk/>
            <pc:sldMk cId="3074554892" sldId="363"/>
            <ac:spMk id="27" creationId="{2A06228F-03C5-51F5-4834-64D073170E59}"/>
          </ac:spMkLst>
        </pc:spChg>
        <pc:spChg chg="add mod">
          <ac:chgData name="西村 陽生" userId="763805c10ad28a2a" providerId="LiveId" clId="{0FBD8C09-964F-4322-BA4C-8197DC1E60D5}" dt="2023-07-29T23:19:03.560" v="38517" actId="20577"/>
          <ac:spMkLst>
            <pc:docMk/>
            <pc:sldMk cId="3074554892" sldId="363"/>
            <ac:spMk id="28" creationId="{A204878C-3DFB-DE93-EFA6-A980DEACA164}"/>
          </ac:spMkLst>
        </pc:spChg>
        <pc:spChg chg="del">
          <ac:chgData name="西村 陽生" userId="763805c10ad28a2a" providerId="LiveId" clId="{0FBD8C09-964F-4322-BA4C-8197DC1E60D5}" dt="2023-07-29T23:12:51.507" v="38052" actId="478"/>
          <ac:spMkLst>
            <pc:docMk/>
            <pc:sldMk cId="3074554892" sldId="363"/>
            <ac:spMk id="30" creationId="{880E350B-F9D6-0B5C-79EA-23406B462E67}"/>
          </ac:spMkLst>
        </pc:spChg>
        <pc:spChg chg="del">
          <ac:chgData name="西村 陽生" userId="763805c10ad28a2a" providerId="LiveId" clId="{0FBD8C09-964F-4322-BA4C-8197DC1E60D5}" dt="2023-07-29T23:13:54.841" v="38120" actId="478"/>
          <ac:spMkLst>
            <pc:docMk/>
            <pc:sldMk cId="3074554892" sldId="363"/>
            <ac:spMk id="41" creationId="{5F0CB2F3-AE0F-2032-D650-8B3D51D983DE}"/>
          </ac:spMkLst>
        </pc:spChg>
        <pc:spChg chg="del">
          <ac:chgData name="西村 陽生" userId="763805c10ad28a2a" providerId="LiveId" clId="{0FBD8C09-964F-4322-BA4C-8197DC1E60D5}" dt="2023-07-29T23:13:54.841" v="38120" actId="478"/>
          <ac:spMkLst>
            <pc:docMk/>
            <pc:sldMk cId="3074554892" sldId="363"/>
            <ac:spMk id="42" creationId="{2F4724C4-F866-8FBC-2A66-C03564BCA17A}"/>
          </ac:spMkLst>
        </pc:spChg>
        <pc:spChg chg="del">
          <ac:chgData name="西村 陽生" userId="763805c10ad28a2a" providerId="LiveId" clId="{0FBD8C09-964F-4322-BA4C-8197DC1E60D5}" dt="2023-07-29T23:13:54.841" v="38120" actId="478"/>
          <ac:spMkLst>
            <pc:docMk/>
            <pc:sldMk cId="3074554892" sldId="363"/>
            <ac:spMk id="43" creationId="{9CEC9796-D83D-739F-EC5F-3AE200D69E88}"/>
          </ac:spMkLst>
        </pc:spChg>
        <pc:spChg chg="del">
          <ac:chgData name="西村 陽生" userId="763805c10ad28a2a" providerId="LiveId" clId="{0FBD8C09-964F-4322-BA4C-8197DC1E60D5}" dt="2023-07-29T23:13:54.841" v="38120" actId="478"/>
          <ac:spMkLst>
            <pc:docMk/>
            <pc:sldMk cId="3074554892" sldId="363"/>
            <ac:spMk id="45" creationId="{5F91C3CF-3CF2-0AD7-B14A-31A690FBF369}"/>
          </ac:spMkLst>
        </pc:spChg>
        <pc:spChg chg="del mod">
          <ac:chgData name="西村 陽生" userId="763805c10ad28a2a" providerId="LiveId" clId="{0FBD8C09-964F-4322-BA4C-8197DC1E60D5}" dt="2023-07-29T23:17:42.260" v="38413" actId="478"/>
          <ac:spMkLst>
            <pc:docMk/>
            <pc:sldMk cId="3074554892" sldId="363"/>
            <ac:spMk id="47" creationId="{26D7B344-0676-DB7C-4D96-28E17C280F7C}"/>
          </ac:spMkLst>
        </pc:spChg>
        <pc:spChg chg="mod">
          <ac:chgData name="西村 陽生" userId="763805c10ad28a2a" providerId="LiveId" clId="{0FBD8C09-964F-4322-BA4C-8197DC1E60D5}" dt="2023-07-29T23:15:50.121" v="38213" actId="14100"/>
          <ac:spMkLst>
            <pc:docMk/>
            <pc:sldMk cId="3074554892" sldId="363"/>
            <ac:spMk id="55" creationId="{5F59EE31-A674-9AB2-6155-307A9CEAD68C}"/>
          </ac:spMkLst>
        </pc:spChg>
        <pc:spChg chg="mod">
          <ac:chgData name="西村 陽生" userId="763805c10ad28a2a" providerId="LiveId" clId="{0FBD8C09-964F-4322-BA4C-8197DC1E60D5}" dt="2023-07-29T23:15:44.104" v="38210" actId="1076"/>
          <ac:spMkLst>
            <pc:docMk/>
            <pc:sldMk cId="3074554892" sldId="363"/>
            <ac:spMk id="57" creationId="{B260CCC9-FB6C-3CC9-B25C-0E400CC5E7DD}"/>
          </ac:spMkLst>
        </pc:spChg>
        <pc:spChg chg="mod">
          <ac:chgData name="西村 陽生" userId="763805c10ad28a2a" providerId="LiveId" clId="{0FBD8C09-964F-4322-BA4C-8197DC1E60D5}" dt="2023-07-29T23:15:46.352" v="38211" actId="1076"/>
          <ac:spMkLst>
            <pc:docMk/>
            <pc:sldMk cId="3074554892" sldId="363"/>
            <ac:spMk id="58" creationId="{0C543CB5-C7AE-44E5-5A95-DD6CC161D34D}"/>
          </ac:spMkLst>
        </pc:spChg>
        <pc:spChg chg="mod">
          <ac:chgData name="西村 陽生" userId="763805c10ad28a2a" providerId="LiveId" clId="{0FBD8C09-964F-4322-BA4C-8197DC1E60D5}" dt="2023-07-29T23:15:48.039" v="38212" actId="1076"/>
          <ac:spMkLst>
            <pc:docMk/>
            <pc:sldMk cId="3074554892" sldId="363"/>
            <ac:spMk id="59" creationId="{51B6A6CC-63A8-B931-2FF8-D32AD05397E6}"/>
          </ac:spMkLst>
        </pc:spChg>
        <pc:spChg chg="del mod">
          <ac:chgData name="西村 陽生" userId="763805c10ad28a2a" providerId="LiveId" clId="{0FBD8C09-964F-4322-BA4C-8197DC1E60D5}" dt="2023-07-29T23:13:51.520" v="38119" actId="478"/>
          <ac:spMkLst>
            <pc:docMk/>
            <pc:sldMk cId="3074554892" sldId="363"/>
            <ac:spMk id="66" creationId="{21082E40-14BA-F87B-AD05-901C94C03BBF}"/>
          </ac:spMkLst>
        </pc:spChg>
        <pc:grpChg chg="del">
          <ac:chgData name="西村 陽生" userId="763805c10ad28a2a" providerId="LiveId" clId="{0FBD8C09-964F-4322-BA4C-8197DC1E60D5}" dt="2023-07-29T23:13:56.834" v="38122" actId="478"/>
          <ac:grpSpMkLst>
            <pc:docMk/>
            <pc:sldMk cId="3074554892" sldId="363"/>
            <ac:grpSpMk id="5" creationId="{207C693B-74D5-FD4C-33C8-D70D2A8B34FF}"/>
          </ac:grpSpMkLst>
        </pc:grpChg>
        <pc:grpChg chg="mod">
          <ac:chgData name="西村 陽生" userId="763805c10ad28a2a" providerId="LiveId" clId="{0FBD8C09-964F-4322-BA4C-8197DC1E60D5}" dt="2023-07-29T23:12:57.932" v="38055" actId="1076"/>
          <ac:grpSpMkLst>
            <pc:docMk/>
            <pc:sldMk cId="3074554892" sldId="363"/>
            <ac:grpSpMk id="54" creationId="{F09443A8-EE7E-C27C-30A3-A78B0D08CBC8}"/>
          </ac:grpSpMkLst>
        </pc:grpChg>
        <pc:graphicFrameChg chg="del">
          <ac:chgData name="西村 陽生" userId="763805c10ad28a2a" providerId="LiveId" clId="{0FBD8C09-964F-4322-BA4C-8197DC1E60D5}" dt="2023-07-29T23:12:48.729" v="38051" actId="478"/>
          <ac:graphicFrameMkLst>
            <pc:docMk/>
            <pc:sldMk cId="3074554892" sldId="363"/>
            <ac:graphicFrameMk id="19" creationId="{E38A573E-3930-44BB-12C0-2AECCCA55E6E}"/>
          </ac:graphicFrameMkLst>
        </pc:graphicFrameChg>
        <pc:picChg chg="mod">
          <ac:chgData name="西村 陽生" userId="763805c10ad28a2a" providerId="LiveId" clId="{0FBD8C09-964F-4322-BA4C-8197DC1E60D5}" dt="2023-08-02T00:18:53.908" v="59371" actId="14100"/>
          <ac:picMkLst>
            <pc:docMk/>
            <pc:sldMk cId="3074554892" sldId="363"/>
            <ac:picMk id="32" creationId="{9A16DE3F-EAC4-195B-B1F5-86CEB8B15687}"/>
          </ac:picMkLst>
        </pc:picChg>
        <pc:picChg chg="del">
          <ac:chgData name="西村 陽生" userId="763805c10ad28a2a" providerId="LiveId" clId="{0FBD8C09-964F-4322-BA4C-8197DC1E60D5}" dt="2023-07-29T23:13:55.858" v="38121" actId="478"/>
          <ac:picMkLst>
            <pc:docMk/>
            <pc:sldMk cId="3074554892" sldId="363"/>
            <ac:picMk id="33" creationId="{F3558FAD-8D37-6B28-E01B-E043EFE7CAC7}"/>
          </ac:picMkLst>
        </pc:picChg>
        <pc:picChg chg="del">
          <ac:chgData name="西村 陽生" userId="763805c10ad28a2a" providerId="LiveId" clId="{0FBD8C09-964F-4322-BA4C-8197DC1E60D5}" dt="2023-07-29T23:13:54.841" v="38120" actId="478"/>
          <ac:picMkLst>
            <pc:docMk/>
            <pc:sldMk cId="3074554892" sldId="363"/>
            <ac:picMk id="39" creationId="{9EE094F5-D974-AFD7-7F3C-501BACB7334F}"/>
          </ac:picMkLst>
        </pc:picChg>
        <pc:picChg chg="del">
          <ac:chgData name="西村 陽生" userId="763805c10ad28a2a" providerId="LiveId" clId="{0FBD8C09-964F-4322-BA4C-8197DC1E60D5}" dt="2023-07-29T23:13:54.841" v="38120" actId="478"/>
          <ac:picMkLst>
            <pc:docMk/>
            <pc:sldMk cId="3074554892" sldId="363"/>
            <ac:picMk id="40" creationId="{08280B53-F6B0-6F59-CC50-59351E8E47D1}"/>
          </ac:picMkLst>
        </pc:picChg>
      </pc:sldChg>
      <pc:sldChg chg="addSp delSp modSp add mod">
        <pc:chgData name="西村 陽生" userId="763805c10ad28a2a" providerId="LiveId" clId="{0FBD8C09-964F-4322-BA4C-8197DC1E60D5}" dt="2023-07-30T00:59:20.309" v="43835" actId="20577"/>
        <pc:sldMkLst>
          <pc:docMk/>
          <pc:sldMk cId="3770462652" sldId="364"/>
        </pc:sldMkLst>
        <pc:spChg chg="del">
          <ac:chgData name="西村 陽生" userId="763805c10ad28a2a" providerId="LiveId" clId="{0FBD8C09-964F-4322-BA4C-8197DC1E60D5}" dt="2023-07-29T23:20:03.198" v="38613" actId="478"/>
          <ac:spMkLst>
            <pc:docMk/>
            <pc:sldMk cId="3770462652" sldId="364"/>
            <ac:spMk id="2" creationId="{0863D251-CC58-5722-3CD4-2EE5F84392AF}"/>
          </ac:spMkLst>
        </pc:spChg>
        <pc:spChg chg="del">
          <ac:chgData name="西村 陽生" userId="763805c10ad28a2a" providerId="LiveId" clId="{0FBD8C09-964F-4322-BA4C-8197DC1E60D5}" dt="2023-07-29T23:20:02.718" v="38612" actId="478"/>
          <ac:spMkLst>
            <pc:docMk/>
            <pc:sldMk cId="3770462652" sldId="364"/>
            <ac:spMk id="4" creationId="{84F335D3-71E9-BB5A-6079-B5174165A7ED}"/>
          </ac:spMkLst>
        </pc:spChg>
        <pc:spChg chg="mod">
          <ac:chgData name="西村 陽生" userId="763805c10ad28a2a" providerId="LiveId" clId="{0FBD8C09-964F-4322-BA4C-8197DC1E60D5}" dt="2023-07-29T23:33:02.557" v="39000" actId="14100"/>
          <ac:spMkLst>
            <pc:docMk/>
            <pc:sldMk cId="3770462652" sldId="364"/>
            <ac:spMk id="6" creationId="{8F3A1E0A-362B-4880-D1AA-3942F1ABC56B}"/>
          </ac:spMkLst>
        </pc:spChg>
        <pc:spChg chg="add del">
          <ac:chgData name="西村 陽生" userId="763805c10ad28a2a" providerId="LiveId" clId="{0FBD8C09-964F-4322-BA4C-8197DC1E60D5}" dt="2023-07-29T23:24:07.587" v="38623" actId="478"/>
          <ac:spMkLst>
            <pc:docMk/>
            <pc:sldMk cId="3770462652" sldId="364"/>
            <ac:spMk id="12" creationId="{B51D9CA3-B594-1ECD-FBBA-9AC3893705E5}"/>
          </ac:spMkLst>
        </pc:spChg>
        <pc:spChg chg="del">
          <ac:chgData name="西村 陽生" userId="763805c10ad28a2a" providerId="LiveId" clId="{0FBD8C09-964F-4322-BA4C-8197DC1E60D5}" dt="2023-07-29T23:20:03.584" v="38614" actId="478"/>
          <ac:spMkLst>
            <pc:docMk/>
            <pc:sldMk cId="3770462652" sldId="364"/>
            <ac:spMk id="13" creationId="{7E2050DE-1B05-AD97-4692-B87715F8D593}"/>
          </ac:spMkLst>
        </pc:spChg>
        <pc:spChg chg="mod">
          <ac:chgData name="西村 陽生" userId="763805c10ad28a2a" providerId="LiveId" clId="{0FBD8C09-964F-4322-BA4C-8197DC1E60D5}" dt="2023-07-30T00:59:20.309" v="43835" actId="20577"/>
          <ac:spMkLst>
            <pc:docMk/>
            <pc:sldMk cId="3770462652" sldId="364"/>
            <ac:spMk id="15" creationId="{C530DFEE-789F-6412-802D-6244B17B3965}"/>
          </ac:spMkLst>
        </pc:spChg>
        <pc:spChg chg="add del mod">
          <ac:chgData name="西村 陽生" userId="763805c10ad28a2a" providerId="LiveId" clId="{0FBD8C09-964F-4322-BA4C-8197DC1E60D5}" dt="2023-07-29T23:36:32.468" v="39228" actId="478"/>
          <ac:spMkLst>
            <pc:docMk/>
            <pc:sldMk cId="3770462652" sldId="364"/>
            <ac:spMk id="20" creationId="{92DA8BAD-2DD1-9453-A0ED-13F6B82EB0E8}"/>
          </ac:spMkLst>
        </pc:spChg>
        <pc:spChg chg="add mod ord">
          <ac:chgData name="西村 陽生" userId="763805c10ad28a2a" providerId="LiveId" clId="{0FBD8C09-964F-4322-BA4C-8197DC1E60D5}" dt="2023-07-29T23:44:37.187" v="39792" actId="20577"/>
          <ac:spMkLst>
            <pc:docMk/>
            <pc:sldMk cId="3770462652" sldId="364"/>
            <ac:spMk id="21" creationId="{5A0DABDB-F24D-0B76-F29D-DD6C376D9BCB}"/>
          </ac:spMkLst>
        </pc:spChg>
        <pc:spChg chg="add del mod">
          <ac:chgData name="西村 陽生" userId="763805c10ad28a2a" providerId="LiveId" clId="{0FBD8C09-964F-4322-BA4C-8197DC1E60D5}" dt="2023-07-29T23:36:34.131" v="39229" actId="478"/>
          <ac:spMkLst>
            <pc:docMk/>
            <pc:sldMk cId="3770462652" sldId="364"/>
            <ac:spMk id="22" creationId="{69DE9545-1E7D-2590-D980-45F918B3F8F9}"/>
          </ac:spMkLst>
        </pc:spChg>
        <pc:spChg chg="add del mod">
          <ac:chgData name="西村 陽生" userId="763805c10ad28a2a" providerId="LiveId" clId="{0FBD8C09-964F-4322-BA4C-8197DC1E60D5}" dt="2023-07-29T23:36:28.666" v="39226" actId="478"/>
          <ac:spMkLst>
            <pc:docMk/>
            <pc:sldMk cId="3770462652" sldId="364"/>
            <ac:spMk id="23" creationId="{37E84E6C-8C22-A15C-2926-CD877BC35B3D}"/>
          </ac:spMkLst>
        </pc:spChg>
        <pc:spChg chg="del">
          <ac:chgData name="西村 陽生" userId="763805c10ad28a2a" providerId="LiveId" clId="{0FBD8C09-964F-4322-BA4C-8197DC1E60D5}" dt="2023-07-29T23:20:07.459" v="38618" actId="478"/>
          <ac:spMkLst>
            <pc:docMk/>
            <pc:sldMk cId="3770462652" sldId="364"/>
            <ac:spMk id="24" creationId="{471553FA-24F0-1924-72FA-7A1ABBA75BEF}"/>
          </ac:spMkLst>
        </pc:spChg>
        <pc:spChg chg="del">
          <ac:chgData name="西村 陽生" userId="763805c10ad28a2a" providerId="LiveId" clId="{0FBD8C09-964F-4322-BA4C-8197DC1E60D5}" dt="2023-07-29T23:20:07.459" v="38618" actId="478"/>
          <ac:spMkLst>
            <pc:docMk/>
            <pc:sldMk cId="3770462652" sldId="364"/>
            <ac:spMk id="26" creationId="{5CEEF6EA-568E-6D2A-E66A-5EA74D891B58}"/>
          </ac:spMkLst>
        </pc:spChg>
        <pc:spChg chg="del mod">
          <ac:chgData name="西村 陽生" userId="763805c10ad28a2a" providerId="LiveId" clId="{0FBD8C09-964F-4322-BA4C-8197DC1E60D5}" dt="2023-07-29T23:20:04.978" v="38616" actId="478"/>
          <ac:spMkLst>
            <pc:docMk/>
            <pc:sldMk cId="3770462652" sldId="364"/>
            <ac:spMk id="27" creationId="{2A06228F-03C5-51F5-4834-64D073170E59}"/>
          </ac:spMkLst>
        </pc:spChg>
        <pc:spChg chg="del">
          <ac:chgData name="西村 陽生" userId="763805c10ad28a2a" providerId="LiveId" clId="{0FBD8C09-964F-4322-BA4C-8197DC1E60D5}" dt="2023-07-29T23:20:02.104" v="38611" actId="478"/>
          <ac:spMkLst>
            <pc:docMk/>
            <pc:sldMk cId="3770462652" sldId="364"/>
            <ac:spMk id="28" creationId="{A204878C-3DFB-DE93-EFA6-A980DEACA164}"/>
          </ac:spMkLst>
        </pc:spChg>
        <pc:spChg chg="add mod">
          <ac:chgData name="西村 陽生" userId="763805c10ad28a2a" providerId="LiveId" clId="{0FBD8C09-964F-4322-BA4C-8197DC1E60D5}" dt="2023-07-29T23:38:37.544" v="39442" actId="14100"/>
          <ac:spMkLst>
            <pc:docMk/>
            <pc:sldMk cId="3770462652" sldId="364"/>
            <ac:spMk id="29" creationId="{FFF81DE2-3D14-DBF2-C907-06508CC8EE08}"/>
          </ac:spMkLst>
        </pc:spChg>
        <pc:grpChg chg="del">
          <ac:chgData name="西村 陽生" userId="763805c10ad28a2a" providerId="LiveId" clId="{0FBD8C09-964F-4322-BA4C-8197DC1E60D5}" dt="2023-07-29T23:20:07.459" v="38618" actId="478"/>
          <ac:grpSpMkLst>
            <pc:docMk/>
            <pc:sldMk cId="3770462652" sldId="364"/>
            <ac:grpSpMk id="54" creationId="{F09443A8-EE7E-C27C-30A3-A78B0D08CBC8}"/>
          </ac:grpSpMkLst>
        </pc:grpChg>
        <pc:picChg chg="add del mod">
          <ac:chgData name="西村 陽生" userId="763805c10ad28a2a" providerId="LiveId" clId="{0FBD8C09-964F-4322-BA4C-8197DC1E60D5}" dt="2023-07-29T23:36:26.287" v="39224" actId="478"/>
          <ac:picMkLst>
            <pc:docMk/>
            <pc:sldMk cId="3770462652" sldId="364"/>
            <ac:picMk id="7" creationId="{95A31E6D-E68D-3A48-E855-4A349F0FABCD}"/>
          </ac:picMkLst>
        </pc:picChg>
        <pc:picChg chg="add del mod">
          <ac:chgData name="西村 陽生" userId="763805c10ad28a2a" providerId="LiveId" clId="{0FBD8C09-964F-4322-BA4C-8197DC1E60D5}" dt="2023-07-29T23:36:27.208" v="39225" actId="478"/>
          <ac:picMkLst>
            <pc:docMk/>
            <pc:sldMk cId="3770462652" sldId="364"/>
            <ac:picMk id="10" creationId="{EFD6C030-7A28-4BE5-8739-1FE92628B4EE}"/>
          </ac:picMkLst>
        </pc:picChg>
        <pc:picChg chg="add del mod">
          <ac:chgData name="西村 陽生" userId="763805c10ad28a2a" providerId="LiveId" clId="{0FBD8C09-964F-4322-BA4C-8197DC1E60D5}" dt="2023-07-29T23:36:34.131" v="39229" actId="478"/>
          <ac:picMkLst>
            <pc:docMk/>
            <pc:sldMk cId="3770462652" sldId="364"/>
            <ac:picMk id="17" creationId="{7EE43BC4-FB19-C8F0-73AC-F2C0192D4B1F}"/>
          </ac:picMkLst>
        </pc:picChg>
        <pc:picChg chg="add del mod modCrop">
          <ac:chgData name="西村 陽生" userId="763805c10ad28a2a" providerId="LiveId" clId="{0FBD8C09-964F-4322-BA4C-8197DC1E60D5}" dt="2023-07-29T23:36:34.131" v="39229" actId="478"/>
          <ac:picMkLst>
            <pc:docMk/>
            <pc:sldMk cId="3770462652" sldId="364"/>
            <ac:picMk id="19" creationId="{CCF846D3-7BA0-F910-97AD-C596D824BE85}"/>
          </ac:picMkLst>
        </pc:picChg>
        <pc:picChg chg="add mod">
          <ac:chgData name="西村 陽生" userId="763805c10ad28a2a" providerId="LiveId" clId="{0FBD8C09-964F-4322-BA4C-8197DC1E60D5}" dt="2023-07-29T23:36:48.195" v="39235" actId="1076"/>
          <ac:picMkLst>
            <pc:docMk/>
            <pc:sldMk cId="3770462652" sldId="364"/>
            <ac:picMk id="25" creationId="{A6D96EBD-DC1F-D40B-D237-74AB6CDDC035}"/>
          </ac:picMkLst>
        </pc:picChg>
        <pc:picChg chg="del">
          <ac:chgData name="西村 陽生" userId="763805c10ad28a2a" providerId="LiveId" clId="{0FBD8C09-964F-4322-BA4C-8197DC1E60D5}" dt="2023-07-29T23:20:05.717" v="38617" actId="478"/>
          <ac:picMkLst>
            <pc:docMk/>
            <pc:sldMk cId="3770462652" sldId="364"/>
            <ac:picMk id="32" creationId="{9A16DE3F-EAC4-195B-B1F5-86CEB8B15687}"/>
          </ac:picMkLst>
        </pc:picChg>
      </pc:sldChg>
      <pc:sldChg chg="addSp delSp modSp add mod">
        <pc:chgData name="西村 陽生" userId="763805c10ad28a2a" providerId="LiveId" clId="{0FBD8C09-964F-4322-BA4C-8197DC1E60D5}" dt="2023-08-02T00:42:33.529" v="59602" actId="1076"/>
        <pc:sldMkLst>
          <pc:docMk/>
          <pc:sldMk cId="413812076" sldId="365"/>
        </pc:sldMkLst>
        <pc:spChg chg="add del mod">
          <ac:chgData name="西村 陽生" userId="763805c10ad28a2a" providerId="LiveId" clId="{0FBD8C09-964F-4322-BA4C-8197DC1E60D5}" dt="2023-07-29T23:42:52.186" v="39724" actId="478"/>
          <ac:spMkLst>
            <pc:docMk/>
            <pc:sldMk cId="413812076" sldId="365"/>
            <ac:spMk id="2" creationId="{FABE2635-1894-2AFA-05B1-5C1B9874DB97}"/>
          </ac:spMkLst>
        </pc:spChg>
        <pc:spChg chg="add del mod">
          <ac:chgData name="西村 陽生" userId="763805c10ad28a2a" providerId="LiveId" clId="{0FBD8C09-964F-4322-BA4C-8197DC1E60D5}" dt="2023-07-29T23:42:52.186" v="39724" actId="478"/>
          <ac:spMkLst>
            <pc:docMk/>
            <pc:sldMk cId="413812076" sldId="365"/>
            <ac:spMk id="4" creationId="{1DD1D06E-0399-E7C9-04CA-ADED123A8597}"/>
          </ac:spMkLst>
        </pc:spChg>
        <pc:spChg chg="add del mod">
          <ac:chgData name="西村 陽生" userId="763805c10ad28a2a" providerId="LiveId" clId="{0FBD8C09-964F-4322-BA4C-8197DC1E60D5}" dt="2023-07-29T23:42:53.896" v="39725" actId="478"/>
          <ac:spMkLst>
            <pc:docMk/>
            <pc:sldMk cId="413812076" sldId="365"/>
            <ac:spMk id="5" creationId="{DD3FE032-B3CE-675D-8145-EC50535B28FE}"/>
          </ac:spMkLst>
        </pc:spChg>
        <pc:spChg chg="mod">
          <ac:chgData name="西村 陽生" userId="763805c10ad28a2a" providerId="LiveId" clId="{0FBD8C09-964F-4322-BA4C-8197DC1E60D5}" dt="2023-07-29T23:47:59.245" v="39888" actId="20577"/>
          <ac:spMkLst>
            <pc:docMk/>
            <pc:sldMk cId="413812076" sldId="365"/>
            <ac:spMk id="15" creationId="{C530DFEE-789F-6412-802D-6244B17B3965}"/>
          </ac:spMkLst>
        </pc:spChg>
        <pc:spChg chg="del mod">
          <ac:chgData name="西村 陽生" userId="763805c10ad28a2a" providerId="LiveId" clId="{0FBD8C09-964F-4322-BA4C-8197DC1E60D5}" dt="2023-07-29T23:42:52.186" v="39724" actId="478"/>
          <ac:spMkLst>
            <pc:docMk/>
            <pc:sldMk cId="413812076" sldId="365"/>
            <ac:spMk id="20" creationId="{92DA8BAD-2DD1-9453-A0ED-13F6B82EB0E8}"/>
          </ac:spMkLst>
        </pc:spChg>
        <pc:spChg chg="del mod">
          <ac:chgData name="西村 陽生" userId="763805c10ad28a2a" providerId="LiveId" clId="{0FBD8C09-964F-4322-BA4C-8197DC1E60D5}" dt="2023-07-29T23:42:52.186" v="39724" actId="478"/>
          <ac:spMkLst>
            <pc:docMk/>
            <pc:sldMk cId="413812076" sldId="365"/>
            <ac:spMk id="21" creationId="{5A0DABDB-F24D-0B76-F29D-DD6C376D9BCB}"/>
          </ac:spMkLst>
        </pc:spChg>
        <pc:spChg chg="del mod">
          <ac:chgData name="西村 陽生" userId="763805c10ad28a2a" providerId="LiveId" clId="{0FBD8C09-964F-4322-BA4C-8197DC1E60D5}" dt="2023-07-29T23:42:52.186" v="39724" actId="478"/>
          <ac:spMkLst>
            <pc:docMk/>
            <pc:sldMk cId="413812076" sldId="365"/>
            <ac:spMk id="22" creationId="{69DE9545-1E7D-2590-D980-45F918B3F8F9}"/>
          </ac:spMkLst>
        </pc:spChg>
        <pc:spChg chg="del mod">
          <ac:chgData name="西村 陽生" userId="763805c10ad28a2a" providerId="LiveId" clId="{0FBD8C09-964F-4322-BA4C-8197DC1E60D5}" dt="2023-07-29T23:42:52.186" v="39724" actId="478"/>
          <ac:spMkLst>
            <pc:docMk/>
            <pc:sldMk cId="413812076" sldId="365"/>
            <ac:spMk id="23" creationId="{37E84E6C-8C22-A15C-2926-CD877BC35B3D}"/>
          </ac:spMkLst>
        </pc:spChg>
        <pc:spChg chg="add mod">
          <ac:chgData name="西村 陽生" userId="763805c10ad28a2a" providerId="LiveId" clId="{0FBD8C09-964F-4322-BA4C-8197DC1E60D5}" dt="2023-08-02T00:42:33.529" v="59602" actId="1076"/>
          <ac:spMkLst>
            <pc:docMk/>
            <pc:sldMk cId="413812076" sldId="365"/>
            <ac:spMk id="29" creationId="{D112C403-C5EE-2006-A671-108313C3D92F}"/>
          </ac:spMkLst>
        </pc:spChg>
        <pc:picChg chg="del mod">
          <ac:chgData name="西村 陽生" userId="763805c10ad28a2a" providerId="LiveId" clId="{0FBD8C09-964F-4322-BA4C-8197DC1E60D5}" dt="2023-07-29T23:42:52.186" v="39724" actId="478"/>
          <ac:picMkLst>
            <pc:docMk/>
            <pc:sldMk cId="413812076" sldId="365"/>
            <ac:picMk id="7" creationId="{95A31E6D-E68D-3A48-E855-4A349F0FABCD}"/>
          </ac:picMkLst>
        </pc:picChg>
        <pc:picChg chg="del mod">
          <ac:chgData name="西村 陽生" userId="763805c10ad28a2a" providerId="LiveId" clId="{0FBD8C09-964F-4322-BA4C-8197DC1E60D5}" dt="2023-07-29T23:42:52.186" v="39724" actId="478"/>
          <ac:picMkLst>
            <pc:docMk/>
            <pc:sldMk cId="413812076" sldId="365"/>
            <ac:picMk id="10" creationId="{EFD6C030-7A28-4BE5-8739-1FE92628B4EE}"/>
          </ac:picMkLst>
        </pc:picChg>
        <pc:picChg chg="add del mod">
          <ac:chgData name="西村 陽生" userId="763805c10ad28a2a" providerId="LiveId" clId="{0FBD8C09-964F-4322-BA4C-8197DC1E60D5}" dt="2023-07-29T23:47:41.414" v="39814" actId="478"/>
          <ac:picMkLst>
            <pc:docMk/>
            <pc:sldMk cId="413812076" sldId="365"/>
            <ac:picMk id="11" creationId="{32EEE159-D3CF-FE31-4579-2DCBC6EFE77F}"/>
          </ac:picMkLst>
        </pc:picChg>
        <pc:picChg chg="add del mod">
          <ac:chgData name="西村 陽生" userId="763805c10ad28a2a" providerId="LiveId" clId="{0FBD8C09-964F-4322-BA4C-8197DC1E60D5}" dt="2023-07-29T23:47:41.898" v="39815" actId="478"/>
          <ac:picMkLst>
            <pc:docMk/>
            <pc:sldMk cId="413812076" sldId="365"/>
            <ac:picMk id="13" creationId="{2EF8EBFB-8EF6-0860-CC26-B7472A6B6DD4}"/>
          </ac:picMkLst>
        </pc:picChg>
        <pc:picChg chg="del">
          <ac:chgData name="西村 陽生" userId="763805c10ad28a2a" providerId="LiveId" clId="{0FBD8C09-964F-4322-BA4C-8197DC1E60D5}" dt="2023-07-29T23:42:52.186" v="39724" actId="478"/>
          <ac:picMkLst>
            <pc:docMk/>
            <pc:sldMk cId="413812076" sldId="365"/>
            <ac:picMk id="17" creationId="{7EE43BC4-FB19-C8F0-73AC-F2C0192D4B1F}"/>
          </ac:picMkLst>
        </pc:picChg>
        <pc:picChg chg="add del mod">
          <ac:chgData name="西村 陽生" userId="763805c10ad28a2a" providerId="LiveId" clId="{0FBD8C09-964F-4322-BA4C-8197DC1E60D5}" dt="2023-07-29T23:47:40.918" v="39813" actId="478"/>
          <ac:picMkLst>
            <pc:docMk/>
            <pc:sldMk cId="413812076" sldId="365"/>
            <ac:picMk id="18" creationId="{F92D4390-116D-1168-2A5D-F6F19E9AF307}"/>
          </ac:picMkLst>
        </pc:picChg>
        <pc:picChg chg="del mod">
          <ac:chgData name="西村 陽生" userId="763805c10ad28a2a" providerId="LiveId" clId="{0FBD8C09-964F-4322-BA4C-8197DC1E60D5}" dt="2023-07-29T23:42:52.186" v="39724" actId="478"/>
          <ac:picMkLst>
            <pc:docMk/>
            <pc:sldMk cId="413812076" sldId="365"/>
            <ac:picMk id="19" creationId="{CCF846D3-7BA0-F910-97AD-C596D824BE85}"/>
          </ac:picMkLst>
        </pc:picChg>
        <pc:picChg chg="add mod">
          <ac:chgData name="西村 陽生" userId="763805c10ad28a2a" providerId="LiveId" clId="{0FBD8C09-964F-4322-BA4C-8197DC1E60D5}" dt="2023-07-29T23:49:17.141" v="39895" actId="1582"/>
          <ac:picMkLst>
            <pc:docMk/>
            <pc:sldMk cId="413812076" sldId="365"/>
            <ac:picMk id="25" creationId="{147D0EC4-742C-DF59-D16A-F9049B673D87}"/>
          </ac:picMkLst>
        </pc:picChg>
        <pc:picChg chg="add del mod">
          <ac:chgData name="西村 陽生" userId="763805c10ad28a2a" providerId="LiveId" clId="{0FBD8C09-964F-4322-BA4C-8197DC1E60D5}" dt="2023-07-29T23:49:32.169" v="39900" actId="478"/>
          <ac:picMkLst>
            <pc:docMk/>
            <pc:sldMk cId="413812076" sldId="365"/>
            <ac:picMk id="26" creationId="{1AF1EA9D-1058-DAD5-A0A1-0EB34AA97CF6}"/>
          </ac:picMkLst>
        </pc:picChg>
        <pc:picChg chg="add del mod">
          <ac:chgData name="西村 陽生" userId="763805c10ad28a2a" providerId="LiveId" clId="{0FBD8C09-964F-4322-BA4C-8197DC1E60D5}" dt="2023-07-29T23:49:31.769" v="39899" actId="478"/>
          <ac:picMkLst>
            <pc:docMk/>
            <pc:sldMk cId="413812076" sldId="365"/>
            <ac:picMk id="27" creationId="{D73F761F-DF29-54EF-D779-372C3A47A274}"/>
          </ac:picMkLst>
        </pc:picChg>
        <pc:picChg chg="add del mod">
          <ac:chgData name="西村 陽生" userId="763805c10ad28a2a" providerId="LiveId" clId="{0FBD8C09-964F-4322-BA4C-8197DC1E60D5}" dt="2023-07-29T23:49:31.342" v="39898" actId="478"/>
          <ac:picMkLst>
            <pc:docMk/>
            <pc:sldMk cId="413812076" sldId="365"/>
            <ac:picMk id="28" creationId="{A1B32558-F51C-6CE2-E449-5429B0A16CD9}"/>
          </ac:picMkLst>
        </pc:picChg>
      </pc:sldChg>
      <pc:sldChg chg="addSp delSp modSp add mod ord">
        <pc:chgData name="西村 陽生" userId="763805c10ad28a2a" providerId="LiveId" clId="{0FBD8C09-964F-4322-BA4C-8197DC1E60D5}" dt="2023-08-02T00:46:47.767" v="59796" actId="1076"/>
        <pc:sldMkLst>
          <pc:docMk/>
          <pc:sldMk cId="1914893256" sldId="366"/>
        </pc:sldMkLst>
        <pc:spChg chg="add mod">
          <ac:chgData name="西村 陽生" userId="763805c10ad28a2a" providerId="LiveId" clId="{0FBD8C09-964F-4322-BA4C-8197DC1E60D5}" dt="2023-08-02T00:46:47.767" v="59796" actId="1076"/>
          <ac:spMkLst>
            <pc:docMk/>
            <pc:sldMk cId="1914893256" sldId="366"/>
            <ac:spMk id="5" creationId="{2932B9D5-8105-4962-7B84-6D13AFC5AEA2}"/>
          </ac:spMkLst>
        </pc:spChg>
        <pc:spChg chg="del mod">
          <ac:chgData name="西村 陽生" userId="763805c10ad28a2a" providerId="LiveId" clId="{0FBD8C09-964F-4322-BA4C-8197DC1E60D5}" dt="2023-07-31T06:51:31.392" v="57772" actId="478"/>
          <ac:spMkLst>
            <pc:docMk/>
            <pc:sldMk cId="1914893256" sldId="366"/>
            <ac:spMk id="5" creationId="{DD3FE032-B3CE-675D-8145-EC50535B28FE}"/>
          </ac:spMkLst>
        </pc:spChg>
        <pc:spChg chg="mod">
          <ac:chgData name="西村 陽生" userId="763805c10ad28a2a" providerId="LiveId" clId="{0FBD8C09-964F-4322-BA4C-8197DC1E60D5}" dt="2023-07-30T00:59:47.831" v="43926" actId="6549"/>
          <ac:spMkLst>
            <pc:docMk/>
            <pc:sldMk cId="1914893256" sldId="366"/>
            <ac:spMk id="15" creationId="{C530DFEE-789F-6412-802D-6244B17B3965}"/>
          </ac:spMkLst>
        </pc:spChg>
        <pc:spChg chg="mod">
          <ac:chgData name="西村 陽生" userId="763805c10ad28a2a" providerId="LiveId" clId="{0FBD8C09-964F-4322-BA4C-8197DC1E60D5}" dt="2023-08-02T00:44:44.872" v="59614" actId="1076"/>
          <ac:spMkLst>
            <pc:docMk/>
            <pc:sldMk cId="1914893256" sldId="366"/>
            <ac:spMk id="20" creationId="{92DA8BAD-2DD1-9453-A0ED-13F6B82EB0E8}"/>
          </ac:spMkLst>
        </pc:spChg>
        <pc:spChg chg="del mod">
          <ac:chgData name="西村 陽生" userId="763805c10ad28a2a" providerId="LiveId" clId="{0FBD8C09-964F-4322-BA4C-8197DC1E60D5}" dt="2023-08-02T00:44:42.658" v="59613" actId="478"/>
          <ac:spMkLst>
            <pc:docMk/>
            <pc:sldMk cId="1914893256" sldId="366"/>
            <ac:spMk id="21" creationId="{5A0DABDB-F24D-0B76-F29D-DD6C376D9BCB}"/>
          </ac:spMkLst>
        </pc:spChg>
        <pc:spChg chg="mod">
          <ac:chgData name="西村 陽生" userId="763805c10ad28a2a" providerId="LiveId" clId="{0FBD8C09-964F-4322-BA4C-8197DC1E60D5}" dt="2023-08-02T00:46:45.618" v="59795" actId="1076"/>
          <ac:spMkLst>
            <pc:docMk/>
            <pc:sldMk cId="1914893256" sldId="366"/>
            <ac:spMk id="23" creationId="{37E84E6C-8C22-A15C-2926-CD877BC35B3D}"/>
          </ac:spMkLst>
        </pc:spChg>
        <pc:picChg chg="mod">
          <ac:chgData name="西村 陽生" userId="763805c10ad28a2a" providerId="LiveId" clId="{0FBD8C09-964F-4322-BA4C-8197DC1E60D5}" dt="2023-08-02T00:42:59.405" v="59605" actId="1076"/>
          <ac:picMkLst>
            <pc:docMk/>
            <pc:sldMk cId="1914893256" sldId="366"/>
            <ac:picMk id="7" creationId="{95A31E6D-E68D-3A48-E855-4A349F0FABCD}"/>
          </ac:picMkLst>
        </pc:picChg>
      </pc:sldChg>
      <pc:sldChg chg="addSp modSp add mod">
        <pc:chgData name="西村 陽生" userId="763805c10ad28a2a" providerId="LiveId" clId="{0FBD8C09-964F-4322-BA4C-8197DC1E60D5}" dt="2023-08-02T03:23:40.160" v="62761" actId="14100"/>
        <pc:sldMkLst>
          <pc:docMk/>
          <pc:sldMk cId="3805470772" sldId="367"/>
        </pc:sldMkLst>
        <pc:spChg chg="add mod">
          <ac:chgData name="西村 陽生" userId="763805c10ad28a2a" providerId="LiveId" clId="{0FBD8C09-964F-4322-BA4C-8197DC1E60D5}" dt="2023-08-02T03:23:40.160" v="62761" actId="14100"/>
          <ac:spMkLst>
            <pc:docMk/>
            <pc:sldMk cId="3805470772" sldId="367"/>
            <ac:spMk id="2" creationId="{24B5366D-8D0F-6DB8-4D30-F8289022CEA4}"/>
          </ac:spMkLst>
        </pc:spChg>
        <pc:spChg chg="add mod">
          <ac:chgData name="西村 陽生" userId="763805c10ad28a2a" providerId="LiveId" clId="{0FBD8C09-964F-4322-BA4C-8197DC1E60D5}" dt="2023-07-29T23:54:49.777" v="40639" actId="1076"/>
          <ac:spMkLst>
            <pc:docMk/>
            <pc:sldMk cId="3805470772" sldId="367"/>
            <ac:spMk id="7" creationId="{CDD5B3AA-B104-1966-0F95-E0CB5462E535}"/>
          </ac:spMkLst>
        </pc:spChg>
        <pc:spChg chg="add mod">
          <ac:chgData name="西村 陽生" userId="763805c10ad28a2a" providerId="LiveId" clId="{0FBD8C09-964F-4322-BA4C-8197DC1E60D5}" dt="2023-07-29T23:54:43.433" v="40637" actId="14100"/>
          <ac:spMkLst>
            <pc:docMk/>
            <pc:sldMk cId="3805470772" sldId="367"/>
            <ac:spMk id="8" creationId="{76EE7A85-A353-463B-6C2A-DD9A6A2A6C1F}"/>
          </ac:spMkLst>
        </pc:spChg>
        <pc:spChg chg="mod">
          <ac:chgData name="西村 陽生" userId="763805c10ad28a2a" providerId="LiveId" clId="{0FBD8C09-964F-4322-BA4C-8197DC1E60D5}" dt="2023-07-29T23:55:01.011" v="40640" actId="6549"/>
          <ac:spMkLst>
            <pc:docMk/>
            <pc:sldMk cId="3805470772" sldId="367"/>
            <ac:spMk id="15" creationId="{C530DFEE-789F-6412-802D-6244B17B3965}"/>
          </ac:spMkLst>
        </pc:spChg>
        <pc:picChg chg="add mod">
          <ac:chgData name="西村 陽生" userId="763805c10ad28a2a" providerId="LiveId" clId="{0FBD8C09-964F-4322-BA4C-8197DC1E60D5}" dt="2023-07-29T23:54:04.295" v="40625" actId="1076"/>
          <ac:picMkLst>
            <pc:docMk/>
            <pc:sldMk cId="3805470772" sldId="367"/>
            <ac:picMk id="4" creationId="{375FD6F2-2E63-A2C3-FA1A-6C6B0284B716}"/>
          </ac:picMkLst>
        </pc:picChg>
        <pc:picChg chg="add mod">
          <ac:chgData name="西村 陽生" userId="763805c10ad28a2a" providerId="LiveId" clId="{0FBD8C09-964F-4322-BA4C-8197DC1E60D5}" dt="2023-07-29T23:54:36.433" v="40635" actId="14100"/>
          <ac:picMkLst>
            <pc:docMk/>
            <pc:sldMk cId="3805470772" sldId="367"/>
            <ac:picMk id="5" creationId="{29CD2398-124A-3F67-80E1-D7AE1ABC9C93}"/>
          </ac:picMkLst>
        </pc:picChg>
        <pc:picChg chg="mod">
          <ac:chgData name="西村 陽生" userId="763805c10ad28a2a" providerId="LiveId" clId="{0FBD8C09-964F-4322-BA4C-8197DC1E60D5}" dt="2023-07-29T23:54:22.541" v="40630" actId="1076"/>
          <ac:picMkLst>
            <pc:docMk/>
            <pc:sldMk cId="3805470772" sldId="367"/>
            <ac:picMk id="11" creationId="{32EEE159-D3CF-FE31-4579-2DCBC6EFE77F}"/>
          </ac:picMkLst>
        </pc:picChg>
        <pc:picChg chg="mod">
          <ac:chgData name="西村 陽生" userId="763805c10ad28a2a" providerId="LiveId" clId="{0FBD8C09-964F-4322-BA4C-8197DC1E60D5}" dt="2023-07-29T23:53:04.905" v="40509" actId="1076"/>
          <ac:picMkLst>
            <pc:docMk/>
            <pc:sldMk cId="3805470772" sldId="367"/>
            <ac:picMk id="13" creationId="{2EF8EBFB-8EF6-0860-CC26-B7472A6B6DD4}"/>
          </ac:picMkLst>
        </pc:picChg>
        <pc:picChg chg="mod">
          <ac:chgData name="西村 陽生" userId="763805c10ad28a2a" providerId="LiveId" clId="{0FBD8C09-964F-4322-BA4C-8197DC1E60D5}" dt="2023-07-29T23:53:11.992" v="40513" actId="1076"/>
          <ac:picMkLst>
            <pc:docMk/>
            <pc:sldMk cId="3805470772" sldId="367"/>
            <ac:picMk id="18" creationId="{F92D4390-116D-1168-2A5D-F6F19E9AF307}"/>
          </ac:picMkLst>
        </pc:picChg>
      </pc:sldChg>
      <pc:sldChg chg="addSp delSp modSp add mod">
        <pc:chgData name="西村 陽生" userId="763805c10ad28a2a" providerId="LiveId" clId="{0FBD8C09-964F-4322-BA4C-8197DC1E60D5}" dt="2023-07-31T02:19:07.103" v="48325" actId="1076"/>
        <pc:sldMkLst>
          <pc:docMk/>
          <pc:sldMk cId="4220312593" sldId="368"/>
        </pc:sldMkLst>
        <pc:spChg chg="mod ord">
          <ac:chgData name="西村 陽生" userId="763805c10ad28a2a" providerId="LiveId" clId="{0FBD8C09-964F-4322-BA4C-8197DC1E60D5}" dt="2023-07-31T02:14:26.326" v="47848" actId="14100"/>
          <ac:spMkLst>
            <pc:docMk/>
            <pc:sldMk cId="4220312593" sldId="368"/>
            <ac:spMk id="2" creationId="{24B5366D-8D0F-6DB8-4D30-F8289022CEA4}"/>
          </ac:spMkLst>
        </pc:spChg>
        <pc:spChg chg="mod">
          <ac:chgData name="西村 陽生" userId="763805c10ad28a2a" providerId="LiveId" clId="{0FBD8C09-964F-4322-BA4C-8197DC1E60D5}" dt="2023-07-29T23:55:36.332" v="40672" actId="14100"/>
          <ac:spMkLst>
            <pc:docMk/>
            <pc:sldMk cId="4220312593" sldId="368"/>
            <ac:spMk id="6" creationId="{8F3A1E0A-362B-4880-D1AA-3942F1ABC56B}"/>
          </ac:spMkLst>
        </pc:spChg>
        <pc:spChg chg="del">
          <ac:chgData name="西村 陽生" userId="763805c10ad28a2a" providerId="LiveId" clId="{0FBD8C09-964F-4322-BA4C-8197DC1E60D5}" dt="2023-07-29T23:57:19.038" v="41006" actId="478"/>
          <ac:spMkLst>
            <pc:docMk/>
            <pc:sldMk cId="4220312593" sldId="368"/>
            <ac:spMk id="7" creationId="{CDD5B3AA-B104-1966-0F95-E0CB5462E535}"/>
          </ac:spMkLst>
        </pc:spChg>
        <pc:spChg chg="del">
          <ac:chgData name="西村 陽生" userId="763805c10ad28a2a" providerId="LiveId" clId="{0FBD8C09-964F-4322-BA4C-8197DC1E60D5}" dt="2023-07-29T23:56:04.310" v="40798" actId="478"/>
          <ac:spMkLst>
            <pc:docMk/>
            <pc:sldMk cId="4220312593" sldId="368"/>
            <ac:spMk id="8" creationId="{76EE7A85-A353-463B-6C2A-DD9A6A2A6C1F}"/>
          </ac:spMkLst>
        </pc:spChg>
        <pc:spChg chg="mod">
          <ac:chgData name="西村 陽生" userId="763805c10ad28a2a" providerId="LiveId" clId="{0FBD8C09-964F-4322-BA4C-8197DC1E60D5}" dt="2023-07-30T00:00:23.465" v="41303" actId="6549"/>
          <ac:spMkLst>
            <pc:docMk/>
            <pc:sldMk cId="4220312593" sldId="368"/>
            <ac:spMk id="15" creationId="{C530DFEE-789F-6412-802D-6244B17B3965}"/>
          </ac:spMkLst>
        </pc:spChg>
        <pc:picChg chg="del">
          <ac:chgData name="西村 陽生" userId="763805c10ad28a2a" providerId="LiveId" clId="{0FBD8C09-964F-4322-BA4C-8197DC1E60D5}" dt="2023-07-29T23:56:02.444" v="40796" actId="478"/>
          <ac:picMkLst>
            <pc:docMk/>
            <pc:sldMk cId="4220312593" sldId="368"/>
            <ac:picMk id="4" creationId="{375FD6F2-2E63-A2C3-FA1A-6C6B0284B716}"/>
          </ac:picMkLst>
        </pc:picChg>
        <pc:picChg chg="del">
          <ac:chgData name="西村 陽生" userId="763805c10ad28a2a" providerId="LiveId" clId="{0FBD8C09-964F-4322-BA4C-8197DC1E60D5}" dt="2023-07-29T23:56:03.305" v="40797" actId="478"/>
          <ac:picMkLst>
            <pc:docMk/>
            <pc:sldMk cId="4220312593" sldId="368"/>
            <ac:picMk id="5" creationId="{29CD2398-124A-3F67-80E1-D7AE1ABC9C93}"/>
          </ac:picMkLst>
        </pc:picChg>
        <pc:picChg chg="del">
          <ac:chgData name="西村 陽生" userId="763805c10ad28a2a" providerId="LiveId" clId="{0FBD8C09-964F-4322-BA4C-8197DC1E60D5}" dt="2023-07-29T23:56:00.509" v="40795" actId="478"/>
          <ac:picMkLst>
            <pc:docMk/>
            <pc:sldMk cId="4220312593" sldId="368"/>
            <ac:picMk id="11" creationId="{32EEE159-D3CF-FE31-4579-2DCBC6EFE77F}"/>
          </ac:picMkLst>
        </pc:picChg>
        <pc:picChg chg="add mod">
          <ac:chgData name="西村 陽生" userId="763805c10ad28a2a" providerId="LiveId" clId="{0FBD8C09-964F-4322-BA4C-8197DC1E60D5}" dt="2023-07-31T02:19:07.103" v="48325" actId="1076"/>
          <ac:picMkLst>
            <pc:docMk/>
            <pc:sldMk cId="4220312593" sldId="368"/>
            <ac:picMk id="12" creationId="{6C22B11C-3034-BADB-05C3-C8A6FABD9B85}"/>
          </ac:picMkLst>
        </pc:picChg>
        <pc:picChg chg="del">
          <ac:chgData name="西村 陽生" userId="763805c10ad28a2a" providerId="LiveId" clId="{0FBD8C09-964F-4322-BA4C-8197DC1E60D5}" dt="2023-07-29T23:55:59.362" v="40793" actId="478"/>
          <ac:picMkLst>
            <pc:docMk/>
            <pc:sldMk cId="4220312593" sldId="368"/>
            <ac:picMk id="13" creationId="{2EF8EBFB-8EF6-0860-CC26-B7472A6B6DD4}"/>
          </ac:picMkLst>
        </pc:picChg>
        <pc:picChg chg="del">
          <ac:chgData name="西村 陽生" userId="763805c10ad28a2a" providerId="LiveId" clId="{0FBD8C09-964F-4322-BA4C-8197DC1E60D5}" dt="2023-07-29T23:55:59.907" v="40794" actId="478"/>
          <ac:picMkLst>
            <pc:docMk/>
            <pc:sldMk cId="4220312593" sldId="368"/>
            <ac:picMk id="18" creationId="{F92D4390-116D-1168-2A5D-F6F19E9AF307}"/>
          </ac:picMkLst>
        </pc:picChg>
      </pc:sldChg>
      <pc:sldChg chg="addSp delSp modSp add mod">
        <pc:chgData name="西村 陽生" userId="763805c10ad28a2a" providerId="LiveId" clId="{0FBD8C09-964F-4322-BA4C-8197DC1E60D5}" dt="2023-07-31T02:13:07.292" v="47828" actId="1076"/>
        <pc:sldMkLst>
          <pc:docMk/>
          <pc:sldMk cId="3997225332" sldId="369"/>
        </pc:sldMkLst>
        <pc:spChg chg="mod ord">
          <ac:chgData name="西村 陽生" userId="763805c10ad28a2a" providerId="LiveId" clId="{0FBD8C09-964F-4322-BA4C-8197DC1E60D5}" dt="2023-07-30T01:00:18.631" v="43932" actId="1076"/>
          <ac:spMkLst>
            <pc:docMk/>
            <pc:sldMk cId="3997225332" sldId="369"/>
            <ac:spMk id="2" creationId="{24B5366D-8D0F-6DB8-4D30-F8289022CEA4}"/>
          </ac:spMkLst>
        </pc:spChg>
        <pc:spChg chg="mod">
          <ac:chgData name="西村 陽生" userId="763805c10ad28a2a" providerId="LiveId" clId="{0FBD8C09-964F-4322-BA4C-8197DC1E60D5}" dt="2023-07-30T01:00:15.296" v="43931" actId="20577"/>
          <ac:spMkLst>
            <pc:docMk/>
            <pc:sldMk cId="3997225332" sldId="369"/>
            <ac:spMk id="15" creationId="{C530DFEE-789F-6412-802D-6244B17B3965}"/>
          </ac:spMkLst>
        </pc:spChg>
        <pc:spChg chg="add mod">
          <ac:chgData name="西村 陽生" userId="763805c10ad28a2a" providerId="LiveId" clId="{0FBD8C09-964F-4322-BA4C-8197DC1E60D5}" dt="2023-07-31T02:13:07.292" v="47828" actId="1076"/>
          <ac:spMkLst>
            <pc:docMk/>
            <pc:sldMk cId="3997225332" sldId="369"/>
            <ac:spMk id="18" creationId="{73EBBDF7-86B1-22E3-069F-774D196FFA12}"/>
          </ac:spMkLst>
        </pc:spChg>
        <pc:picChg chg="add mod">
          <ac:chgData name="西村 陽生" userId="763805c10ad28a2a" providerId="LiveId" clId="{0FBD8C09-964F-4322-BA4C-8197DC1E60D5}" dt="2023-07-30T00:00:12.282" v="41299" actId="1076"/>
          <ac:picMkLst>
            <pc:docMk/>
            <pc:sldMk cId="3997225332" sldId="369"/>
            <ac:picMk id="5" creationId="{BFD2FBC1-5DAF-C0D5-3225-8A80EC3AE1F0}"/>
          </ac:picMkLst>
        </pc:picChg>
        <pc:picChg chg="add del mod">
          <ac:chgData name="西村 陽生" userId="763805c10ad28a2a" providerId="LiveId" clId="{0FBD8C09-964F-4322-BA4C-8197DC1E60D5}" dt="2023-07-30T00:04:03.001" v="41358" actId="478"/>
          <ac:picMkLst>
            <pc:docMk/>
            <pc:sldMk cId="3997225332" sldId="369"/>
            <ac:picMk id="8" creationId="{4DEA8C60-44D2-600C-4D59-EBBEE1D21558}"/>
          </ac:picMkLst>
        </pc:picChg>
        <pc:picChg chg="add del mod">
          <ac:chgData name="西村 陽生" userId="763805c10ad28a2a" providerId="LiveId" clId="{0FBD8C09-964F-4322-BA4C-8197DC1E60D5}" dt="2023-07-30T00:14:09.724" v="41623" actId="478"/>
          <ac:picMkLst>
            <pc:docMk/>
            <pc:sldMk cId="3997225332" sldId="369"/>
            <ac:picMk id="11" creationId="{F5F196F6-5449-63DA-51C7-AA4C1F56025F}"/>
          </ac:picMkLst>
        </pc:picChg>
        <pc:picChg chg="del">
          <ac:chgData name="西村 陽生" userId="763805c10ad28a2a" providerId="LiveId" clId="{0FBD8C09-964F-4322-BA4C-8197DC1E60D5}" dt="2023-07-30T00:00:10.758" v="41298" actId="478"/>
          <ac:picMkLst>
            <pc:docMk/>
            <pc:sldMk cId="3997225332" sldId="369"/>
            <ac:picMk id="12" creationId="{6C22B11C-3034-BADB-05C3-C8A6FABD9B85}"/>
          </ac:picMkLst>
        </pc:picChg>
        <pc:picChg chg="add mod">
          <ac:chgData name="西村 陽生" userId="763805c10ad28a2a" providerId="LiveId" clId="{0FBD8C09-964F-4322-BA4C-8197DC1E60D5}" dt="2023-07-30T00:14:14.296" v="41626" actId="1076"/>
          <ac:picMkLst>
            <pc:docMk/>
            <pc:sldMk cId="3997225332" sldId="369"/>
            <ac:picMk id="16" creationId="{DF46C5FA-9785-99D7-071C-81222E2243A7}"/>
          </ac:picMkLst>
        </pc:picChg>
        <pc:picChg chg="add mod ord">
          <ac:chgData name="西村 陽生" userId="763805c10ad28a2a" providerId="LiveId" clId="{0FBD8C09-964F-4322-BA4C-8197DC1E60D5}" dt="2023-07-30T00:14:12.242" v="41625" actId="167"/>
          <ac:picMkLst>
            <pc:docMk/>
            <pc:sldMk cId="3997225332" sldId="369"/>
            <ac:picMk id="17" creationId="{32B3C93D-55FF-77D0-D479-F0F8434BFB74}"/>
          </ac:picMkLst>
        </pc:picChg>
      </pc:sldChg>
      <pc:sldChg chg="addSp delSp modSp add mod">
        <pc:chgData name="西村 陽生" userId="763805c10ad28a2a" providerId="LiveId" clId="{0FBD8C09-964F-4322-BA4C-8197DC1E60D5}" dt="2023-07-31T06:51:56.995" v="57776" actId="14100"/>
        <pc:sldMkLst>
          <pc:docMk/>
          <pc:sldMk cId="3930279178" sldId="370"/>
        </pc:sldMkLst>
        <pc:spChg chg="mod ord">
          <ac:chgData name="西村 陽生" userId="763805c10ad28a2a" providerId="LiveId" clId="{0FBD8C09-964F-4322-BA4C-8197DC1E60D5}" dt="2023-07-31T02:14:12.183" v="47847" actId="1076"/>
          <ac:spMkLst>
            <pc:docMk/>
            <pc:sldMk cId="3930279178" sldId="370"/>
            <ac:spMk id="2" creationId="{24B5366D-8D0F-6DB8-4D30-F8289022CEA4}"/>
          </ac:spMkLst>
        </pc:spChg>
        <pc:spChg chg="mod">
          <ac:chgData name="西村 陽生" userId="763805c10ad28a2a" providerId="LiveId" clId="{0FBD8C09-964F-4322-BA4C-8197DC1E60D5}" dt="2023-07-30T00:21:32.485" v="41990" actId="20577"/>
          <ac:spMkLst>
            <pc:docMk/>
            <pc:sldMk cId="3930279178" sldId="370"/>
            <ac:spMk id="15" creationId="{C530DFEE-789F-6412-802D-6244B17B3965}"/>
          </ac:spMkLst>
        </pc:spChg>
        <pc:spChg chg="add mod">
          <ac:chgData name="西村 陽生" userId="763805c10ad28a2a" providerId="LiveId" clId="{0FBD8C09-964F-4322-BA4C-8197DC1E60D5}" dt="2023-07-31T06:51:56.995" v="57776" actId="14100"/>
          <ac:spMkLst>
            <pc:docMk/>
            <pc:sldMk cId="3930279178" sldId="370"/>
            <ac:spMk id="21" creationId="{5EA43EA1-5B85-546F-EF91-8112C01513E9}"/>
          </ac:spMkLst>
        </pc:spChg>
        <pc:spChg chg="add mod">
          <ac:chgData name="西村 陽生" userId="763805c10ad28a2a" providerId="LiveId" clId="{0FBD8C09-964F-4322-BA4C-8197DC1E60D5}" dt="2023-07-31T02:13:58.700" v="47845" actId="14100"/>
          <ac:spMkLst>
            <pc:docMk/>
            <pc:sldMk cId="3930279178" sldId="370"/>
            <ac:spMk id="22" creationId="{57C0169C-E300-F967-85FC-DE8E9A4122B9}"/>
          </ac:spMkLst>
        </pc:spChg>
        <pc:spChg chg="add mod">
          <ac:chgData name="西村 陽生" userId="763805c10ad28a2a" providerId="LiveId" clId="{0FBD8C09-964F-4322-BA4C-8197DC1E60D5}" dt="2023-07-31T02:14:41.442" v="47851" actId="1076"/>
          <ac:spMkLst>
            <pc:docMk/>
            <pc:sldMk cId="3930279178" sldId="370"/>
            <ac:spMk id="23" creationId="{ADF2BF75-FA7F-E289-8CDD-FA46BEAEA306}"/>
          </ac:spMkLst>
        </pc:spChg>
        <pc:picChg chg="del">
          <ac:chgData name="西村 陽生" userId="763805c10ad28a2a" providerId="LiveId" clId="{0FBD8C09-964F-4322-BA4C-8197DC1E60D5}" dt="2023-07-30T00:06:53.739" v="41443" actId="478"/>
          <ac:picMkLst>
            <pc:docMk/>
            <pc:sldMk cId="3930279178" sldId="370"/>
            <ac:picMk id="5" creationId="{BFD2FBC1-5DAF-C0D5-3225-8A80EC3AE1F0}"/>
          </ac:picMkLst>
        </pc:picChg>
        <pc:picChg chg="add mod">
          <ac:chgData name="西村 陽生" userId="763805c10ad28a2a" providerId="LiveId" clId="{0FBD8C09-964F-4322-BA4C-8197DC1E60D5}" dt="2023-07-31T02:14:09.571" v="47846" actId="208"/>
          <ac:picMkLst>
            <pc:docMk/>
            <pc:sldMk cId="3930279178" sldId="370"/>
            <ac:picMk id="7" creationId="{35596DEB-6DBF-4B2B-60C7-BAA86A6D1104}"/>
          </ac:picMkLst>
        </pc:picChg>
        <pc:picChg chg="add del mod">
          <ac:chgData name="西村 陽生" userId="763805c10ad28a2a" providerId="LiveId" clId="{0FBD8C09-964F-4322-BA4C-8197DC1E60D5}" dt="2023-07-30T00:16:10.004" v="41631" actId="478"/>
          <ac:picMkLst>
            <pc:docMk/>
            <pc:sldMk cId="3930279178" sldId="370"/>
            <ac:picMk id="10" creationId="{27FB143A-4099-0FDE-4453-34B0D2AE87C0}"/>
          </ac:picMkLst>
        </pc:picChg>
        <pc:picChg chg="del">
          <ac:chgData name="西村 陽生" userId="763805c10ad28a2a" providerId="LiveId" clId="{0FBD8C09-964F-4322-BA4C-8197DC1E60D5}" dt="2023-07-30T00:13:50.183" v="41616" actId="478"/>
          <ac:picMkLst>
            <pc:docMk/>
            <pc:sldMk cId="3930279178" sldId="370"/>
            <ac:picMk id="11" creationId="{F5F196F6-5449-63DA-51C7-AA4C1F56025F}"/>
          </ac:picMkLst>
        </pc:picChg>
        <pc:picChg chg="add mod">
          <ac:chgData name="西村 陽生" userId="763805c10ad28a2a" providerId="LiveId" clId="{0FBD8C09-964F-4322-BA4C-8197DC1E60D5}" dt="2023-07-31T02:13:46.945" v="47842" actId="1076"/>
          <ac:picMkLst>
            <pc:docMk/>
            <pc:sldMk cId="3930279178" sldId="370"/>
            <ac:picMk id="13" creationId="{449C4DFB-781A-CF43-0A6B-BC41E793165B}"/>
          </ac:picMkLst>
        </pc:picChg>
        <pc:picChg chg="del mod">
          <ac:chgData name="西村 陽生" userId="763805c10ad28a2a" providerId="LiveId" clId="{0FBD8C09-964F-4322-BA4C-8197DC1E60D5}" dt="2023-07-30T00:16:10.581" v="41632" actId="478"/>
          <ac:picMkLst>
            <pc:docMk/>
            <pc:sldMk cId="3930279178" sldId="370"/>
            <ac:picMk id="16" creationId="{DF46C5FA-9785-99D7-071C-81222E2243A7}"/>
          </ac:picMkLst>
        </pc:picChg>
        <pc:picChg chg="add mod">
          <ac:chgData name="西村 陽生" userId="763805c10ad28a2a" providerId="LiveId" clId="{0FBD8C09-964F-4322-BA4C-8197DC1E60D5}" dt="2023-07-31T02:13:33.062" v="47837" actId="1076"/>
          <ac:picMkLst>
            <pc:docMk/>
            <pc:sldMk cId="3930279178" sldId="370"/>
            <ac:picMk id="18" creationId="{488B522B-5F88-BA3E-472B-D8CDB97BA51B}"/>
          </ac:picMkLst>
        </pc:picChg>
        <pc:picChg chg="add mod">
          <ac:chgData name="西村 陽生" userId="763805c10ad28a2a" providerId="LiveId" clId="{0FBD8C09-964F-4322-BA4C-8197DC1E60D5}" dt="2023-07-31T02:13:31.507" v="47836" actId="1076"/>
          <ac:picMkLst>
            <pc:docMk/>
            <pc:sldMk cId="3930279178" sldId="370"/>
            <ac:picMk id="20" creationId="{B0DC3508-06BF-9CF4-CF61-3773FB3225C0}"/>
          </ac:picMkLst>
        </pc:picChg>
      </pc:sldChg>
      <pc:sldChg chg="addSp delSp modSp add mod">
        <pc:chgData name="西村 陽生" userId="763805c10ad28a2a" providerId="LiveId" clId="{0FBD8C09-964F-4322-BA4C-8197DC1E60D5}" dt="2023-08-02T03:24:30.631" v="62774" actId="1035"/>
        <pc:sldMkLst>
          <pc:docMk/>
          <pc:sldMk cId="3804887933" sldId="371"/>
        </pc:sldMkLst>
        <pc:spChg chg="del">
          <ac:chgData name="西村 陽生" userId="763805c10ad28a2a" providerId="LiveId" clId="{0FBD8C09-964F-4322-BA4C-8197DC1E60D5}" dt="2023-07-30T00:22:35.444" v="42175" actId="478"/>
          <ac:spMkLst>
            <pc:docMk/>
            <pc:sldMk cId="3804887933" sldId="371"/>
            <ac:spMk id="2" creationId="{24B5366D-8D0F-6DB8-4D30-F8289022CEA4}"/>
          </ac:spMkLst>
        </pc:spChg>
        <pc:spChg chg="mod">
          <ac:chgData name="西村 陽生" userId="763805c10ad28a2a" providerId="LiveId" clId="{0FBD8C09-964F-4322-BA4C-8197DC1E60D5}" dt="2023-07-31T07:51:27.365" v="57855" actId="6549"/>
          <ac:spMkLst>
            <pc:docMk/>
            <pc:sldMk cId="3804887933" sldId="371"/>
            <ac:spMk id="15" creationId="{C530DFEE-789F-6412-802D-6244B17B3965}"/>
          </ac:spMkLst>
        </pc:spChg>
        <pc:spChg chg="add del mod">
          <ac:chgData name="西村 陽生" userId="763805c10ad28a2a" providerId="LiveId" clId="{0FBD8C09-964F-4322-BA4C-8197DC1E60D5}" dt="2023-07-31T02:14:54.938" v="47855"/>
          <ac:spMkLst>
            <pc:docMk/>
            <pc:sldMk cId="3804887933" sldId="371"/>
            <ac:spMk id="16" creationId="{09106727-FD0E-D0A3-1F06-A694065A8915}"/>
          </ac:spMkLst>
        </pc:spChg>
        <pc:spChg chg="add mod">
          <ac:chgData name="西村 陽生" userId="763805c10ad28a2a" providerId="LiveId" clId="{0FBD8C09-964F-4322-BA4C-8197DC1E60D5}" dt="2023-08-02T03:24:30.631" v="62774" actId="1035"/>
          <ac:spMkLst>
            <pc:docMk/>
            <pc:sldMk cId="3804887933" sldId="371"/>
            <ac:spMk id="17" creationId="{E17BE80D-103E-F5C7-5212-AC01A88D05DE}"/>
          </ac:spMkLst>
        </pc:spChg>
        <pc:spChg chg="mod ord">
          <ac:chgData name="西村 陽生" userId="763805c10ad28a2a" providerId="LiveId" clId="{0FBD8C09-964F-4322-BA4C-8197DC1E60D5}" dt="2023-07-30T00:49:53.795" v="43528" actId="1076"/>
          <ac:spMkLst>
            <pc:docMk/>
            <pc:sldMk cId="3804887933" sldId="371"/>
            <ac:spMk id="21" creationId="{5EA43EA1-5B85-546F-EF91-8112C01513E9}"/>
          </ac:spMkLst>
        </pc:spChg>
        <pc:picChg chg="add mod">
          <ac:chgData name="西村 陽生" userId="763805c10ad28a2a" providerId="LiveId" clId="{0FBD8C09-964F-4322-BA4C-8197DC1E60D5}" dt="2023-08-02T03:24:30.631" v="62774" actId="1035"/>
          <ac:picMkLst>
            <pc:docMk/>
            <pc:sldMk cId="3804887933" sldId="371"/>
            <ac:picMk id="5" creationId="{5015152F-6526-8D4F-654A-6563050A81DB}"/>
          </ac:picMkLst>
        </pc:picChg>
        <pc:picChg chg="del">
          <ac:chgData name="西村 陽生" userId="763805c10ad28a2a" providerId="LiveId" clId="{0FBD8C09-964F-4322-BA4C-8197DC1E60D5}" dt="2023-07-30T00:22:35.952" v="42176" actId="478"/>
          <ac:picMkLst>
            <pc:docMk/>
            <pc:sldMk cId="3804887933" sldId="371"/>
            <ac:picMk id="7" creationId="{35596DEB-6DBF-4B2B-60C7-BAA86A6D1104}"/>
          </ac:picMkLst>
        </pc:picChg>
        <pc:picChg chg="add mod">
          <ac:chgData name="西村 陽生" userId="763805c10ad28a2a" providerId="LiveId" clId="{0FBD8C09-964F-4322-BA4C-8197DC1E60D5}" dt="2023-08-02T03:24:30.631" v="62774" actId="1035"/>
          <ac:picMkLst>
            <pc:docMk/>
            <pc:sldMk cId="3804887933" sldId="371"/>
            <ac:picMk id="10" creationId="{3863B899-B09C-18B1-B36D-98F28644D5DB}"/>
          </ac:picMkLst>
        </pc:picChg>
        <pc:picChg chg="add mod">
          <ac:chgData name="西村 陽生" userId="763805c10ad28a2a" providerId="LiveId" clId="{0FBD8C09-964F-4322-BA4C-8197DC1E60D5}" dt="2023-08-02T03:24:30.631" v="62774" actId="1035"/>
          <ac:picMkLst>
            <pc:docMk/>
            <pc:sldMk cId="3804887933" sldId="371"/>
            <ac:picMk id="12" creationId="{E978F0CA-525A-34CC-7CCC-913DEE1DFC5B}"/>
          </ac:picMkLst>
        </pc:picChg>
        <pc:picChg chg="del mod">
          <ac:chgData name="西村 陽生" userId="763805c10ad28a2a" providerId="LiveId" clId="{0FBD8C09-964F-4322-BA4C-8197DC1E60D5}" dt="2023-07-30T00:25:18.887" v="42367" actId="478"/>
          <ac:picMkLst>
            <pc:docMk/>
            <pc:sldMk cId="3804887933" sldId="371"/>
            <ac:picMk id="13" creationId="{449C4DFB-781A-CF43-0A6B-BC41E793165B}"/>
          </ac:picMkLst>
        </pc:picChg>
        <pc:picChg chg="del">
          <ac:chgData name="西村 陽生" userId="763805c10ad28a2a" providerId="LiveId" clId="{0FBD8C09-964F-4322-BA4C-8197DC1E60D5}" dt="2023-07-30T00:22:34.522" v="42174" actId="478"/>
          <ac:picMkLst>
            <pc:docMk/>
            <pc:sldMk cId="3804887933" sldId="371"/>
            <ac:picMk id="18" creationId="{488B522B-5F88-BA3E-472B-D8CDB97BA51B}"/>
          </ac:picMkLst>
        </pc:picChg>
        <pc:picChg chg="del">
          <ac:chgData name="西村 陽生" userId="763805c10ad28a2a" providerId="LiveId" clId="{0FBD8C09-964F-4322-BA4C-8197DC1E60D5}" dt="2023-07-30T00:22:34.112" v="42173" actId="478"/>
          <ac:picMkLst>
            <pc:docMk/>
            <pc:sldMk cId="3804887933" sldId="371"/>
            <ac:picMk id="20" creationId="{B0DC3508-06BF-9CF4-CF61-3773FB3225C0}"/>
          </ac:picMkLst>
        </pc:picChg>
      </pc:sldChg>
      <pc:sldChg chg="addSp delSp modSp add mod ord">
        <pc:chgData name="西村 陽生" userId="763805c10ad28a2a" providerId="LiveId" clId="{0FBD8C09-964F-4322-BA4C-8197DC1E60D5}" dt="2023-08-01T02:33:50.724" v="59141" actId="14100"/>
        <pc:sldMkLst>
          <pc:docMk/>
          <pc:sldMk cId="1353863724" sldId="372"/>
        </pc:sldMkLst>
        <pc:spChg chg="mod">
          <ac:chgData name="西村 陽生" userId="763805c10ad28a2a" providerId="LiveId" clId="{0FBD8C09-964F-4322-BA4C-8197DC1E60D5}" dt="2023-07-30T00:39:56.176" v="43048" actId="14100"/>
          <ac:spMkLst>
            <pc:docMk/>
            <pc:sldMk cId="1353863724" sldId="372"/>
            <ac:spMk id="6" creationId="{8F3A1E0A-362B-4880-D1AA-3942F1ABC56B}"/>
          </ac:spMkLst>
        </pc:spChg>
        <pc:spChg chg="mod">
          <ac:chgData name="西村 陽生" userId="763805c10ad28a2a" providerId="LiveId" clId="{0FBD8C09-964F-4322-BA4C-8197DC1E60D5}" dt="2023-07-31T06:55:53.720" v="57780" actId="113"/>
          <ac:spMkLst>
            <pc:docMk/>
            <pc:sldMk cId="1353863724" sldId="372"/>
            <ac:spMk id="15" creationId="{C530DFEE-789F-6412-802D-6244B17B3965}"/>
          </ac:spMkLst>
        </pc:spChg>
        <pc:spChg chg="add mod">
          <ac:chgData name="西村 陽生" userId="763805c10ad28a2a" providerId="LiveId" clId="{0FBD8C09-964F-4322-BA4C-8197DC1E60D5}" dt="2023-07-30T01:54:08.023" v="47107" actId="1076"/>
          <ac:spMkLst>
            <pc:docMk/>
            <pc:sldMk cId="1353863724" sldId="372"/>
            <ac:spMk id="20" creationId="{57E3F5BA-1FC0-E21B-1E45-6A3C623051D1}"/>
          </ac:spMkLst>
        </pc:spChg>
        <pc:spChg chg="del">
          <ac:chgData name="西村 陽生" userId="763805c10ad28a2a" providerId="LiveId" clId="{0FBD8C09-964F-4322-BA4C-8197DC1E60D5}" dt="2023-07-30T00:45:50.158" v="43495" actId="478"/>
          <ac:spMkLst>
            <pc:docMk/>
            <pc:sldMk cId="1353863724" sldId="372"/>
            <ac:spMk id="21" creationId="{5EA43EA1-5B85-546F-EF91-8112C01513E9}"/>
          </ac:spMkLst>
        </pc:spChg>
        <pc:spChg chg="add mod">
          <ac:chgData name="西村 陽生" userId="763805c10ad28a2a" providerId="LiveId" clId="{0FBD8C09-964F-4322-BA4C-8197DC1E60D5}" dt="2023-08-01T02:33:50.724" v="59141" actId="14100"/>
          <ac:spMkLst>
            <pc:docMk/>
            <pc:sldMk cId="1353863724" sldId="372"/>
            <ac:spMk id="22" creationId="{4E830B10-7F92-AF48-45D2-1C0C13AFD12D}"/>
          </ac:spMkLst>
        </pc:spChg>
        <pc:picChg chg="add mod">
          <ac:chgData name="西村 陽生" userId="763805c10ad28a2a" providerId="LiveId" clId="{0FBD8C09-964F-4322-BA4C-8197DC1E60D5}" dt="2023-07-30T01:53:19.001" v="46934" actId="1076"/>
          <ac:picMkLst>
            <pc:docMk/>
            <pc:sldMk cId="1353863724" sldId="372"/>
            <ac:picMk id="4" creationId="{5AC03BE3-05A5-5932-21C4-4538520C6F12}"/>
          </ac:picMkLst>
        </pc:picChg>
        <pc:picChg chg="del">
          <ac:chgData name="西村 陽生" userId="763805c10ad28a2a" providerId="LiveId" clId="{0FBD8C09-964F-4322-BA4C-8197DC1E60D5}" dt="2023-07-30T00:45:49.152" v="43494" actId="478"/>
          <ac:picMkLst>
            <pc:docMk/>
            <pc:sldMk cId="1353863724" sldId="372"/>
            <ac:picMk id="5" creationId="{5015152F-6526-8D4F-654A-6563050A81DB}"/>
          </ac:picMkLst>
        </pc:picChg>
        <pc:picChg chg="add del mod">
          <ac:chgData name="西村 陽生" userId="763805c10ad28a2a" providerId="LiveId" clId="{0FBD8C09-964F-4322-BA4C-8197DC1E60D5}" dt="2023-07-30T00:45:57.993" v="43500" actId="478"/>
          <ac:picMkLst>
            <pc:docMk/>
            <pc:sldMk cId="1353863724" sldId="372"/>
            <ac:picMk id="8" creationId="{F7C3A68B-AEAC-0734-1649-324F707C6047}"/>
          </ac:picMkLst>
        </pc:picChg>
        <pc:picChg chg="del">
          <ac:chgData name="西村 陽生" userId="763805c10ad28a2a" providerId="LiveId" clId="{0FBD8C09-964F-4322-BA4C-8197DC1E60D5}" dt="2023-07-30T00:45:48.602" v="43493" actId="478"/>
          <ac:picMkLst>
            <pc:docMk/>
            <pc:sldMk cId="1353863724" sldId="372"/>
            <ac:picMk id="10" creationId="{3863B899-B09C-18B1-B36D-98F28644D5DB}"/>
          </ac:picMkLst>
        </pc:picChg>
        <pc:picChg chg="add del mod">
          <ac:chgData name="西村 陽生" userId="763805c10ad28a2a" providerId="LiveId" clId="{0FBD8C09-964F-4322-BA4C-8197DC1E60D5}" dt="2023-07-30T00:41:29.193" v="43490" actId="478"/>
          <ac:picMkLst>
            <pc:docMk/>
            <pc:sldMk cId="1353863724" sldId="372"/>
            <ac:picMk id="12" creationId="{E978F0CA-525A-34CC-7CCC-913DEE1DFC5B}"/>
          </ac:picMkLst>
        </pc:picChg>
        <pc:picChg chg="add del mod">
          <ac:chgData name="西村 陽生" userId="763805c10ad28a2a" providerId="LiveId" clId="{0FBD8C09-964F-4322-BA4C-8197DC1E60D5}" dt="2023-07-30T01:19:07.370" v="44799" actId="478"/>
          <ac:picMkLst>
            <pc:docMk/>
            <pc:sldMk cId="1353863724" sldId="372"/>
            <ac:picMk id="13" creationId="{4A3A3414-935A-4516-1A8D-3DDDB18FDEA5}"/>
          </ac:picMkLst>
        </pc:picChg>
        <pc:picChg chg="add del mod">
          <ac:chgData name="西村 陽生" userId="763805c10ad28a2a" providerId="LiveId" clId="{0FBD8C09-964F-4322-BA4C-8197DC1E60D5}" dt="2023-07-30T01:19:07.857" v="44800" actId="478"/>
          <ac:picMkLst>
            <pc:docMk/>
            <pc:sldMk cId="1353863724" sldId="372"/>
            <ac:picMk id="17" creationId="{2EC52CC9-A89F-F40E-9F3E-42B5D2C1C0FE}"/>
          </ac:picMkLst>
        </pc:picChg>
        <pc:picChg chg="add del mod">
          <ac:chgData name="西村 陽生" userId="763805c10ad28a2a" providerId="LiveId" clId="{0FBD8C09-964F-4322-BA4C-8197DC1E60D5}" dt="2023-07-30T00:47:56.161" v="43505" actId="478"/>
          <ac:picMkLst>
            <pc:docMk/>
            <pc:sldMk cId="1353863724" sldId="372"/>
            <ac:picMk id="19" creationId="{71C5E777-4176-660B-5177-3B02D7ADC507}"/>
          </ac:picMkLst>
        </pc:picChg>
      </pc:sldChg>
      <pc:sldChg chg="addSp delSp modSp add mod">
        <pc:chgData name="西村 陽生" userId="763805c10ad28a2a" providerId="LiveId" clId="{0FBD8C09-964F-4322-BA4C-8197DC1E60D5}" dt="2023-08-02T03:25:14.691" v="62782" actId="1076"/>
        <pc:sldMkLst>
          <pc:docMk/>
          <pc:sldMk cId="31891105" sldId="373"/>
        </pc:sldMkLst>
        <pc:spChg chg="mod">
          <ac:chgData name="西村 陽生" userId="763805c10ad28a2a" providerId="LiveId" clId="{0FBD8C09-964F-4322-BA4C-8197DC1E60D5}" dt="2023-07-30T00:50:42.814" v="43553" actId="14100"/>
          <ac:spMkLst>
            <pc:docMk/>
            <pc:sldMk cId="31891105" sldId="373"/>
            <ac:spMk id="6" creationId="{8F3A1E0A-362B-4880-D1AA-3942F1ABC56B}"/>
          </ac:spMkLst>
        </pc:spChg>
        <pc:spChg chg="mod">
          <ac:chgData name="西村 陽生" userId="763805c10ad28a2a" providerId="LiveId" clId="{0FBD8C09-964F-4322-BA4C-8197DC1E60D5}" dt="2023-07-30T01:17:57.475" v="44790" actId="20577"/>
          <ac:spMkLst>
            <pc:docMk/>
            <pc:sldMk cId="31891105" sldId="373"/>
            <ac:spMk id="15" creationId="{C530DFEE-789F-6412-802D-6244B17B3965}"/>
          </ac:spMkLst>
        </pc:spChg>
        <pc:spChg chg="add mod">
          <ac:chgData name="西村 陽生" userId="763805c10ad28a2a" providerId="LiveId" clId="{0FBD8C09-964F-4322-BA4C-8197DC1E60D5}" dt="2023-08-02T03:24:53.911" v="62777" actId="14100"/>
          <ac:spMkLst>
            <pc:docMk/>
            <pc:sldMk cId="31891105" sldId="373"/>
            <ac:spMk id="19" creationId="{0AAB8DF2-B028-487A-AD5C-9AE526F16F5D}"/>
          </ac:spMkLst>
        </pc:spChg>
        <pc:spChg chg="del mod ord">
          <ac:chgData name="西村 陽生" userId="763805c10ad28a2a" providerId="LiveId" clId="{0FBD8C09-964F-4322-BA4C-8197DC1E60D5}" dt="2023-07-30T01:08:12.379" v="44348" actId="478"/>
          <ac:spMkLst>
            <pc:docMk/>
            <pc:sldMk cId="31891105" sldId="373"/>
            <ac:spMk id="21" creationId="{5EA43EA1-5B85-546F-EF91-8112C01513E9}"/>
          </ac:spMkLst>
        </pc:spChg>
        <pc:picChg chg="add del mod">
          <ac:chgData name="西村 陽生" userId="763805c10ad28a2a" providerId="LiveId" clId="{0FBD8C09-964F-4322-BA4C-8197DC1E60D5}" dt="2023-07-30T00:58:43.830" v="43796" actId="478"/>
          <ac:picMkLst>
            <pc:docMk/>
            <pc:sldMk cId="31891105" sldId="373"/>
            <ac:picMk id="2" creationId="{AD5066A9-48A4-3217-0604-4E4F832672D3}"/>
          </ac:picMkLst>
        </pc:picChg>
        <pc:picChg chg="del mod">
          <ac:chgData name="西村 陽生" userId="763805c10ad28a2a" providerId="LiveId" clId="{0FBD8C09-964F-4322-BA4C-8197DC1E60D5}" dt="2023-07-30T01:03:11.049" v="44039" actId="478"/>
          <ac:picMkLst>
            <pc:docMk/>
            <pc:sldMk cId="31891105" sldId="373"/>
            <ac:picMk id="5" creationId="{5015152F-6526-8D4F-654A-6563050A81DB}"/>
          </ac:picMkLst>
        </pc:picChg>
        <pc:picChg chg="add mod">
          <ac:chgData name="西村 陽生" userId="763805c10ad28a2a" providerId="LiveId" clId="{0FBD8C09-964F-4322-BA4C-8197DC1E60D5}" dt="2023-08-02T03:24:49.688" v="62775" actId="14100"/>
          <ac:picMkLst>
            <pc:docMk/>
            <pc:sldMk cId="31891105" sldId="373"/>
            <ac:picMk id="7" creationId="{DDA9D17E-AA0B-881A-E80D-332A5CFA2BE3}"/>
          </ac:picMkLst>
        </pc:picChg>
        <pc:picChg chg="del">
          <ac:chgData name="西村 陽生" userId="763805c10ad28a2a" providerId="LiveId" clId="{0FBD8C09-964F-4322-BA4C-8197DC1E60D5}" dt="2023-07-30T01:03:08.982" v="44037" actId="478"/>
          <ac:picMkLst>
            <pc:docMk/>
            <pc:sldMk cId="31891105" sldId="373"/>
            <ac:picMk id="10" creationId="{3863B899-B09C-18B1-B36D-98F28644D5DB}"/>
          </ac:picMkLst>
        </pc:picChg>
        <pc:picChg chg="add mod">
          <ac:chgData name="西村 陽生" userId="763805c10ad28a2a" providerId="LiveId" clId="{0FBD8C09-964F-4322-BA4C-8197DC1E60D5}" dt="2023-08-02T03:25:14.691" v="62782" actId="1076"/>
          <ac:picMkLst>
            <pc:docMk/>
            <pc:sldMk cId="31891105" sldId="373"/>
            <ac:picMk id="11" creationId="{D7C4A244-8DD0-BF5C-1E02-EA5D47CDC202}"/>
          </ac:picMkLst>
        </pc:picChg>
        <pc:picChg chg="del">
          <ac:chgData name="西村 陽生" userId="763805c10ad28a2a" providerId="LiveId" clId="{0FBD8C09-964F-4322-BA4C-8197DC1E60D5}" dt="2023-07-30T00:58:47.902" v="43798" actId="478"/>
          <ac:picMkLst>
            <pc:docMk/>
            <pc:sldMk cId="31891105" sldId="373"/>
            <ac:picMk id="12" creationId="{E978F0CA-525A-34CC-7CCC-913DEE1DFC5B}"/>
          </ac:picMkLst>
        </pc:picChg>
        <pc:picChg chg="add del mod">
          <ac:chgData name="西村 陽生" userId="763805c10ad28a2a" providerId="LiveId" clId="{0FBD8C09-964F-4322-BA4C-8197DC1E60D5}" dt="2023-07-30T01:04:48.663" v="44120" actId="478"/>
          <ac:picMkLst>
            <pc:docMk/>
            <pc:sldMk cId="31891105" sldId="373"/>
            <ac:picMk id="16" creationId="{82F3CB02-5B77-A8F3-8E96-4E706FCAB950}"/>
          </ac:picMkLst>
        </pc:picChg>
        <pc:picChg chg="add mod">
          <ac:chgData name="西村 陽生" userId="763805c10ad28a2a" providerId="LiveId" clId="{0FBD8C09-964F-4322-BA4C-8197DC1E60D5}" dt="2023-08-02T03:25:01.520" v="62778" actId="1076"/>
          <ac:picMkLst>
            <pc:docMk/>
            <pc:sldMk cId="31891105" sldId="373"/>
            <ac:picMk id="18" creationId="{7217E7ED-B0A9-226C-9666-2059F6354670}"/>
          </ac:picMkLst>
        </pc:picChg>
      </pc:sldChg>
      <pc:sldChg chg="addSp delSp modSp add mod">
        <pc:chgData name="西村 陽生" userId="763805c10ad28a2a" providerId="LiveId" clId="{0FBD8C09-964F-4322-BA4C-8197DC1E60D5}" dt="2023-08-02T03:25:25.157" v="62784" actId="1076"/>
        <pc:sldMkLst>
          <pc:docMk/>
          <pc:sldMk cId="3988879694" sldId="374"/>
        </pc:sldMkLst>
        <pc:spChg chg="add mod">
          <ac:chgData name="西村 陽生" userId="763805c10ad28a2a" providerId="LiveId" clId="{0FBD8C09-964F-4322-BA4C-8197DC1E60D5}" dt="2023-08-02T03:25:21.893" v="62783" actId="1076"/>
          <ac:spMkLst>
            <pc:docMk/>
            <pc:sldMk cId="3988879694" sldId="374"/>
            <ac:spMk id="10" creationId="{53B1C710-C6AD-1F4C-CE8F-B8951FC0A7D1}"/>
          </ac:spMkLst>
        </pc:spChg>
        <pc:spChg chg="add mod">
          <ac:chgData name="西村 陽生" userId="763805c10ad28a2a" providerId="LiveId" clId="{0FBD8C09-964F-4322-BA4C-8197DC1E60D5}" dt="2023-07-30T01:22:24.169" v="45155" actId="20577"/>
          <ac:spMkLst>
            <pc:docMk/>
            <pc:sldMk cId="3988879694" sldId="374"/>
            <ac:spMk id="12" creationId="{48F1A0AF-8A53-20EF-4075-44C3A6882500}"/>
          </ac:spMkLst>
        </pc:spChg>
        <pc:spChg chg="add mod">
          <ac:chgData name="西村 陽生" userId="763805c10ad28a2a" providerId="LiveId" clId="{0FBD8C09-964F-4322-BA4C-8197DC1E60D5}" dt="2023-07-30T01:22:55.270" v="45162" actId="6549"/>
          <ac:spMkLst>
            <pc:docMk/>
            <pc:sldMk cId="3988879694" sldId="374"/>
            <ac:spMk id="13" creationId="{5136ACA1-3A4E-F1F6-4315-770C3B3E324B}"/>
          </ac:spMkLst>
        </pc:spChg>
        <pc:spChg chg="mod">
          <ac:chgData name="西村 陽生" userId="763805c10ad28a2a" providerId="LiveId" clId="{0FBD8C09-964F-4322-BA4C-8197DC1E60D5}" dt="2023-07-30T01:17:28.207" v="44781" actId="20577"/>
          <ac:spMkLst>
            <pc:docMk/>
            <pc:sldMk cId="3988879694" sldId="374"/>
            <ac:spMk id="15" creationId="{C530DFEE-789F-6412-802D-6244B17B3965}"/>
          </ac:spMkLst>
        </pc:spChg>
        <pc:spChg chg="add del mod">
          <ac:chgData name="西村 陽生" userId="763805c10ad28a2a" providerId="LiveId" clId="{0FBD8C09-964F-4322-BA4C-8197DC1E60D5}" dt="2023-07-30T01:22:43.307" v="45159"/>
          <ac:spMkLst>
            <pc:docMk/>
            <pc:sldMk cId="3988879694" sldId="374"/>
            <ac:spMk id="16" creationId="{5423F5D9-C595-AE87-7BFD-40CCE5C27AEB}"/>
          </ac:spMkLst>
        </pc:spChg>
        <pc:spChg chg="add mod">
          <ac:chgData name="西村 陽生" userId="763805c10ad28a2a" providerId="LiveId" clId="{0FBD8C09-964F-4322-BA4C-8197DC1E60D5}" dt="2023-07-31T02:15:50.672" v="47868" actId="14100"/>
          <ac:spMkLst>
            <pc:docMk/>
            <pc:sldMk cId="3988879694" sldId="374"/>
            <ac:spMk id="17" creationId="{7493691C-E357-AE2D-5D43-169C13A59E93}"/>
          </ac:spMkLst>
        </pc:spChg>
        <pc:picChg chg="add mod">
          <ac:chgData name="西村 陽生" userId="763805c10ad28a2a" providerId="LiveId" clId="{0FBD8C09-964F-4322-BA4C-8197DC1E60D5}" dt="2023-08-02T03:25:25.157" v="62784" actId="1076"/>
          <ac:picMkLst>
            <pc:docMk/>
            <pc:sldMk cId="3988879694" sldId="374"/>
            <ac:picMk id="4" creationId="{94BC51AC-9234-E4D7-BFF3-DB705CD4C844}"/>
          </ac:picMkLst>
        </pc:picChg>
        <pc:picChg chg="del">
          <ac:chgData name="西村 陽生" userId="763805c10ad28a2a" providerId="LiveId" clId="{0FBD8C09-964F-4322-BA4C-8197DC1E60D5}" dt="2023-07-30T01:11:48.248" v="44354" actId="478"/>
          <ac:picMkLst>
            <pc:docMk/>
            <pc:sldMk cId="3988879694" sldId="374"/>
            <ac:picMk id="7" creationId="{DDA9D17E-AA0B-881A-E80D-332A5CFA2BE3}"/>
          </ac:picMkLst>
        </pc:picChg>
        <pc:picChg chg="add mod">
          <ac:chgData name="西村 陽生" userId="763805c10ad28a2a" providerId="LiveId" clId="{0FBD8C09-964F-4322-BA4C-8197DC1E60D5}" dt="2023-07-30T01:16:20.741" v="44675" actId="1076"/>
          <ac:picMkLst>
            <pc:docMk/>
            <pc:sldMk cId="3988879694" sldId="374"/>
            <ac:picMk id="8" creationId="{B30B6054-7DB8-5C29-11E1-4E8E8FA636D8}"/>
          </ac:picMkLst>
        </pc:picChg>
        <pc:picChg chg="del">
          <ac:chgData name="西村 陽生" userId="763805c10ad28a2a" providerId="LiveId" clId="{0FBD8C09-964F-4322-BA4C-8197DC1E60D5}" dt="2023-07-30T01:11:47.438" v="44353" actId="478"/>
          <ac:picMkLst>
            <pc:docMk/>
            <pc:sldMk cId="3988879694" sldId="374"/>
            <ac:picMk id="11" creationId="{D7C4A244-8DD0-BF5C-1E02-EA5D47CDC202}"/>
          </ac:picMkLst>
        </pc:picChg>
        <pc:picChg chg="del">
          <ac:chgData name="西村 陽生" userId="763805c10ad28a2a" providerId="LiveId" clId="{0FBD8C09-964F-4322-BA4C-8197DC1E60D5}" dt="2023-07-30T01:11:44.399" v="44350" actId="478"/>
          <ac:picMkLst>
            <pc:docMk/>
            <pc:sldMk cId="3988879694" sldId="374"/>
            <ac:picMk id="18" creationId="{7217E7ED-B0A9-226C-9666-2059F6354670}"/>
          </ac:picMkLst>
        </pc:picChg>
      </pc:sldChg>
      <pc:sldChg chg="addSp delSp modSp add mod">
        <pc:chgData name="西村 陽生" userId="763805c10ad28a2a" providerId="LiveId" clId="{0FBD8C09-964F-4322-BA4C-8197DC1E60D5}" dt="2023-08-01T02:35:46.460" v="59243" actId="20577"/>
        <pc:sldMkLst>
          <pc:docMk/>
          <pc:sldMk cId="1332793301" sldId="375"/>
        </pc:sldMkLst>
        <pc:spChg chg="mod">
          <ac:chgData name="西村 陽生" userId="763805c10ad28a2a" providerId="LiveId" clId="{0FBD8C09-964F-4322-BA4C-8197DC1E60D5}" dt="2023-07-31T02:17:12.430" v="47916" actId="20577"/>
          <ac:spMkLst>
            <pc:docMk/>
            <pc:sldMk cId="1332793301" sldId="375"/>
            <ac:spMk id="6" creationId="{8F3A1E0A-362B-4880-D1AA-3942F1ABC56B}"/>
          </ac:spMkLst>
        </pc:spChg>
        <pc:spChg chg="mod">
          <ac:chgData name="西村 陽生" userId="763805c10ad28a2a" providerId="LiveId" clId="{0FBD8C09-964F-4322-BA4C-8197DC1E60D5}" dt="2023-08-01T02:35:46.460" v="59243" actId="20577"/>
          <ac:spMkLst>
            <pc:docMk/>
            <pc:sldMk cId="1332793301" sldId="375"/>
            <ac:spMk id="15" creationId="{C530DFEE-789F-6412-802D-6244B17B3965}"/>
          </ac:spMkLst>
        </pc:spChg>
        <pc:picChg chg="del mod">
          <ac:chgData name="西村 陽生" userId="763805c10ad28a2a" providerId="LiveId" clId="{0FBD8C09-964F-4322-BA4C-8197DC1E60D5}" dt="2023-07-31T01:58:10.651" v="47143" actId="478"/>
          <ac:picMkLst>
            <pc:docMk/>
            <pc:sldMk cId="1332793301" sldId="375"/>
            <ac:picMk id="4" creationId="{5AC03BE3-05A5-5932-21C4-4538520C6F12}"/>
          </ac:picMkLst>
        </pc:picChg>
        <pc:picChg chg="add del mod">
          <ac:chgData name="西村 陽生" userId="763805c10ad28a2a" providerId="LiveId" clId="{0FBD8C09-964F-4322-BA4C-8197DC1E60D5}" dt="2023-07-31T02:17:03.792" v="47877" actId="478"/>
          <ac:picMkLst>
            <pc:docMk/>
            <pc:sldMk cId="1332793301" sldId="375"/>
            <ac:picMk id="5" creationId="{A1EDA5EB-CE13-375D-B2E9-B6BF714BD146}"/>
          </ac:picMkLst>
        </pc:picChg>
      </pc:sldChg>
      <pc:sldChg chg="addSp delSp modSp add mod">
        <pc:chgData name="西村 陽生" userId="763805c10ad28a2a" providerId="LiveId" clId="{0FBD8C09-964F-4322-BA4C-8197DC1E60D5}" dt="2023-08-05T09:01:31.999" v="63013" actId="1076"/>
        <pc:sldMkLst>
          <pc:docMk/>
          <pc:sldMk cId="888053010" sldId="376"/>
        </pc:sldMkLst>
        <pc:spChg chg="add mod">
          <ac:chgData name="西村 陽生" userId="763805c10ad28a2a" providerId="LiveId" clId="{0FBD8C09-964F-4322-BA4C-8197DC1E60D5}" dt="2023-08-02T03:25:40.028" v="62786" actId="14100"/>
          <ac:spMkLst>
            <pc:docMk/>
            <pc:sldMk cId="888053010" sldId="376"/>
            <ac:spMk id="4" creationId="{49B62B85-35D1-826D-3486-4B567336DA50}"/>
          </ac:spMkLst>
        </pc:spChg>
        <pc:spChg chg="del">
          <ac:chgData name="西村 陽生" userId="763805c10ad28a2a" providerId="LiveId" clId="{0FBD8C09-964F-4322-BA4C-8197DC1E60D5}" dt="2023-07-30T01:26:21.414" v="45168" actId="478"/>
          <ac:spMkLst>
            <pc:docMk/>
            <pc:sldMk cId="888053010" sldId="376"/>
            <ac:spMk id="10" creationId="{53B1C710-C6AD-1F4C-CE8F-B8951FC0A7D1}"/>
          </ac:spMkLst>
        </pc:spChg>
        <pc:spChg chg="mod ord">
          <ac:chgData name="西村 陽生" userId="763805c10ad28a2a" providerId="LiveId" clId="{0FBD8C09-964F-4322-BA4C-8197DC1E60D5}" dt="2023-08-05T09:01:31.999" v="63013" actId="1076"/>
          <ac:spMkLst>
            <pc:docMk/>
            <pc:sldMk cId="888053010" sldId="376"/>
            <ac:spMk id="12" creationId="{48F1A0AF-8A53-20EF-4075-44C3A6882500}"/>
          </ac:spMkLst>
        </pc:spChg>
        <pc:spChg chg="del mod ord">
          <ac:chgData name="西村 陽生" userId="763805c10ad28a2a" providerId="LiveId" clId="{0FBD8C09-964F-4322-BA4C-8197DC1E60D5}" dt="2023-08-02T00:20:09.955" v="59375" actId="478"/>
          <ac:spMkLst>
            <pc:docMk/>
            <pc:sldMk cId="888053010" sldId="376"/>
            <ac:spMk id="13" creationId="{5136ACA1-3A4E-F1F6-4315-770C3B3E324B}"/>
          </ac:spMkLst>
        </pc:spChg>
        <pc:spChg chg="mod">
          <ac:chgData name="西村 陽生" userId="763805c10ad28a2a" providerId="LiveId" clId="{0FBD8C09-964F-4322-BA4C-8197DC1E60D5}" dt="2023-08-02T00:22:16.814" v="59471" actId="20577"/>
          <ac:spMkLst>
            <pc:docMk/>
            <pc:sldMk cId="888053010" sldId="376"/>
            <ac:spMk id="15" creationId="{C530DFEE-789F-6412-802D-6244B17B3965}"/>
          </ac:spMkLst>
        </pc:spChg>
        <pc:picChg chg="add mod ord modCrop">
          <ac:chgData name="西村 陽生" userId="763805c10ad28a2a" providerId="LiveId" clId="{0FBD8C09-964F-4322-BA4C-8197DC1E60D5}" dt="2023-08-02T03:25:36.103" v="62785" actId="1076"/>
          <ac:picMkLst>
            <pc:docMk/>
            <pc:sldMk cId="888053010" sldId="376"/>
            <ac:picMk id="2" creationId="{E16AC04B-504B-439C-AB63-48E8216419DE}"/>
          </ac:picMkLst>
        </pc:picChg>
        <pc:picChg chg="del">
          <ac:chgData name="西村 陽生" userId="763805c10ad28a2a" providerId="LiveId" clId="{0FBD8C09-964F-4322-BA4C-8197DC1E60D5}" dt="2023-07-30T01:26:19.615" v="45166" actId="478"/>
          <ac:picMkLst>
            <pc:docMk/>
            <pc:sldMk cId="888053010" sldId="376"/>
            <ac:picMk id="4" creationId="{94BC51AC-9234-E4D7-BFF3-DB705CD4C844}"/>
          </ac:picMkLst>
        </pc:picChg>
        <pc:picChg chg="add del mod ord">
          <ac:chgData name="西村 陽生" userId="763805c10ad28a2a" providerId="LiveId" clId="{0FBD8C09-964F-4322-BA4C-8197DC1E60D5}" dt="2023-07-30T01:42:54.342" v="45931" actId="478"/>
          <ac:picMkLst>
            <pc:docMk/>
            <pc:sldMk cId="888053010" sldId="376"/>
            <ac:picMk id="7" creationId="{23EDD046-C6DF-F18E-25D8-BBB057B4AA2A}"/>
          </ac:picMkLst>
        </pc:picChg>
        <pc:picChg chg="add mod">
          <ac:chgData name="西村 陽生" userId="763805c10ad28a2a" providerId="LiveId" clId="{0FBD8C09-964F-4322-BA4C-8197DC1E60D5}" dt="2023-08-05T09:01:21.708" v="63011" actId="1076"/>
          <ac:picMkLst>
            <pc:docMk/>
            <pc:sldMk cId="888053010" sldId="376"/>
            <ac:picMk id="7" creationId="{E34FB3CB-6615-382B-0AC2-3AE4D6F6EA6F}"/>
          </ac:picMkLst>
        </pc:picChg>
        <pc:picChg chg="del">
          <ac:chgData name="西村 陽生" userId="763805c10ad28a2a" providerId="LiveId" clId="{0FBD8C09-964F-4322-BA4C-8197DC1E60D5}" dt="2023-07-30T01:26:20.184" v="45167" actId="478"/>
          <ac:picMkLst>
            <pc:docMk/>
            <pc:sldMk cId="888053010" sldId="376"/>
            <ac:picMk id="8" creationId="{B30B6054-7DB8-5C29-11E1-4E8E8FA636D8}"/>
          </ac:picMkLst>
        </pc:picChg>
        <pc:picChg chg="add mod">
          <ac:chgData name="西村 陽生" userId="763805c10ad28a2a" providerId="LiveId" clId="{0FBD8C09-964F-4322-BA4C-8197DC1E60D5}" dt="2023-07-30T01:43:04.707" v="45936" actId="1076"/>
          <ac:picMkLst>
            <pc:docMk/>
            <pc:sldMk cId="888053010" sldId="376"/>
            <ac:picMk id="16" creationId="{AA4273FF-5775-2376-3E81-319B18EE809C}"/>
          </ac:picMkLst>
        </pc:picChg>
      </pc:sldChg>
      <pc:sldChg chg="addSp delSp modSp add mod">
        <pc:chgData name="西村 陽生" userId="763805c10ad28a2a" providerId="LiveId" clId="{0FBD8C09-964F-4322-BA4C-8197DC1E60D5}" dt="2023-08-02T00:23:17.782" v="59532" actId="14100"/>
        <pc:sldMkLst>
          <pc:docMk/>
          <pc:sldMk cId="815525288" sldId="377"/>
        </pc:sldMkLst>
        <pc:spChg chg="add del mod">
          <ac:chgData name="西村 陽生" userId="763805c10ad28a2a" providerId="LiveId" clId="{0FBD8C09-964F-4322-BA4C-8197DC1E60D5}" dt="2023-07-30T01:45:07.912" v="46122" actId="478"/>
          <ac:spMkLst>
            <pc:docMk/>
            <pc:sldMk cId="815525288" sldId="377"/>
            <ac:spMk id="4" creationId="{4B918891-9874-260E-1016-F0D85993CB83}"/>
          </ac:spMkLst>
        </pc:spChg>
        <pc:spChg chg="add mod">
          <ac:chgData name="西村 陽生" userId="763805c10ad28a2a" providerId="LiveId" clId="{0FBD8C09-964F-4322-BA4C-8197DC1E60D5}" dt="2023-08-01T02:33:31.059" v="59108" actId="1076"/>
          <ac:spMkLst>
            <pc:docMk/>
            <pc:sldMk cId="815525288" sldId="377"/>
            <ac:spMk id="11" creationId="{DD6AAACC-485F-6A8C-7CA5-85FEB0D73FD3}"/>
          </ac:spMkLst>
        </pc:spChg>
        <pc:spChg chg="del mod">
          <ac:chgData name="西村 陽生" userId="763805c10ad28a2a" providerId="LiveId" clId="{0FBD8C09-964F-4322-BA4C-8197DC1E60D5}" dt="2023-07-30T01:45:09.753" v="46124" actId="478"/>
          <ac:spMkLst>
            <pc:docMk/>
            <pc:sldMk cId="815525288" sldId="377"/>
            <ac:spMk id="12" creationId="{48F1A0AF-8A53-20EF-4075-44C3A6882500}"/>
          </ac:spMkLst>
        </pc:spChg>
        <pc:spChg chg="del">
          <ac:chgData name="西村 陽生" userId="763805c10ad28a2a" providerId="LiveId" clId="{0FBD8C09-964F-4322-BA4C-8197DC1E60D5}" dt="2023-07-30T01:45:04.696" v="46120" actId="478"/>
          <ac:spMkLst>
            <pc:docMk/>
            <pc:sldMk cId="815525288" sldId="377"/>
            <ac:spMk id="13" creationId="{5136ACA1-3A4E-F1F6-4315-770C3B3E324B}"/>
          </ac:spMkLst>
        </pc:spChg>
        <pc:spChg chg="mod">
          <ac:chgData name="西村 陽生" userId="763805c10ad28a2a" providerId="LiveId" clId="{0FBD8C09-964F-4322-BA4C-8197DC1E60D5}" dt="2023-08-02T00:23:06.717" v="59531" actId="20577"/>
          <ac:spMkLst>
            <pc:docMk/>
            <pc:sldMk cId="815525288" sldId="377"/>
            <ac:spMk id="15" creationId="{C530DFEE-789F-6412-802D-6244B17B3965}"/>
          </ac:spMkLst>
        </pc:spChg>
        <pc:spChg chg="add mod">
          <ac:chgData name="西村 陽生" userId="763805c10ad28a2a" providerId="LiveId" clId="{0FBD8C09-964F-4322-BA4C-8197DC1E60D5}" dt="2023-08-02T00:23:17.782" v="59532" actId="14100"/>
          <ac:spMkLst>
            <pc:docMk/>
            <pc:sldMk cId="815525288" sldId="377"/>
            <ac:spMk id="17" creationId="{C6018431-B215-EA7F-0E69-1E56E0AA9E34}"/>
          </ac:spMkLst>
        </pc:spChg>
        <pc:picChg chg="del">
          <ac:chgData name="西村 陽生" userId="763805c10ad28a2a" providerId="LiveId" clId="{0FBD8C09-964F-4322-BA4C-8197DC1E60D5}" dt="2023-07-30T01:41:32.769" v="45914" actId="478"/>
          <ac:picMkLst>
            <pc:docMk/>
            <pc:sldMk cId="815525288" sldId="377"/>
            <ac:picMk id="2" creationId="{E16AC04B-504B-439C-AB63-48E8216419DE}"/>
          </ac:picMkLst>
        </pc:picChg>
        <pc:picChg chg="del">
          <ac:chgData name="西村 陽生" userId="763805c10ad28a2a" providerId="LiveId" clId="{0FBD8C09-964F-4322-BA4C-8197DC1E60D5}" dt="2023-07-30T01:41:34.211" v="45915" actId="478"/>
          <ac:picMkLst>
            <pc:docMk/>
            <pc:sldMk cId="815525288" sldId="377"/>
            <ac:picMk id="7" creationId="{23EDD046-C6DF-F18E-25D8-BBB057B4AA2A}"/>
          </ac:picMkLst>
        </pc:picChg>
        <pc:picChg chg="add mod">
          <ac:chgData name="西村 陽生" userId="763805c10ad28a2a" providerId="LiveId" clId="{0FBD8C09-964F-4322-BA4C-8197DC1E60D5}" dt="2023-07-30T01:45:36.682" v="46133" actId="1076"/>
          <ac:picMkLst>
            <pc:docMk/>
            <pc:sldMk cId="815525288" sldId="377"/>
            <ac:picMk id="8" creationId="{67C5F8E9-F6F7-8037-2986-58D3E386195B}"/>
          </ac:picMkLst>
        </pc:picChg>
        <pc:picChg chg="add mod modCrop">
          <ac:chgData name="西村 陽生" userId="763805c10ad28a2a" providerId="LiveId" clId="{0FBD8C09-964F-4322-BA4C-8197DC1E60D5}" dt="2023-07-30T01:45:33.668" v="46132" actId="14100"/>
          <ac:picMkLst>
            <pc:docMk/>
            <pc:sldMk cId="815525288" sldId="377"/>
            <ac:picMk id="10" creationId="{A7787CDF-FC5B-FCCB-A185-9C712BCFB4D6}"/>
          </ac:picMkLst>
        </pc:picChg>
        <pc:picChg chg="add mod">
          <ac:chgData name="西村 陽生" userId="763805c10ad28a2a" providerId="LiveId" clId="{0FBD8C09-964F-4322-BA4C-8197DC1E60D5}" dt="2023-07-30T01:47:25.706" v="46415" actId="1076"/>
          <ac:picMkLst>
            <pc:docMk/>
            <pc:sldMk cId="815525288" sldId="377"/>
            <ac:picMk id="16" creationId="{8538AED5-6F8B-E056-4B96-EC61773D65D4}"/>
          </ac:picMkLst>
        </pc:picChg>
      </pc:sldChg>
      <pc:sldChg chg="addSp delSp modSp add mod ord">
        <pc:chgData name="西村 陽生" userId="763805c10ad28a2a" providerId="LiveId" clId="{0FBD8C09-964F-4322-BA4C-8197DC1E60D5}" dt="2023-08-01T02:35:02.458" v="59213" actId="14100"/>
        <pc:sldMkLst>
          <pc:docMk/>
          <pc:sldMk cId="827201588" sldId="378"/>
        </pc:sldMkLst>
        <pc:spChg chg="mod ord">
          <ac:chgData name="西村 陽生" userId="763805c10ad28a2a" providerId="LiveId" clId="{0FBD8C09-964F-4322-BA4C-8197DC1E60D5}" dt="2023-08-01T02:35:02.458" v="59213" actId="14100"/>
          <ac:spMkLst>
            <pc:docMk/>
            <pc:sldMk cId="827201588" sldId="378"/>
            <ac:spMk id="11" creationId="{DD6AAACC-485F-6A8C-7CA5-85FEB0D73FD3}"/>
          </ac:spMkLst>
        </pc:spChg>
        <pc:spChg chg="add mod">
          <ac:chgData name="西村 陽生" userId="763805c10ad28a2a" providerId="LiveId" clId="{0FBD8C09-964F-4322-BA4C-8197DC1E60D5}" dt="2023-07-31T02:16:26.221" v="47875" actId="14100"/>
          <ac:spMkLst>
            <pc:docMk/>
            <pc:sldMk cId="827201588" sldId="378"/>
            <ac:spMk id="13" creationId="{713D55C2-6A4B-1563-8B8B-DA2FF4465690}"/>
          </ac:spMkLst>
        </pc:spChg>
        <pc:spChg chg="mod">
          <ac:chgData name="西村 陽生" userId="763805c10ad28a2a" providerId="LiveId" clId="{0FBD8C09-964F-4322-BA4C-8197DC1E60D5}" dt="2023-08-01T02:34:25.026" v="59158" actId="6549"/>
          <ac:spMkLst>
            <pc:docMk/>
            <pc:sldMk cId="827201588" sldId="378"/>
            <ac:spMk id="15" creationId="{C530DFEE-789F-6412-802D-6244B17B3965}"/>
          </ac:spMkLst>
        </pc:spChg>
        <pc:picChg chg="add del mod ord modCrop">
          <ac:chgData name="西村 陽生" userId="763805c10ad28a2a" providerId="LiveId" clId="{0FBD8C09-964F-4322-BA4C-8197DC1E60D5}" dt="2023-07-31T02:09:06.753" v="47611" actId="478"/>
          <ac:picMkLst>
            <pc:docMk/>
            <pc:sldMk cId="827201588" sldId="378"/>
            <ac:picMk id="4" creationId="{E91852E4-666B-1F9F-32DF-ECA999D62E56}"/>
          </ac:picMkLst>
        </pc:picChg>
        <pc:picChg chg="add mod">
          <ac:chgData name="西村 陽生" userId="763805c10ad28a2a" providerId="LiveId" clId="{0FBD8C09-964F-4322-BA4C-8197DC1E60D5}" dt="2023-07-31T02:03:27.707" v="47584" actId="1076"/>
          <ac:picMkLst>
            <pc:docMk/>
            <pc:sldMk cId="827201588" sldId="378"/>
            <ac:picMk id="7" creationId="{7BF464CF-78E8-01B1-C8D0-4558C68FAF9B}"/>
          </ac:picMkLst>
        </pc:picChg>
        <pc:picChg chg="del">
          <ac:chgData name="西村 陽生" userId="763805c10ad28a2a" providerId="LiveId" clId="{0FBD8C09-964F-4322-BA4C-8197DC1E60D5}" dt="2023-07-31T01:59:57.019" v="47161" actId="478"/>
          <ac:picMkLst>
            <pc:docMk/>
            <pc:sldMk cId="827201588" sldId="378"/>
            <ac:picMk id="8" creationId="{67C5F8E9-F6F7-8037-2986-58D3E386195B}"/>
          </ac:picMkLst>
        </pc:picChg>
        <pc:picChg chg="del">
          <ac:chgData name="西村 陽生" userId="763805c10ad28a2a" providerId="LiveId" clId="{0FBD8C09-964F-4322-BA4C-8197DC1E60D5}" dt="2023-07-31T01:59:17.444" v="47152" actId="478"/>
          <ac:picMkLst>
            <pc:docMk/>
            <pc:sldMk cId="827201588" sldId="378"/>
            <ac:picMk id="10" creationId="{A7787CDF-FC5B-FCCB-A185-9C712BCFB4D6}"/>
          </ac:picMkLst>
        </pc:picChg>
        <pc:picChg chg="add mod modCrop">
          <ac:chgData name="西村 陽生" userId="763805c10ad28a2a" providerId="LiveId" clId="{0FBD8C09-964F-4322-BA4C-8197DC1E60D5}" dt="2023-08-01T02:34:33.763" v="59159" actId="14100"/>
          <ac:picMkLst>
            <pc:docMk/>
            <pc:sldMk cId="827201588" sldId="378"/>
            <ac:picMk id="12" creationId="{5016E104-9BB5-8711-1373-09FF954028D4}"/>
          </ac:picMkLst>
        </pc:picChg>
        <pc:picChg chg="del">
          <ac:chgData name="西村 陽生" userId="763805c10ad28a2a" providerId="LiveId" clId="{0FBD8C09-964F-4322-BA4C-8197DC1E60D5}" dt="2023-07-31T01:59:26.468" v="47156" actId="478"/>
          <ac:picMkLst>
            <pc:docMk/>
            <pc:sldMk cId="827201588" sldId="378"/>
            <ac:picMk id="16" creationId="{8538AED5-6F8B-E056-4B96-EC61773D65D4}"/>
          </ac:picMkLst>
        </pc:picChg>
      </pc:sldChg>
      <pc:sldChg chg="add del">
        <pc:chgData name="西村 陽生" userId="763805c10ad28a2a" providerId="LiveId" clId="{0FBD8C09-964F-4322-BA4C-8197DC1E60D5}" dt="2023-07-30T01:41:37.994" v="45917"/>
        <pc:sldMkLst>
          <pc:docMk/>
          <pc:sldMk cId="4137849470" sldId="378"/>
        </pc:sldMkLst>
      </pc:sldChg>
      <pc:sldChg chg="addSp delSp modSp add mod">
        <pc:chgData name="西村 陽生" userId="763805c10ad28a2a" providerId="LiveId" clId="{0FBD8C09-964F-4322-BA4C-8197DC1E60D5}" dt="2023-08-01T02:35:31.769" v="59226" actId="1076"/>
        <pc:sldMkLst>
          <pc:docMk/>
          <pc:sldMk cId="2629673590" sldId="379"/>
        </pc:sldMkLst>
        <pc:spChg chg="add mod ord">
          <ac:chgData name="西村 陽生" userId="763805c10ad28a2a" providerId="LiveId" clId="{0FBD8C09-964F-4322-BA4C-8197DC1E60D5}" dt="2023-07-31T02:22:00.258" v="48369" actId="14100"/>
          <ac:spMkLst>
            <pc:docMk/>
            <pc:sldMk cId="2629673590" sldId="379"/>
            <ac:spMk id="5" creationId="{D9C4EA44-DC1E-13CB-F8D4-C12396069890}"/>
          </ac:spMkLst>
        </pc:spChg>
        <pc:spChg chg="add mod">
          <ac:chgData name="西村 陽生" userId="763805c10ad28a2a" providerId="LiveId" clId="{0FBD8C09-964F-4322-BA4C-8197DC1E60D5}" dt="2023-08-01T02:35:31.769" v="59226" actId="1076"/>
          <ac:spMkLst>
            <pc:docMk/>
            <pc:sldMk cId="2629673590" sldId="379"/>
            <ac:spMk id="12" creationId="{145469DF-9A1B-8622-0BDE-00B1F1682A74}"/>
          </ac:spMkLst>
        </pc:spChg>
        <pc:spChg chg="mod">
          <ac:chgData name="西村 陽生" userId="763805c10ad28a2a" providerId="LiveId" clId="{0FBD8C09-964F-4322-BA4C-8197DC1E60D5}" dt="2023-08-01T02:35:21.766" v="59225" actId="20577"/>
          <ac:spMkLst>
            <pc:docMk/>
            <pc:sldMk cId="2629673590" sldId="379"/>
            <ac:spMk id="15" creationId="{C530DFEE-789F-6412-802D-6244B17B3965}"/>
          </ac:spMkLst>
        </pc:spChg>
        <pc:spChg chg="del">
          <ac:chgData name="西村 陽生" userId="763805c10ad28a2a" providerId="LiveId" clId="{0FBD8C09-964F-4322-BA4C-8197DC1E60D5}" dt="2023-07-31T02:18:50.346" v="48317" actId="478"/>
          <ac:spMkLst>
            <pc:docMk/>
            <pc:sldMk cId="2629673590" sldId="379"/>
            <ac:spMk id="20" creationId="{57E3F5BA-1FC0-E21B-1E45-6A3C623051D1}"/>
          </ac:spMkLst>
        </pc:spChg>
        <pc:spChg chg="del">
          <ac:chgData name="西村 陽生" userId="763805c10ad28a2a" providerId="LiveId" clId="{0FBD8C09-964F-4322-BA4C-8197DC1E60D5}" dt="2023-07-31T02:18:58.710" v="48323" actId="478"/>
          <ac:spMkLst>
            <pc:docMk/>
            <pc:sldMk cId="2629673590" sldId="379"/>
            <ac:spMk id="22" creationId="{4E830B10-7F92-AF48-45D2-1C0C13AFD12D}"/>
          </ac:spMkLst>
        </pc:spChg>
        <pc:picChg chg="add mod">
          <ac:chgData name="西村 陽生" userId="763805c10ad28a2a" providerId="LiveId" clId="{0FBD8C09-964F-4322-BA4C-8197DC1E60D5}" dt="2023-07-31T02:19:27.937" v="48328" actId="1076"/>
          <ac:picMkLst>
            <pc:docMk/>
            <pc:sldMk cId="2629673590" sldId="379"/>
            <ac:picMk id="2" creationId="{31FA6E51-80AF-5F6D-3181-381D9D6E530B}"/>
          </ac:picMkLst>
        </pc:picChg>
        <pc:picChg chg="del mod">
          <ac:chgData name="西村 陽生" userId="763805c10ad28a2a" providerId="LiveId" clId="{0FBD8C09-964F-4322-BA4C-8197DC1E60D5}" dt="2023-07-31T02:18:58.191" v="48322" actId="478"/>
          <ac:picMkLst>
            <pc:docMk/>
            <pc:sldMk cId="2629673590" sldId="379"/>
            <ac:picMk id="4" creationId="{5AC03BE3-05A5-5932-21C4-4538520C6F12}"/>
          </ac:picMkLst>
        </pc:picChg>
        <pc:picChg chg="add mod">
          <ac:chgData name="西村 陽生" userId="763805c10ad28a2a" providerId="LiveId" clId="{0FBD8C09-964F-4322-BA4C-8197DC1E60D5}" dt="2023-07-31T02:23:17.792" v="48477" actId="1076"/>
          <ac:picMkLst>
            <pc:docMk/>
            <pc:sldMk cId="2629673590" sldId="379"/>
            <ac:picMk id="8" creationId="{99751D92-AC46-4C4F-BDF0-DDE122043E36}"/>
          </ac:picMkLst>
        </pc:picChg>
        <pc:picChg chg="add mod">
          <ac:chgData name="西村 陽生" userId="763805c10ad28a2a" providerId="LiveId" clId="{0FBD8C09-964F-4322-BA4C-8197DC1E60D5}" dt="2023-07-31T02:23:15.305" v="48476" actId="1076"/>
          <ac:picMkLst>
            <pc:docMk/>
            <pc:sldMk cId="2629673590" sldId="379"/>
            <ac:picMk id="11" creationId="{3FA130AC-C035-B1AD-9654-5346AA9F087F}"/>
          </ac:picMkLst>
        </pc:picChg>
      </pc:sldChg>
      <pc:sldChg chg="addSp delSp modSp add mod">
        <pc:chgData name="西村 陽生" userId="763805c10ad28a2a" providerId="LiveId" clId="{0FBD8C09-964F-4322-BA4C-8197DC1E60D5}" dt="2023-07-31T07:24:44.570" v="57829" actId="20577"/>
        <pc:sldMkLst>
          <pc:docMk/>
          <pc:sldMk cId="3121826191" sldId="380"/>
        </pc:sldMkLst>
        <pc:spChg chg="mod">
          <ac:chgData name="西村 陽生" userId="763805c10ad28a2a" providerId="LiveId" clId="{0FBD8C09-964F-4322-BA4C-8197DC1E60D5}" dt="2023-07-31T03:02:36.862" v="50813" actId="14100"/>
          <ac:spMkLst>
            <pc:docMk/>
            <pc:sldMk cId="3121826191" sldId="380"/>
            <ac:spMk id="2" creationId="{D75743BD-E4BA-90E7-9C35-A219118507EE}"/>
          </ac:spMkLst>
        </pc:spChg>
        <pc:spChg chg="mod">
          <ac:chgData name="西村 陽生" userId="763805c10ad28a2a" providerId="LiveId" clId="{0FBD8C09-964F-4322-BA4C-8197DC1E60D5}" dt="2023-07-31T07:24:44.570" v="57829" actId="20577"/>
          <ac:spMkLst>
            <pc:docMk/>
            <pc:sldMk cId="3121826191" sldId="380"/>
            <ac:spMk id="6" creationId="{8F3A1E0A-362B-4880-D1AA-3942F1ABC56B}"/>
          </ac:spMkLst>
        </pc:spChg>
        <pc:spChg chg="mod ord">
          <ac:chgData name="西村 陽生" userId="763805c10ad28a2a" providerId="LiveId" clId="{0FBD8C09-964F-4322-BA4C-8197DC1E60D5}" dt="2023-07-31T03:02:55.492" v="50817" actId="1076"/>
          <ac:spMkLst>
            <pc:docMk/>
            <pc:sldMk cId="3121826191" sldId="380"/>
            <ac:spMk id="8" creationId="{3327AEB2-6D0B-24F2-3C06-BA5D9C731E20}"/>
          </ac:spMkLst>
        </pc:spChg>
        <pc:spChg chg="add mod">
          <ac:chgData name="西村 陽生" userId="763805c10ad28a2a" providerId="LiveId" clId="{0FBD8C09-964F-4322-BA4C-8197DC1E60D5}" dt="2023-07-31T03:02:43.005" v="50814" actId="1076"/>
          <ac:spMkLst>
            <pc:docMk/>
            <pc:sldMk cId="3121826191" sldId="380"/>
            <ac:spMk id="18" creationId="{02B978D8-56DB-71B5-3B1F-066CB2A40D9C}"/>
          </ac:spMkLst>
        </pc:spChg>
        <pc:spChg chg="add mod">
          <ac:chgData name="西村 陽生" userId="763805c10ad28a2a" providerId="LiveId" clId="{0FBD8C09-964F-4322-BA4C-8197DC1E60D5}" dt="2023-07-31T03:05:30.783" v="50904" actId="20577"/>
          <ac:spMkLst>
            <pc:docMk/>
            <pc:sldMk cId="3121826191" sldId="380"/>
            <ac:spMk id="19" creationId="{36DA4D5E-D512-0035-B975-7BB999F4395B}"/>
          </ac:spMkLst>
        </pc:spChg>
        <pc:picChg chg="add mod">
          <ac:chgData name="西村 陽生" userId="763805c10ad28a2a" providerId="LiveId" clId="{0FBD8C09-964F-4322-BA4C-8197DC1E60D5}" dt="2023-07-31T02:59:47.673" v="50501" actId="14100"/>
          <ac:picMkLst>
            <pc:docMk/>
            <pc:sldMk cId="3121826191" sldId="380"/>
            <ac:picMk id="5" creationId="{59559C1E-CD3E-8BAB-0E0B-93A22411299A}"/>
          </ac:picMkLst>
        </pc:picChg>
        <pc:picChg chg="del">
          <ac:chgData name="西村 陽生" userId="763805c10ad28a2a" providerId="LiveId" clId="{0FBD8C09-964F-4322-BA4C-8197DC1E60D5}" dt="2023-07-31T02:52:41.586" v="49886" actId="478"/>
          <ac:picMkLst>
            <pc:docMk/>
            <pc:sldMk cId="3121826191" sldId="380"/>
            <ac:picMk id="7" creationId="{B67C4890-5B93-8B75-76D7-A86E00985CE2}"/>
          </ac:picMkLst>
        </pc:picChg>
        <pc:picChg chg="add mod">
          <ac:chgData name="西村 陽生" userId="763805c10ad28a2a" providerId="LiveId" clId="{0FBD8C09-964F-4322-BA4C-8197DC1E60D5}" dt="2023-07-31T03:02:58.347" v="50818" actId="1076"/>
          <ac:picMkLst>
            <pc:docMk/>
            <pc:sldMk cId="3121826191" sldId="380"/>
            <ac:picMk id="11" creationId="{F0FD649A-2298-D50F-1064-332331D2E89A}"/>
          </ac:picMkLst>
        </pc:picChg>
        <pc:picChg chg="add mod">
          <ac:chgData name="西村 陽生" userId="763805c10ad28a2a" providerId="LiveId" clId="{0FBD8C09-964F-4322-BA4C-8197DC1E60D5}" dt="2023-07-31T03:03:45.497" v="50863" actId="1076"/>
          <ac:picMkLst>
            <pc:docMk/>
            <pc:sldMk cId="3121826191" sldId="380"/>
            <ac:picMk id="13" creationId="{17123AF7-034C-0802-CE87-B86D76981436}"/>
          </ac:picMkLst>
        </pc:picChg>
        <pc:picChg chg="add mod ord modCrop">
          <ac:chgData name="西村 陽生" userId="763805c10ad28a2a" providerId="LiveId" clId="{0FBD8C09-964F-4322-BA4C-8197DC1E60D5}" dt="2023-07-31T03:04:04.622" v="50870" actId="1076"/>
          <ac:picMkLst>
            <pc:docMk/>
            <pc:sldMk cId="3121826191" sldId="380"/>
            <ac:picMk id="17" creationId="{0BC8721C-FBF2-3B3C-F7DC-D54A76597235}"/>
          </ac:picMkLst>
        </pc:picChg>
      </pc:sldChg>
      <pc:sldChg chg="addSp delSp modSp add mod ord">
        <pc:chgData name="西村 陽生" userId="763805c10ad28a2a" providerId="LiveId" clId="{0FBD8C09-964F-4322-BA4C-8197DC1E60D5}" dt="2023-08-05T09:28:05.061" v="63483"/>
        <pc:sldMkLst>
          <pc:docMk/>
          <pc:sldMk cId="4136375045" sldId="381"/>
        </pc:sldMkLst>
        <pc:spChg chg="del">
          <ac:chgData name="西村 陽生" userId="763805c10ad28a2a" providerId="LiveId" clId="{0FBD8C09-964F-4322-BA4C-8197DC1E60D5}" dt="2023-07-31T03:07:43.398" v="50999" actId="478"/>
          <ac:spMkLst>
            <pc:docMk/>
            <pc:sldMk cId="4136375045" sldId="381"/>
            <ac:spMk id="5" creationId="{D9C4EA44-DC1E-13CB-F8D4-C12396069890}"/>
          </ac:spMkLst>
        </pc:spChg>
        <pc:spChg chg="mod">
          <ac:chgData name="西村 陽生" userId="763805c10ad28a2a" providerId="LiveId" clId="{0FBD8C09-964F-4322-BA4C-8197DC1E60D5}" dt="2023-07-31T05:22:47.124" v="55767" actId="20577"/>
          <ac:spMkLst>
            <pc:docMk/>
            <pc:sldMk cId="4136375045" sldId="381"/>
            <ac:spMk id="6" creationId="{8F3A1E0A-362B-4880-D1AA-3942F1ABC56B}"/>
          </ac:spMkLst>
        </pc:spChg>
        <pc:spChg chg="del">
          <ac:chgData name="西村 陽生" userId="763805c10ad28a2a" providerId="LiveId" clId="{0FBD8C09-964F-4322-BA4C-8197DC1E60D5}" dt="2023-07-31T03:07:44.102" v="51000" actId="478"/>
          <ac:spMkLst>
            <pc:docMk/>
            <pc:sldMk cId="4136375045" sldId="381"/>
            <ac:spMk id="12" creationId="{145469DF-9A1B-8622-0BDE-00B1F1682A74}"/>
          </ac:spMkLst>
        </pc:spChg>
        <pc:spChg chg="mod">
          <ac:chgData name="西村 陽生" userId="763805c10ad28a2a" providerId="LiveId" clId="{0FBD8C09-964F-4322-BA4C-8197DC1E60D5}" dt="2023-07-31T06:42:58.718" v="57666"/>
          <ac:spMkLst>
            <pc:docMk/>
            <pc:sldMk cId="4136375045" sldId="381"/>
            <ac:spMk id="15" creationId="{C530DFEE-789F-6412-802D-6244B17B3965}"/>
          </ac:spMkLst>
        </pc:spChg>
        <pc:picChg chg="del">
          <ac:chgData name="西村 陽生" userId="763805c10ad28a2a" providerId="LiveId" clId="{0FBD8C09-964F-4322-BA4C-8197DC1E60D5}" dt="2023-07-31T03:07:40.048" v="50996" actId="478"/>
          <ac:picMkLst>
            <pc:docMk/>
            <pc:sldMk cId="4136375045" sldId="381"/>
            <ac:picMk id="2" creationId="{31FA6E51-80AF-5F6D-3181-381D9D6E530B}"/>
          </ac:picMkLst>
        </pc:picChg>
        <pc:picChg chg="add mod ord">
          <ac:chgData name="西村 陽生" userId="763805c10ad28a2a" providerId="LiveId" clId="{0FBD8C09-964F-4322-BA4C-8197DC1E60D5}" dt="2023-08-02T03:01:06.095" v="62359" actId="14100"/>
          <ac:picMkLst>
            <pc:docMk/>
            <pc:sldMk cId="4136375045" sldId="381"/>
            <ac:picMk id="2" creationId="{9D82F7A5-9E2F-E26E-DBA2-064402C03243}"/>
          </ac:picMkLst>
        </pc:picChg>
        <pc:picChg chg="add mod modCrop">
          <ac:chgData name="西村 陽生" userId="763805c10ad28a2a" providerId="LiveId" clId="{0FBD8C09-964F-4322-BA4C-8197DC1E60D5}" dt="2023-08-02T03:01:09.656" v="62360" actId="1076"/>
          <ac:picMkLst>
            <pc:docMk/>
            <pc:sldMk cId="4136375045" sldId="381"/>
            <ac:picMk id="4" creationId="{BF29206E-2B10-AB3C-252B-8EDF7382F5BD}"/>
          </ac:picMkLst>
        </pc:picChg>
        <pc:picChg chg="add del mod">
          <ac:chgData name="西村 陽生" userId="763805c10ad28a2a" providerId="LiveId" clId="{0FBD8C09-964F-4322-BA4C-8197DC1E60D5}" dt="2023-07-31T05:39:08.840" v="56405" actId="478"/>
          <ac:picMkLst>
            <pc:docMk/>
            <pc:sldMk cId="4136375045" sldId="381"/>
            <ac:picMk id="7" creationId="{063AE862-65A4-2730-F5F9-B386151E55EE}"/>
          </ac:picMkLst>
        </pc:picChg>
        <pc:picChg chg="del">
          <ac:chgData name="西村 陽生" userId="763805c10ad28a2a" providerId="LiveId" clId="{0FBD8C09-964F-4322-BA4C-8197DC1E60D5}" dt="2023-07-31T03:07:41.630" v="50997" actId="478"/>
          <ac:picMkLst>
            <pc:docMk/>
            <pc:sldMk cId="4136375045" sldId="381"/>
            <ac:picMk id="8" creationId="{99751D92-AC46-4C4F-BDF0-DDE122043E36}"/>
          </ac:picMkLst>
        </pc:picChg>
        <pc:picChg chg="del">
          <ac:chgData name="西村 陽生" userId="763805c10ad28a2a" providerId="LiveId" clId="{0FBD8C09-964F-4322-BA4C-8197DC1E60D5}" dt="2023-07-31T03:07:41.943" v="50998" actId="478"/>
          <ac:picMkLst>
            <pc:docMk/>
            <pc:sldMk cId="4136375045" sldId="381"/>
            <ac:picMk id="11" creationId="{3FA130AC-C035-B1AD-9654-5346AA9F087F}"/>
          </ac:picMkLst>
        </pc:picChg>
        <pc:picChg chg="add del mod">
          <ac:chgData name="西村 陽生" userId="763805c10ad28a2a" providerId="LiveId" clId="{0FBD8C09-964F-4322-BA4C-8197DC1E60D5}" dt="2023-07-31T05:50:42.831" v="56657" actId="478"/>
          <ac:picMkLst>
            <pc:docMk/>
            <pc:sldMk cId="4136375045" sldId="381"/>
            <ac:picMk id="13" creationId="{8825C783-712E-1DA9-086A-1AEE58E99498}"/>
          </ac:picMkLst>
        </pc:picChg>
        <pc:picChg chg="add del mod">
          <ac:chgData name="西村 陽生" userId="763805c10ad28a2a" providerId="LiveId" clId="{0FBD8C09-964F-4322-BA4C-8197DC1E60D5}" dt="2023-07-31T05:50:43.248" v="56658" actId="478"/>
          <ac:picMkLst>
            <pc:docMk/>
            <pc:sldMk cId="4136375045" sldId="381"/>
            <ac:picMk id="17" creationId="{E1B4C246-940F-7E37-7AA4-64BCAA8E7478}"/>
          </ac:picMkLst>
        </pc:picChg>
        <pc:picChg chg="add del mod">
          <ac:chgData name="西村 陽生" userId="763805c10ad28a2a" providerId="LiveId" clId="{0FBD8C09-964F-4322-BA4C-8197DC1E60D5}" dt="2023-07-31T05:50:43.652" v="56659" actId="478"/>
          <ac:picMkLst>
            <pc:docMk/>
            <pc:sldMk cId="4136375045" sldId="381"/>
            <ac:picMk id="19" creationId="{09DF5510-5993-DFB1-1E69-4CE054077FBA}"/>
          </ac:picMkLst>
        </pc:picChg>
        <pc:picChg chg="add del mod">
          <ac:chgData name="西村 陽生" userId="763805c10ad28a2a" providerId="LiveId" clId="{0FBD8C09-964F-4322-BA4C-8197DC1E60D5}" dt="2023-07-31T06:42:31.015" v="57511" actId="478"/>
          <ac:picMkLst>
            <pc:docMk/>
            <pc:sldMk cId="4136375045" sldId="381"/>
            <ac:picMk id="20" creationId="{677A5F25-2490-50B8-0822-04F91328C63E}"/>
          </ac:picMkLst>
        </pc:picChg>
        <pc:picChg chg="add mod ord">
          <ac:chgData name="西村 陽生" userId="763805c10ad28a2a" providerId="LiveId" clId="{0FBD8C09-964F-4322-BA4C-8197DC1E60D5}" dt="2023-08-02T03:01:00.369" v="62357" actId="1076"/>
          <ac:picMkLst>
            <pc:docMk/>
            <pc:sldMk cId="4136375045" sldId="381"/>
            <ac:picMk id="22" creationId="{EF34DB2C-35F4-9AEE-43B5-F5A326F2EA5D}"/>
          </ac:picMkLst>
        </pc:picChg>
        <pc:picChg chg="add mod ord">
          <ac:chgData name="西村 陽生" userId="763805c10ad28a2a" providerId="LiveId" clId="{0FBD8C09-964F-4322-BA4C-8197DC1E60D5}" dt="2023-08-02T03:01:01.803" v="62358" actId="1076"/>
          <ac:picMkLst>
            <pc:docMk/>
            <pc:sldMk cId="4136375045" sldId="381"/>
            <ac:picMk id="24" creationId="{A7A48A6A-34E4-EF85-FE7B-0628FC5DF190}"/>
          </ac:picMkLst>
        </pc:picChg>
        <pc:picChg chg="add del mod">
          <ac:chgData name="西村 陽生" userId="763805c10ad28a2a" providerId="LiveId" clId="{0FBD8C09-964F-4322-BA4C-8197DC1E60D5}" dt="2023-08-02T02:15:34.745" v="60486" actId="478"/>
          <ac:picMkLst>
            <pc:docMk/>
            <pc:sldMk cId="4136375045" sldId="381"/>
            <ac:picMk id="25" creationId="{7D4829ED-CA62-23F8-7543-221201906F81}"/>
          </ac:picMkLst>
        </pc:picChg>
      </pc:sldChg>
      <pc:sldChg chg="addSp delSp modSp add mod ord">
        <pc:chgData name="西村 陽生" userId="763805c10ad28a2a" providerId="LiveId" clId="{0FBD8C09-964F-4322-BA4C-8197DC1E60D5}" dt="2023-08-01T02:39:16.354" v="59289" actId="1076"/>
        <pc:sldMkLst>
          <pc:docMk/>
          <pc:sldMk cId="3659058216" sldId="382"/>
        </pc:sldMkLst>
        <pc:spChg chg="add mod">
          <ac:chgData name="西村 陽生" userId="763805c10ad28a2a" providerId="LiveId" clId="{0FBD8C09-964F-4322-BA4C-8197DC1E60D5}" dt="2023-07-31T07:56:29.526" v="57857" actId="1036"/>
          <ac:spMkLst>
            <pc:docMk/>
            <pc:sldMk cId="3659058216" sldId="382"/>
            <ac:spMk id="2" creationId="{ED468C33-5AFE-1859-4F87-E4547BFC5E09}"/>
          </ac:spMkLst>
        </pc:spChg>
        <pc:spChg chg="mod">
          <ac:chgData name="西村 陽生" userId="763805c10ad28a2a" providerId="LiveId" clId="{0FBD8C09-964F-4322-BA4C-8197DC1E60D5}" dt="2023-07-31T03:30:55.851" v="51678" actId="14100"/>
          <ac:spMkLst>
            <pc:docMk/>
            <pc:sldMk cId="3659058216" sldId="382"/>
            <ac:spMk id="6" creationId="{8F3A1E0A-362B-4880-D1AA-3942F1ABC56B}"/>
          </ac:spMkLst>
        </pc:spChg>
        <pc:spChg chg="add mod">
          <ac:chgData name="西村 陽生" userId="763805c10ad28a2a" providerId="LiveId" clId="{0FBD8C09-964F-4322-BA4C-8197DC1E60D5}" dt="2023-07-31T04:03:23.046" v="52922" actId="1076"/>
          <ac:spMkLst>
            <pc:docMk/>
            <pc:sldMk cId="3659058216" sldId="382"/>
            <ac:spMk id="11" creationId="{3E9F3E5D-F45C-6022-614E-5C97DD0608A5}"/>
          </ac:spMkLst>
        </pc:spChg>
        <pc:spChg chg="add mod">
          <ac:chgData name="西村 陽生" userId="763805c10ad28a2a" providerId="LiveId" clId="{0FBD8C09-964F-4322-BA4C-8197DC1E60D5}" dt="2023-08-01T02:39:16.354" v="59289" actId="1076"/>
          <ac:spMkLst>
            <pc:docMk/>
            <pc:sldMk cId="3659058216" sldId="382"/>
            <ac:spMk id="12" creationId="{B69D7D47-E6B9-BC52-7A1C-A17BB95BFCC9}"/>
          </ac:spMkLst>
        </pc:spChg>
        <pc:spChg chg="mod">
          <ac:chgData name="西村 陽生" userId="763805c10ad28a2a" providerId="LiveId" clId="{0FBD8C09-964F-4322-BA4C-8197DC1E60D5}" dt="2023-08-01T02:36:52.714" v="59286" actId="20577"/>
          <ac:spMkLst>
            <pc:docMk/>
            <pc:sldMk cId="3659058216" sldId="382"/>
            <ac:spMk id="15" creationId="{C530DFEE-789F-6412-802D-6244B17B3965}"/>
          </ac:spMkLst>
        </pc:spChg>
        <pc:picChg chg="add mod">
          <ac:chgData name="西村 陽生" userId="763805c10ad28a2a" providerId="LiveId" clId="{0FBD8C09-964F-4322-BA4C-8197DC1E60D5}" dt="2023-07-31T04:03:24.316" v="52923" actId="1076"/>
          <ac:picMkLst>
            <pc:docMk/>
            <pc:sldMk cId="3659058216" sldId="382"/>
            <ac:picMk id="5" creationId="{C792DDF2-B6D3-19CA-09CC-8F8C40D50FD8}"/>
          </ac:picMkLst>
        </pc:picChg>
        <pc:picChg chg="add del mod">
          <ac:chgData name="西村 陽生" userId="763805c10ad28a2a" providerId="LiveId" clId="{0FBD8C09-964F-4322-BA4C-8197DC1E60D5}" dt="2023-07-31T03:34:02.396" v="51753" actId="478"/>
          <ac:picMkLst>
            <pc:docMk/>
            <pc:sldMk cId="3659058216" sldId="382"/>
            <ac:picMk id="8" creationId="{C623FA11-AB1F-348B-FF56-59ED405E440D}"/>
          </ac:picMkLst>
        </pc:picChg>
        <pc:picChg chg="add mod">
          <ac:chgData name="西村 陽生" userId="763805c10ad28a2a" providerId="LiveId" clId="{0FBD8C09-964F-4322-BA4C-8197DC1E60D5}" dt="2023-07-31T03:35:30.730" v="51790" actId="14100"/>
          <ac:picMkLst>
            <pc:docMk/>
            <pc:sldMk cId="3659058216" sldId="382"/>
            <ac:picMk id="10" creationId="{85D55945-DCC8-4951-1891-638BE72F66AA}"/>
          </ac:picMkLst>
        </pc:picChg>
      </pc:sldChg>
      <pc:sldChg chg="addSp delSp modSp add mod ord">
        <pc:chgData name="西村 陽生" userId="763805c10ad28a2a" providerId="LiveId" clId="{0FBD8C09-964F-4322-BA4C-8197DC1E60D5}" dt="2023-08-01T02:39:40.479" v="59292" actId="1076"/>
        <pc:sldMkLst>
          <pc:docMk/>
          <pc:sldMk cId="551821749" sldId="383"/>
        </pc:sldMkLst>
        <pc:spChg chg="add del mod">
          <ac:chgData name="西村 陽生" userId="763805c10ad28a2a" providerId="LiveId" clId="{0FBD8C09-964F-4322-BA4C-8197DC1E60D5}" dt="2023-07-31T03:38:20.273" v="52234"/>
          <ac:spMkLst>
            <pc:docMk/>
            <pc:sldMk cId="551821749" sldId="383"/>
            <ac:spMk id="11" creationId="{2EFD0DDA-BC4D-135E-34E0-9A50BC55B552}"/>
          </ac:spMkLst>
        </pc:spChg>
        <pc:spChg chg="mod">
          <ac:chgData name="西村 陽生" userId="763805c10ad28a2a" providerId="LiveId" clId="{0FBD8C09-964F-4322-BA4C-8197DC1E60D5}" dt="2023-07-31T04:03:45.328" v="52927" actId="6549"/>
          <ac:spMkLst>
            <pc:docMk/>
            <pc:sldMk cId="551821749" sldId="383"/>
            <ac:spMk id="15" creationId="{C530DFEE-789F-6412-802D-6244B17B3965}"/>
          </ac:spMkLst>
        </pc:spChg>
        <pc:spChg chg="add mod">
          <ac:chgData name="西村 陽生" userId="763805c10ad28a2a" providerId="LiveId" clId="{0FBD8C09-964F-4322-BA4C-8197DC1E60D5}" dt="2023-08-01T02:39:30.060" v="59291" actId="1076"/>
          <ac:spMkLst>
            <pc:docMk/>
            <pc:sldMk cId="551821749" sldId="383"/>
            <ac:spMk id="22" creationId="{B09B8792-5C44-6413-88B4-077CEF8B9041}"/>
          </ac:spMkLst>
        </pc:spChg>
        <pc:spChg chg="add mod">
          <ac:chgData name="西村 陽生" userId="763805c10ad28a2a" providerId="LiveId" clId="{0FBD8C09-964F-4322-BA4C-8197DC1E60D5}" dt="2023-08-01T02:39:40.479" v="59292" actId="1076"/>
          <ac:spMkLst>
            <pc:docMk/>
            <pc:sldMk cId="551821749" sldId="383"/>
            <ac:spMk id="23" creationId="{2C7FF9FC-0950-57F5-E3CD-674C4DBEE410}"/>
          </ac:spMkLst>
        </pc:spChg>
        <pc:picChg chg="del">
          <ac:chgData name="西村 陽生" userId="763805c10ad28a2a" providerId="LiveId" clId="{0FBD8C09-964F-4322-BA4C-8197DC1E60D5}" dt="2023-07-31T03:34:06.855" v="51755" actId="478"/>
          <ac:picMkLst>
            <pc:docMk/>
            <pc:sldMk cId="551821749" sldId="383"/>
            <ac:picMk id="5" creationId="{C792DDF2-B6D3-19CA-09CC-8F8C40D50FD8}"/>
          </ac:picMkLst>
        </pc:picChg>
        <pc:picChg chg="add del mod">
          <ac:chgData name="西村 陽生" userId="763805c10ad28a2a" providerId="LiveId" clId="{0FBD8C09-964F-4322-BA4C-8197DC1E60D5}" dt="2023-07-31T03:40:14.258" v="52254" actId="478"/>
          <ac:picMkLst>
            <pc:docMk/>
            <pc:sldMk cId="551821749" sldId="383"/>
            <ac:picMk id="7" creationId="{1BE73206-71D6-6076-AA89-3C3EA7B66F0E}"/>
          </ac:picMkLst>
        </pc:picChg>
        <pc:picChg chg="add del mod">
          <ac:chgData name="西村 陽生" userId="763805c10ad28a2a" providerId="LiveId" clId="{0FBD8C09-964F-4322-BA4C-8197DC1E60D5}" dt="2023-07-31T03:38:29.198" v="52238" actId="478"/>
          <ac:picMkLst>
            <pc:docMk/>
            <pc:sldMk cId="551821749" sldId="383"/>
            <ac:picMk id="10" creationId="{B08B0E77-1BCF-E74A-72B7-504691895956}"/>
          </ac:picMkLst>
        </pc:picChg>
        <pc:picChg chg="add del mod modCrop">
          <ac:chgData name="西村 陽生" userId="763805c10ad28a2a" providerId="LiveId" clId="{0FBD8C09-964F-4322-BA4C-8197DC1E60D5}" dt="2023-07-31T03:41:12.752" v="52270" actId="478"/>
          <ac:picMkLst>
            <pc:docMk/>
            <pc:sldMk cId="551821749" sldId="383"/>
            <ac:picMk id="13" creationId="{D6772C0D-4454-BC01-541A-31551713B1A1}"/>
          </ac:picMkLst>
        </pc:picChg>
        <pc:picChg chg="add mod modCrop">
          <ac:chgData name="西村 陽生" userId="763805c10ad28a2a" providerId="LiveId" clId="{0FBD8C09-964F-4322-BA4C-8197DC1E60D5}" dt="2023-07-31T04:03:57.893" v="52932" actId="1076"/>
          <ac:picMkLst>
            <pc:docMk/>
            <pc:sldMk cId="551821749" sldId="383"/>
            <ac:picMk id="17" creationId="{BC3A82C2-D39F-97FD-05D6-F20D401DF56A}"/>
          </ac:picMkLst>
        </pc:picChg>
        <pc:picChg chg="add mod">
          <ac:chgData name="西村 陽生" userId="763805c10ad28a2a" providerId="LiveId" clId="{0FBD8C09-964F-4322-BA4C-8197DC1E60D5}" dt="2023-08-01T02:39:25.345" v="59290" actId="14100"/>
          <ac:picMkLst>
            <pc:docMk/>
            <pc:sldMk cId="551821749" sldId="383"/>
            <ac:picMk id="19" creationId="{B1E0D47B-0ECE-04C3-58E5-0EF48D21EA1D}"/>
          </ac:picMkLst>
        </pc:picChg>
        <pc:picChg chg="add mod">
          <ac:chgData name="西村 陽生" userId="763805c10ad28a2a" providerId="LiveId" clId="{0FBD8C09-964F-4322-BA4C-8197DC1E60D5}" dt="2023-07-31T04:04:06.179" v="52934" actId="1076"/>
          <ac:picMkLst>
            <pc:docMk/>
            <pc:sldMk cId="551821749" sldId="383"/>
            <ac:picMk id="21" creationId="{2A2F01D4-940B-E0D5-FB86-5F29C552195F}"/>
          </ac:picMkLst>
        </pc:picChg>
      </pc:sldChg>
      <pc:sldChg chg="addSp delSp modSp add mod ord">
        <pc:chgData name="西村 陽生" userId="763805c10ad28a2a" providerId="LiveId" clId="{0FBD8C09-964F-4322-BA4C-8197DC1E60D5}" dt="2023-08-01T02:40:11.685" v="59298" actId="1076"/>
        <pc:sldMkLst>
          <pc:docMk/>
          <pc:sldMk cId="861977790" sldId="384"/>
        </pc:sldMkLst>
        <pc:spChg chg="mod">
          <ac:chgData name="西村 陽生" userId="763805c10ad28a2a" providerId="LiveId" clId="{0FBD8C09-964F-4322-BA4C-8197DC1E60D5}" dt="2023-07-31T07:56:59.966" v="57858" actId="1035"/>
          <ac:spMkLst>
            <pc:docMk/>
            <pc:sldMk cId="861977790" sldId="384"/>
            <ac:spMk id="2" creationId="{ED468C33-5AFE-1859-4F87-E4547BFC5E09}"/>
          </ac:spMkLst>
        </pc:spChg>
        <pc:spChg chg="del mod">
          <ac:chgData name="西村 陽生" userId="763805c10ad28a2a" providerId="LiveId" clId="{0FBD8C09-964F-4322-BA4C-8197DC1E60D5}" dt="2023-07-31T03:56:45.760" v="52525" actId="478"/>
          <ac:spMkLst>
            <pc:docMk/>
            <pc:sldMk cId="861977790" sldId="384"/>
            <ac:spMk id="11" creationId="{3E9F3E5D-F45C-6022-614E-5C97DD0608A5}"/>
          </ac:spMkLst>
        </pc:spChg>
        <pc:spChg chg="mod ord">
          <ac:chgData name="西村 陽生" userId="763805c10ad28a2a" providerId="LiveId" clId="{0FBD8C09-964F-4322-BA4C-8197DC1E60D5}" dt="2023-07-31T04:00:34.530" v="52695" actId="1076"/>
          <ac:spMkLst>
            <pc:docMk/>
            <pc:sldMk cId="861977790" sldId="384"/>
            <ac:spMk id="12" creationId="{B69D7D47-E6B9-BC52-7A1C-A17BB95BFCC9}"/>
          </ac:spMkLst>
        </pc:spChg>
        <pc:spChg chg="mod">
          <ac:chgData name="西村 陽生" userId="763805c10ad28a2a" providerId="LiveId" clId="{0FBD8C09-964F-4322-BA4C-8197DC1E60D5}" dt="2023-07-31T03:43:23.360" v="52422" actId="20577"/>
          <ac:spMkLst>
            <pc:docMk/>
            <pc:sldMk cId="861977790" sldId="384"/>
            <ac:spMk id="15" creationId="{C530DFEE-789F-6412-802D-6244B17B3965}"/>
          </ac:spMkLst>
        </pc:spChg>
        <pc:spChg chg="add mod">
          <ac:chgData name="西村 陽生" userId="763805c10ad28a2a" providerId="LiveId" clId="{0FBD8C09-964F-4322-BA4C-8197DC1E60D5}" dt="2023-07-31T04:00:42.164" v="52698" actId="1076"/>
          <ac:spMkLst>
            <pc:docMk/>
            <pc:sldMk cId="861977790" sldId="384"/>
            <ac:spMk id="16" creationId="{34EDB961-9F2F-91AD-0866-94F9D1B2F1EC}"/>
          </ac:spMkLst>
        </pc:spChg>
        <pc:spChg chg="add mod">
          <ac:chgData name="西村 陽生" userId="763805c10ad28a2a" providerId="LiveId" clId="{0FBD8C09-964F-4322-BA4C-8197DC1E60D5}" dt="2023-07-31T04:00:46.087" v="52699" actId="1076"/>
          <ac:spMkLst>
            <pc:docMk/>
            <pc:sldMk cId="861977790" sldId="384"/>
            <ac:spMk id="17" creationId="{E89DE0EF-88B5-6266-885C-93FFC4129B22}"/>
          </ac:spMkLst>
        </pc:spChg>
        <pc:spChg chg="add mod">
          <ac:chgData name="西村 陽生" userId="763805c10ad28a2a" providerId="LiveId" clId="{0FBD8C09-964F-4322-BA4C-8197DC1E60D5}" dt="2023-07-31T04:01:28.988" v="52783" actId="14100"/>
          <ac:spMkLst>
            <pc:docMk/>
            <pc:sldMk cId="861977790" sldId="384"/>
            <ac:spMk id="24" creationId="{11811331-AD43-660C-6E38-5908DC20C43E}"/>
          </ac:spMkLst>
        </pc:spChg>
        <pc:picChg chg="del">
          <ac:chgData name="西村 陽生" userId="763805c10ad28a2a" providerId="LiveId" clId="{0FBD8C09-964F-4322-BA4C-8197DC1E60D5}" dt="2023-07-31T03:44:11.084" v="52517" actId="478"/>
          <ac:picMkLst>
            <pc:docMk/>
            <pc:sldMk cId="861977790" sldId="384"/>
            <ac:picMk id="5" creationId="{C792DDF2-B6D3-19CA-09CC-8F8C40D50FD8}"/>
          </ac:picMkLst>
        </pc:picChg>
        <pc:picChg chg="add mod ord">
          <ac:chgData name="西村 陽生" userId="763805c10ad28a2a" providerId="LiveId" clId="{0FBD8C09-964F-4322-BA4C-8197DC1E60D5}" dt="2023-07-31T03:57:01.651" v="52529" actId="14100"/>
          <ac:picMkLst>
            <pc:docMk/>
            <pc:sldMk cId="861977790" sldId="384"/>
            <ac:picMk id="7" creationId="{0728C68A-CBFE-4BB6-BDFC-583F483255A6}"/>
          </ac:picMkLst>
        </pc:picChg>
        <pc:picChg chg="del">
          <ac:chgData name="西村 陽生" userId="763805c10ad28a2a" providerId="LiveId" clId="{0FBD8C09-964F-4322-BA4C-8197DC1E60D5}" dt="2023-07-31T03:56:32.066" v="52518" actId="478"/>
          <ac:picMkLst>
            <pc:docMk/>
            <pc:sldMk cId="861977790" sldId="384"/>
            <ac:picMk id="10" creationId="{85D55945-DCC8-4951-1891-638BE72F66AA}"/>
          </ac:picMkLst>
        </pc:picChg>
        <pc:picChg chg="add mod">
          <ac:chgData name="西村 陽生" userId="763805c10ad28a2a" providerId="LiveId" clId="{0FBD8C09-964F-4322-BA4C-8197DC1E60D5}" dt="2023-07-31T03:57:11.899" v="52535" actId="14100"/>
          <ac:picMkLst>
            <pc:docMk/>
            <pc:sldMk cId="861977790" sldId="384"/>
            <ac:picMk id="13" creationId="{A242DBA7-93C3-1E48-E394-122C77A17E0E}"/>
          </ac:picMkLst>
        </pc:picChg>
        <pc:picChg chg="add mod">
          <ac:chgData name="西村 陽生" userId="763805c10ad28a2a" providerId="LiveId" clId="{0FBD8C09-964F-4322-BA4C-8197DC1E60D5}" dt="2023-08-01T02:39:57.259" v="59295" actId="1076"/>
          <ac:picMkLst>
            <pc:docMk/>
            <pc:sldMk cId="861977790" sldId="384"/>
            <ac:picMk id="19" creationId="{BB27B120-3601-7F18-9C71-45772387D164}"/>
          </ac:picMkLst>
        </pc:picChg>
        <pc:picChg chg="add del mod">
          <ac:chgData name="西村 陽生" userId="763805c10ad28a2a" providerId="LiveId" clId="{0FBD8C09-964F-4322-BA4C-8197DC1E60D5}" dt="2023-07-31T04:00:08.528" v="52684" actId="478"/>
          <ac:picMkLst>
            <pc:docMk/>
            <pc:sldMk cId="861977790" sldId="384"/>
            <ac:picMk id="21" creationId="{D8C57113-13B5-FDBE-7E49-DAF72C6AA0B1}"/>
          </ac:picMkLst>
        </pc:picChg>
        <pc:picChg chg="add mod modCrop">
          <ac:chgData name="西村 陽生" userId="763805c10ad28a2a" providerId="LiveId" clId="{0FBD8C09-964F-4322-BA4C-8197DC1E60D5}" dt="2023-08-01T02:40:11.685" v="59298" actId="1076"/>
          <ac:picMkLst>
            <pc:docMk/>
            <pc:sldMk cId="861977790" sldId="384"/>
            <ac:picMk id="23" creationId="{37576C88-6441-2E8B-D75E-03D2C9036DE1}"/>
          </ac:picMkLst>
        </pc:picChg>
      </pc:sldChg>
      <pc:sldChg chg="addSp delSp modSp add mod">
        <pc:chgData name="西村 陽生" userId="763805c10ad28a2a" providerId="LiveId" clId="{0FBD8C09-964F-4322-BA4C-8197DC1E60D5}" dt="2023-08-01T02:41:42.354" v="59329" actId="20577"/>
        <pc:sldMkLst>
          <pc:docMk/>
          <pc:sldMk cId="3452104875" sldId="385"/>
        </pc:sldMkLst>
        <pc:spChg chg="del">
          <ac:chgData name="西村 陽生" userId="763805c10ad28a2a" providerId="LiveId" clId="{0FBD8C09-964F-4322-BA4C-8197DC1E60D5}" dt="2023-07-31T04:02:13.683" v="52787" actId="478"/>
          <ac:spMkLst>
            <pc:docMk/>
            <pc:sldMk cId="3452104875" sldId="385"/>
            <ac:spMk id="2" creationId="{ED468C33-5AFE-1859-4F87-E4547BFC5E09}"/>
          </ac:spMkLst>
        </pc:spChg>
        <pc:spChg chg="add del mod">
          <ac:chgData name="西村 陽生" userId="763805c10ad28a2a" providerId="LiveId" clId="{0FBD8C09-964F-4322-BA4C-8197DC1E60D5}" dt="2023-07-31T04:46:17.123" v="53778" actId="478"/>
          <ac:spMkLst>
            <pc:docMk/>
            <pc:sldMk cId="3452104875" sldId="385"/>
            <ac:spMk id="4" creationId="{A9083BC7-32CA-A5FD-A114-372F5AACA9FA}"/>
          </ac:spMkLst>
        </pc:spChg>
        <pc:spChg chg="add mod">
          <ac:chgData name="西村 陽生" userId="763805c10ad28a2a" providerId="LiveId" clId="{0FBD8C09-964F-4322-BA4C-8197DC1E60D5}" dt="2023-07-31T04:46:17.393" v="53779"/>
          <ac:spMkLst>
            <pc:docMk/>
            <pc:sldMk cId="3452104875" sldId="385"/>
            <ac:spMk id="10" creationId="{88A68445-A3F7-D780-3690-C8B0486D1490}"/>
          </ac:spMkLst>
        </pc:spChg>
        <pc:spChg chg="del">
          <ac:chgData name="西村 陽生" userId="763805c10ad28a2a" providerId="LiveId" clId="{0FBD8C09-964F-4322-BA4C-8197DC1E60D5}" dt="2023-07-31T04:02:23.870" v="52792" actId="478"/>
          <ac:spMkLst>
            <pc:docMk/>
            <pc:sldMk cId="3452104875" sldId="385"/>
            <ac:spMk id="12" creationId="{B69D7D47-E6B9-BC52-7A1C-A17BB95BFCC9}"/>
          </ac:spMkLst>
        </pc:spChg>
        <pc:spChg chg="mod">
          <ac:chgData name="西村 陽生" userId="763805c10ad28a2a" providerId="LiveId" clId="{0FBD8C09-964F-4322-BA4C-8197DC1E60D5}" dt="2023-07-31T05:01:02.250" v="54152" actId="20577"/>
          <ac:spMkLst>
            <pc:docMk/>
            <pc:sldMk cId="3452104875" sldId="385"/>
            <ac:spMk id="15" creationId="{C530DFEE-789F-6412-802D-6244B17B3965}"/>
          </ac:spMkLst>
        </pc:spChg>
        <pc:spChg chg="del">
          <ac:chgData name="西村 陽生" userId="763805c10ad28a2a" providerId="LiveId" clId="{0FBD8C09-964F-4322-BA4C-8197DC1E60D5}" dt="2023-07-31T04:02:22.809" v="52791" actId="478"/>
          <ac:spMkLst>
            <pc:docMk/>
            <pc:sldMk cId="3452104875" sldId="385"/>
            <ac:spMk id="16" creationId="{34EDB961-9F2F-91AD-0866-94F9D1B2F1EC}"/>
          </ac:spMkLst>
        </pc:spChg>
        <pc:spChg chg="del mod">
          <ac:chgData name="西村 陽生" userId="763805c10ad28a2a" providerId="LiveId" clId="{0FBD8C09-964F-4322-BA4C-8197DC1E60D5}" dt="2023-07-31T04:47:19.300" v="53798" actId="478"/>
          <ac:spMkLst>
            <pc:docMk/>
            <pc:sldMk cId="3452104875" sldId="385"/>
            <ac:spMk id="17" creationId="{E89DE0EF-88B5-6266-885C-93FFC4129B22}"/>
          </ac:spMkLst>
        </pc:spChg>
        <pc:spChg chg="del mod ord">
          <ac:chgData name="西村 陽生" userId="763805c10ad28a2a" providerId="LiveId" clId="{0FBD8C09-964F-4322-BA4C-8197DC1E60D5}" dt="2023-07-31T05:00:56.616" v="54144" actId="478"/>
          <ac:spMkLst>
            <pc:docMk/>
            <pc:sldMk cId="3452104875" sldId="385"/>
            <ac:spMk id="24" creationId="{11811331-AD43-660C-6E38-5908DC20C43E}"/>
          </ac:spMkLst>
        </pc:spChg>
        <pc:spChg chg="add del mod">
          <ac:chgData name="西村 陽生" userId="763805c10ad28a2a" providerId="LiveId" clId="{0FBD8C09-964F-4322-BA4C-8197DC1E60D5}" dt="2023-07-31T05:04:47.779" v="54200" actId="478"/>
          <ac:spMkLst>
            <pc:docMk/>
            <pc:sldMk cId="3452104875" sldId="385"/>
            <ac:spMk id="33" creationId="{E2B5AA7E-1176-5719-A5DC-4F2F364A6B96}"/>
          </ac:spMkLst>
        </pc:spChg>
        <pc:spChg chg="add mod">
          <ac:chgData name="西村 陽生" userId="763805c10ad28a2a" providerId="LiveId" clId="{0FBD8C09-964F-4322-BA4C-8197DC1E60D5}" dt="2023-07-31T05:11:26.505" v="54900" actId="14100"/>
          <ac:spMkLst>
            <pc:docMk/>
            <pc:sldMk cId="3452104875" sldId="385"/>
            <ac:spMk id="34" creationId="{13FCC0CC-D9F5-5F49-651E-639DEC37FE2A}"/>
          </ac:spMkLst>
        </pc:spChg>
        <pc:spChg chg="add mod">
          <ac:chgData name="西村 陽生" userId="763805c10ad28a2a" providerId="LiveId" clId="{0FBD8C09-964F-4322-BA4C-8197DC1E60D5}" dt="2023-08-01T02:41:29.741" v="59327" actId="113"/>
          <ac:spMkLst>
            <pc:docMk/>
            <pc:sldMk cId="3452104875" sldId="385"/>
            <ac:spMk id="37" creationId="{7CC575F6-2D27-2AE5-1BFF-54AF2FF64840}"/>
          </ac:spMkLst>
        </pc:spChg>
        <pc:spChg chg="add mod">
          <ac:chgData name="西村 陽生" userId="763805c10ad28a2a" providerId="LiveId" clId="{0FBD8C09-964F-4322-BA4C-8197DC1E60D5}" dt="2023-08-01T02:41:42.354" v="59329" actId="20577"/>
          <ac:spMkLst>
            <pc:docMk/>
            <pc:sldMk cId="3452104875" sldId="385"/>
            <ac:spMk id="40" creationId="{C759E66D-65EC-D3FB-7173-9AA2CB027F33}"/>
          </ac:spMkLst>
        </pc:spChg>
        <pc:spChg chg="add mod">
          <ac:chgData name="西村 陽生" userId="763805c10ad28a2a" providerId="LiveId" clId="{0FBD8C09-964F-4322-BA4C-8197DC1E60D5}" dt="2023-07-31T05:11:39.746" v="54904" actId="1076"/>
          <ac:spMkLst>
            <pc:docMk/>
            <pc:sldMk cId="3452104875" sldId="385"/>
            <ac:spMk id="41" creationId="{7C2C397E-EA58-3B8D-A237-6AEEC44E5703}"/>
          </ac:spMkLst>
        </pc:spChg>
        <pc:picChg chg="del">
          <ac:chgData name="西村 陽生" userId="763805c10ad28a2a" providerId="LiveId" clId="{0FBD8C09-964F-4322-BA4C-8197DC1E60D5}" dt="2023-07-31T04:02:21.305" v="52789" actId="478"/>
          <ac:picMkLst>
            <pc:docMk/>
            <pc:sldMk cId="3452104875" sldId="385"/>
            <ac:picMk id="7" creationId="{0728C68A-CBFE-4BB6-BDFC-583F483255A6}"/>
          </ac:picMkLst>
        </pc:picChg>
        <pc:picChg chg="add del mod">
          <ac:chgData name="西村 陽生" userId="763805c10ad28a2a" providerId="LiveId" clId="{0FBD8C09-964F-4322-BA4C-8197DC1E60D5}" dt="2023-07-31T05:00:55.614" v="54143" actId="478"/>
          <ac:picMkLst>
            <pc:docMk/>
            <pc:sldMk cId="3452104875" sldId="385"/>
            <ac:picMk id="8" creationId="{810575D9-9AD5-F6B3-3911-4CC92941B2BF}"/>
          </ac:picMkLst>
        </pc:picChg>
        <pc:picChg chg="del">
          <ac:chgData name="西村 陽生" userId="763805c10ad28a2a" providerId="LiveId" clId="{0FBD8C09-964F-4322-BA4C-8197DC1E60D5}" dt="2023-07-31T04:02:21.841" v="52790" actId="478"/>
          <ac:picMkLst>
            <pc:docMk/>
            <pc:sldMk cId="3452104875" sldId="385"/>
            <ac:picMk id="13" creationId="{A242DBA7-93C3-1E48-E394-122C77A17E0E}"/>
          </ac:picMkLst>
        </pc:picChg>
        <pc:picChg chg="add mod">
          <ac:chgData name="西村 陽生" userId="763805c10ad28a2a" providerId="LiveId" clId="{0FBD8C09-964F-4322-BA4C-8197DC1E60D5}" dt="2023-07-31T05:11:23.456" v="54899" actId="1076"/>
          <ac:picMkLst>
            <pc:docMk/>
            <pc:sldMk cId="3452104875" sldId="385"/>
            <ac:picMk id="18" creationId="{C1E93F84-B4CD-CF03-6C9D-280BB7715D13}"/>
          </ac:picMkLst>
        </pc:picChg>
        <pc:picChg chg="del mod">
          <ac:chgData name="西村 陽生" userId="763805c10ad28a2a" providerId="LiveId" clId="{0FBD8C09-964F-4322-BA4C-8197DC1E60D5}" dt="2023-07-31T04:08:51.137" v="53626" actId="478"/>
          <ac:picMkLst>
            <pc:docMk/>
            <pc:sldMk cId="3452104875" sldId="385"/>
            <ac:picMk id="19" creationId="{BB27B120-3601-7F18-9C71-45772387D164}"/>
          </ac:picMkLst>
        </pc:picChg>
        <pc:picChg chg="add del mod">
          <ac:chgData name="西村 陽生" userId="763805c10ad28a2a" providerId="LiveId" clId="{0FBD8C09-964F-4322-BA4C-8197DC1E60D5}" dt="2023-07-31T05:07:31.151" v="54388" actId="478"/>
          <ac:picMkLst>
            <pc:docMk/>
            <pc:sldMk cId="3452104875" sldId="385"/>
            <ac:picMk id="21" creationId="{D5379A0F-40EC-1C1D-9CCB-7D20B845A294}"/>
          </ac:picMkLst>
        </pc:picChg>
        <pc:picChg chg="del">
          <ac:chgData name="西村 陽生" userId="763805c10ad28a2a" providerId="LiveId" clId="{0FBD8C09-964F-4322-BA4C-8197DC1E60D5}" dt="2023-07-31T04:47:18.482" v="53797" actId="478"/>
          <ac:picMkLst>
            <pc:docMk/>
            <pc:sldMk cId="3452104875" sldId="385"/>
            <ac:picMk id="23" creationId="{37576C88-6441-2E8B-D75E-03D2C9036DE1}"/>
          </ac:picMkLst>
        </pc:picChg>
        <pc:picChg chg="add del mod">
          <ac:chgData name="西村 陽生" userId="763805c10ad28a2a" providerId="LiveId" clId="{0FBD8C09-964F-4322-BA4C-8197DC1E60D5}" dt="2023-07-31T05:07:30.787" v="54387" actId="478"/>
          <ac:picMkLst>
            <pc:docMk/>
            <pc:sldMk cId="3452104875" sldId="385"/>
            <ac:picMk id="25" creationId="{BCAD8575-C4D8-F018-3746-732D451AEECF}"/>
          </ac:picMkLst>
        </pc:picChg>
        <pc:picChg chg="add del mod">
          <ac:chgData name="西村 陽生" userId="763805c10ad28a2a" providerId="LiveId" clId="{0FBD8C09-964F-4322-BA4C-8197DC1E60D5}" dt="2023-07-31T05:07:32.725" v="54390" actId="478"/>
          <ac:picMkLst>
            <pc:docMk/>
            <pc:sldMk cId="3452104875" sldId="385"/>
            <ac:picMk id="27" creationId="{6452DB12-7DB2-656E-8DBA-128F955D493B}"/>
          </ac:picMkLst>
        </pc:picChg>
        <pc:picChg chg="add del mod">
          <ac:chgData name="西村 陽生" userId="763805c10ad28a2a" providerId="LiveId" clId="{0FBD8C09-964F-4322-BA4C-8197DC1E60D5}" dt="2023-07-31T05:02:58.757" v="54166" actId="478"/>
          <ac:picMkLst>
            <pc:docMk/>
            <pc:sldMk cId="3452104875" sldId="385"/>
            <ac:picMk id="29" creationId="{4E398A1A-FDF7-2D57-7C51-FF816C8B5803}"/>
          </ac:picMkLst>
        </pc:picChg>
        <pc:picChg chg="add del mod">
          <ac:chgData name="西村 陽生" userId="763805c10ad28a2a" providerId="LiveId" clId="{0FBD8C09-964F-4322-BA4C-8197DC1E60D5}" dt="2023-07-31T05:07:32.341" v="54389" actId="478"/>
          <ac:picMkLst>
            <pc:docMk/>
            <pc:sldMk cId="3452104875" sldId="385"/>
            <ac:picMk id="31" creationId="{1C3DB1D0-20C3-68AA-9539-80DF149B296E}"/>
          </ac:picMkLst>
        </pc:picChg>
        <pc:picChg chg="add mod">
          <ac:chgData name="西村 陽生" userId="763805c10ad28a2a" providerId="LiveId" clId="{0FBD8C09-964F-4322-BA4C-8197DC1E60D5}" dt="2023-07-31T05:05:10.607" v="54206" actId="1582"/>
          <ac:picMkLst>
            <pc:docMk/>
            <pc:sldMk cId="3452104875" sldId="385"/>
            <ac:picMk id="36" creationId="{8D0F45CB-8B7A-BC3A-E1CC-CEC4F69425EF}"/>
          </ac:picMkLst>
        </pc:picChg>
        <pc:picChg chg="add mod">
          <ac:chgData name="西村 陽生" userId="763805c10ad28a2a" providerId="LiveId" clId="{0FBD8C09-964F-4322-BA4C-8197DC1E60D5}" dt="2023-07-31T05:07:40.877" v="54394" actId="1582"/>
          <ac:picMkLst>
            <pc:docMk/>
            <pc:sldMk cId="3452104875" sldId="385"/>
            <ac:picMk id="39" creationId="{9864174B-A299-611C-DF74-9232EBB05C65}"/>
          </ac:picMkLst>
        </pc:picChg>
      </pc:sldChg>
      <pc:sldChg chg="addSp delSp modSp add mod ord">
        <pc:chgData name="西村 陽生" userId="763805c10ad28a2a" providerId="LiveId" clId="{0FBD8C09-964F-4322-BA4C-8197DC1E60D5}" dt="2023-08-01T02:40:40.312" v="59321" actId="20577"/>
        <pc:sldMkLst>
          <pc:docMk/>
          <pc:sldMk cId="2634751385" sldId="386"/>
        </pc:sldMkLst>
        <pc:spChg chg="add mod">
          <ac:chgData name="西村 陽生" userId="763805c10ad28a2a" providerId="LiveId" clId="{0FBD8C09-964F-4322-BA4C-8197DC1E60D5}" dt="2023-07-31T04:50:34.944" v="54034" actId="1076"/>
          <ac:spMkLst>
            <pc:docMk/>
            <pc:sldMk cId="2634751385" sldId="386"/>
            <ac:spMk id="4" creationId="{34EFD3E9-CFA4-AB23-E211-CFFED43864F2}"/>
          </ac:spMkLst>
        </pc:spChg>
        <pc:spChg chg="add del mod">
          <ac:chgData name="西村 陽生" userId="763805c10ad28a2a" providerId="LiveId" clId="{0FBD8C09-964F-4322-BA4C-8197DC1E60D5}" dt="2023-07-31T05:00:25.072" v="54136" actId="478"/>
          <ac:spMkLst>
            <pc:docMk/>
            <pc:sldMk cId="2634751385" sldId="386"/>
            <ac:spMk id="5" creationId="{42278BA7-8589-1C07-049E-7468AFBD8F5C}"/>
          </ac:spMkLst>
        </pc:spChg>
        <pc:spChg chg="mod">
          <ac:chgData name="西村 陽生" userId="763805c10ad28a2a" providerId="LiveId" clId="{0FBD8C09-964F-4322-BA4C-8197DC1E60D5}" dt="2023-08-01T02:40:40.312" v="59321" actId="20577"/>
          <ac:spMkLst>
            <pc:docMk/>
            <pc:sldMk cId="2634751385" sldId="386"/>
            <ac:spMk id="15" creationId="{C530DFEE-789F-6412-802D-6244B17B3965}"/>
          </ac:spMkLst>
        </pc:spChg>
        <pc:spChg chg="mod">
          <ac:chgData name="西村 陽生" userId="763805c10ad28a2a" providerId="LiveId" clId="{0FBD8C09-964F-4322-BA4C-8197DC1E60D5}" dt="2023-07-31T05:00:47.810" v="54142" actId="14100"/>
          <ac:spMkLst>
            <pc:docMk/>
            <pc:sldMk cId="2634751385" sldId="386"/>
            <ac:spMk id="24" creationId="{11811331-AD43-660C-6E38-5908DC20C43E}"/>
          </ac:spMkLst>
        </pc:spChg>
        <pc:picChg chg="mod">
          <ac:chgData name="西村 陽生" userId="763805c10ad28a2a" providerId="LiveId" clId="{0FBD8C09-964F-4322-BA4C-8197DC1E60D5}" dt="2023-07-31T05:00:35.924" v="54137" actId="14100"/>
          <ac:picMkLst>
            <pc:docMk/>
            <pc:sldMk cId="2634751385" sldId="386"/>
            <ac:picMk id="8" creationId="{810575D9-9AD5-F6B3-3911-4CC92941B2BF}"/>
          </ac:picMkLst>
        </pc:picChg>
      </pc:sldChg>
      <pc:sldChg chg="addSp delSp modSp add mod">
        <pc:chgData name="西村 陽生" userId="763805c10ad28a2a" providerId="LiveId" clId="{0FBD8C09-964F-4322-BA4C-8197DC1E60D5}" dt="2023-08-01T02:43:08.844" v="59363" actId="20577"/>
        <pc:sldMkLst>
          <pc:docMk/>
          <pc:sldMk cId="3650409415" sldId="387"/>
        </pc:sldMkLst>
        <pc:spChg chg="add mod">
          <ac:chgData name="西村 陽生" userId="763805c10ad28a2a" providerId="LiveId" clId="{0FBD8C09-964F-4322-BA4C-8197DC1E60D5}" dt="2023-08-01T02:42:49.617" v="59341" actId="1076"/>
          <ac:spMkLst>
            <pc:docMk/>
            <pc:sldMk cId="3650409415" sldId="387"/>
            <ac:spMk id="16" creationId="{B7E1EB92-B521-5CD3-4AA7-F9AE3E975FFA}"/>
          </ac:spMkLst>
        </pc:spChg>
        <pc:spChg chg="del">
          <ac:chgData name="西村 陽生" userId="763805c10ad28a2a" providerId="LiveId" clId="{0FBD8C09-964F-4322-BA4C-8197DC1E60D5}" dt="2023-07-31T05:09:40.340" v="54785" actId="478"/>
          <ac:spMkLst>
            <pc:docMk/>
            <pc:sldMk cId="3650409415" sldId="387"/>
            <ac:spMk id="34" creationId="{13FCC0CC-D9F5-5F49-651E-639DEC37FE2A}"/>
          </ac:spMkLst>
        </pc:spChg>
        <pc:spChg chg="mod">
          <ac:chgData name="西村 陽生" userId="763805c10ad28a2a" providerId="LiveId" clId="{0FBD8C09-964F-4322-BA4C-8197DC1E60D5}" dt="2023-08-01T02:43:08.844" v="59363" actId="20577"/>
          <ac:spMkLst>
            <pc:docMk/>
            <pc:sldMk cId="3650409415" sldId="387"/>
            <ac:spMk id="37" creationId="{7CC575F6-2D27-2AE5-1BFF-54AF2FF64840}"/>
          </ac:spMkLst>
        </pc:spChg>
        <pc:picChg chg="add mod">
          <ac:chgData name="西村 陽生" userId="763805c10ad28a2a" providerId="LiveId" clId="{0FBD8C09-964F-4322-BA4C-8197DC1E60D5}" dt="2023-08-01T02:42:26.290" v="59336" actId="1076"/>
          <ac:picMkLst>
            <pc:docMk/>
            <pc:sldMk cId="3650409415" sldId="387"/>
            <ac:picMk id="4" creationId="{BE481E55-9610-F4C3-C143-B191FCC7D5B7}"/>
          </ac:picMkLst>
        </pc:picChg>
        <pc:picChg chg="add del">
          <ac:chgData name="西村 陽生" userId="763805c10ad28a2a" providerId="LiveId" clId="{0FBD8C09-964F-4322-BA4C-8197DC1E60D5}" dt="2023-07-31T05:15:00.062" v="55121" actId="478"/>
          <ac:picMkLst>
            <pc:docMk/>
            <pc:sldMk cId="3650409415" sldId="387"/>
            <ac:picMk id="7" creationId="{F15D5FF0-D617-4130-E5B6-F2F4B9DDD308}"/>
          </ac:picMkLst>
        </pc:picChg>
        <pc:picChg chg="add mod">
          <ac:chgData name="西村 陽生" userId="763805c10ad28a2a" providerId="LiveId" clId="{0FBD8C09-964F-4322-BA4C-8197DC1E60D5}" dt="2023-08-01T02:42:45.179" v="59340" actId="1076"/>
          <ac:picMkLst>
            <pc:docMk/>
            <pc:sldMk cId="3650409415" sldId="387"/>
            <ac:picMk id="11" creationId="{0E6DEAAB-1C78-3DAC-55C2-961CDD8BC19E}"/>
          </ac:picMkLst>
        </pc:picChg>
        <pc:picChg chg="add mod modCrop">
          <ac:chgData name="西村 陽生" userId="763805c10ad28a2a" providerId="LiveId" clId="{0FBD8C09-964F-4322-BA4C-8197DC1E60D5}" dt="2023-08-01T02:42:37.238" v="59338" actId="1076"/>
          <ac:picMkLst>
            <pc:docMk/>
            <pc:sldMk cId="3650409415" sldId="387"/>
            <ac:picMk id="13" creationId="{42EC4FC2-545B-C8E3-91F8-501B11A76346}"/>
          </ac:picMkLst>
        </pc:picChg>
        <pc:picChg chg="del">
          <ac:chgData name="西村 陽生" userId="763805c10ad28a2a" providerId="LiveId" clId="{0FBD8C09-964F-4322-BA4C-8197DC1E60D5}" dt="2023-07-31T05:11:44.783" v="54905" actId="478"/>
          <ac:picMkLst>
            <pc:docMk/>
            <pc:sldMk cId="3650409415" sldId="387"/>
            <ac:picMk id="18" creationId="{C1E93F84-B4CD-CF03-6C9D-280BB7715D13}"/>
          </ac:picMkLst>
        </pc:picChg>
        <pc:picChg chg="mod modCrop">
          <ac:chgData name="西村 陽生" userId="763805c10ad28a2a" providerId="LiveId" clId="{0FBD8C09-964F-4322-BA4C-8197DC1E60D5}" dt="2023-08-01T02:42:04.933" v="59333" actId="1076"/>
          <ac:picMkLst>
            <pc:docMk/>
            <pc:sldMk cId="3650409415" sldId="387"/>
            <ac:picMk id="21" creationId="{D5379A0F-40EC-1C1D-9CCB-7D20B845A294}"/>
          </ac:picMkLst>
        </pc:picChg>
        <pc:picChg chg="del mod">
          <ac:chgData name="西村 陽生" userId="763805c10ad28a2a" providerId="LiveId" clId="{0FBD8C09-964F-4322-BA4C-8197DC1E60D5}" dt="2023-07-31T05:12:52.111" v="54976" actId="478"/>
          <ac:picMkLst>
            <pc:docMk/>
            <pc:sldMk cId="3650409415" sldId="387"/>
            <ac:picMk id="25" creationId="{BCAD8575-C4D8-F018-3746-732D451AEECF}"/>
          </ac:picMkLst>
        </pc:picChg>
        <pc:picChg chg="mod modCrop">
          <ac:chgData name="西村 陽生" userId="763805c10ad28a2a" providerId="LiveId" clId="{0FBD8C09-964F-4322-BA4C-8197DC1E60D5}" dt="2023-07-31T05:19:50.346" v="55490" actId="1076"/>
          <ac:picMkLst>
            <pc:docMk/>
            <pc:sldMk cId="3650409415" sldId="387"/>
            <ac:picMk id="27" creationId="{6452DB12-7DB2-656E-8DBA-128F955D493B}"/>
          </ac:picMkLst>
        </pc:picChg>
        <pc:picChg chg="del mod">
          <ac:chgData name="西村 陽生" userId="763805c10ad28a2a" providerId="LiveId" clId="{0FBD8C09-964F-4322-BA4C-8197DC1E60D5}" dt="2023-07-31T05:14:28.644" v="55111" actId="478"/>
          <ac:picMkLst>
            <pc:docMk/>
            <pc:sldMk cId="3650409415" sldId="387"/>
            <ac:picMk id="31" creationId="{1C3DB1D0-20C3-68AA-9539-80DF149B296E}"/>
          </ac:picMkLst>
        </pc:picChg>
        <pc:picChg chg="del">
          <ac:chgData name="西村 陽生" userId="763805c10ad28a2a" providerId="LiveId" clId="{0FBD8C09-964F-4322-BA4C-8197DC1E60D5}" dt="2023-07-31T05:11:45.456" v="54906" actId="478"/>
          <ac:picMkLst>
            <pc:docMk/>
            <pc:sldMk cId="3650409415" sldId="387"/>
            <ac:picMk id="36" creationId="{8D0F45CB-8B7A-BC3A-E1CC-CEC4F69425EF}"/>
          </ac:picMkLst>
        </pc:picChg>
        <pc:picChg chg="del">
          <ac:chgData name="西村 陽生" userId="763805c10ad28a2a" providerId="LiveId" clId="{0FBD8C09-964F-4322-BA4C-8197DC1E60D5}" dt="2023-07-31T05:10:07.228" v="54792" actId="478"/>
          <ac:picMkLst>
            <pc:docMk/>
            <pc:sldMk cId="3650409415" sldId="387"/>
            <ac:picMk id="39" creationId="{9864174B-A299-611C-DF74-9232EBB05C65}"/>
          </ac:picMkLst>
        </pc:picChg>
      </pc:sldChg>
      <pc:sldChg chg="addSp delSp modSp add del mod">
        <pc:chgData name="西村 陽生" userId="763805c10ad28a2a" providerId="LiveId" clId="{0FBD8C09-964F-4322-BA4C-8197DC1E60D5}" dt="2023-07-31T05:52:50.200" v="56722" actId="47"/>
        <pc:sldMkLst>
          <pc:docMk/>
          <pc:sldMk cId="2329667144" sldId="388"/>
        </pc:sldMkLst>
        <pc:spChg chg="mod">
          <ac:chgData name="西村 陽生" userId="763805c10ad28a2a" providerId="LiveId" clId="{0FBD8C09-964F-4322-BA4C-8197DC1E60D5}" dt="2023-07-31T05:52:21.670" v="56713" actId="20577"/>
          <ac:spMkLst>
            <pc:docMk/>
            <pc:sldMk cId="2329667144" sldId="388"/>
            <ac:spMk id="15" creationId="{C530DFEE-789F-6412-802D-6244B17B3965}"/>
          </ac:spMkLst>
        </pc:spChg>
        <pc:picChg chg="add del mod">
          <ac:chgData name="西村 陽生" userId="763805c10ad28a2a" providerId="LiveId" clId="{0FBD8C09-964F-4322-BA4C-8197DC1E60D5}" dt="2023-07-31T05:50:39.938" v="56656" actId="21"/>
          <ac:picMkLst>
            <pc:docMk/>
            <pc:sldMk cId="2329667144" sldId="388"/>
            <ac:picMk id="4" creationId="{65D97FEB-4D50-BF67-8DB8-BE2E128E1373}"/>
          </ac:picMkLst>
        </pc:picChg>
        <pc:picChg chg="add mod">
          <ac:chgData name="西村 陽生" userId="763805c10ad28a2a" providerId="LiveId" clId="{0FBD8C09-964F-4322-BA4C-8197DC1E60D5}" dt="2023-07-31T05:52:28.495" v="56715" actId="1076"/>
          <ac:picMkLst>
            <pc:docMk/>
            <pc:sldMk cId="2329667144" sldId="388"/>
            <ac:picMk id="5" creationId="{E61B7A00-E6F8-88D6-1E31-EC0BAD2C88A5}"/>
          </ac:picMkLst>
        </pc:picChg>
        <pc:picChg chg="add mod">
          <ac:chgData name="西村 陽生" userId="763805c10ad28a2a" providerId="LiveId" clId="{0FBD8C09-964F-4322-BA4C-8197DC1E60D5}" dt="2023-07-31T05:52:30.829" v="56716" actId="1076"/>
          <ac:picMkLst>
            <pc:docMk/>
            <pc:sldMk cId="2329667144" sldId="388"/>
            <ac:picMk id="7" creationId="{4D85BBC5-33D3-8617-DABB-FBFAD226AC2D}"/>
          </ac:picMkLst>
        </pc:picChg>
        <pc:picChg chg="add mod">
          <ac:chgData name="西村 陽生" userId="763805c10ad28a2a" providerId="LiveId" clId="{0FBD8C09-964F-4322-BA4C-8197DC1E60D5}" dt="2023-07-31T05:52:32.403" v="56717" actId="1076"/>
          <ac:picMkLst>
            <pc:docMk/>
            <pc:sldMk cId="2329667144" sldId="388"/>
            <ac:picMk id="8" creationId="{FFD5FCB1-CA35-5CFB-9C10-8067E0AD16B2}"/>
          </ac:picMkLst>
        </pc:picChg>
        <pc:picChg chg="del mod">
          <ac:chgData name="西村 陽生" userId="763805c10ad28a2a" providerId="LiveId" clId="{0FBD8C09-964F-4322-BA4C-8197DC1E60D5}" dt="2023-07-31T05:45:56.106" v="56639" actId="478"/>
          <ac:picMkLst>
            <pc:docMk/>
            <pc:sldMk cId="2329667144" sldId="388"/>
            <ac:picMk id="13" creationId="{8825C783-712E-1DA9-086A-1AEE58E99498}"/>
          </ac:picMkLst>
        </pc:picChg>
        <pc:picChg chg="del">
          <ac:chgData name="西村 陽生" userId="763805c10ad28a2a" providerId="LiveId" clId="{0FBD8C09-964F-4322-BA4C-8197DC1E60D5}" dt="2023-07-31T05:45:35.452" v="56635" actId="478"/>
          <ac:picMkLst>
            <pc:docMk/>
            <pc:sldMk cId="2329667144" sldId="388"/>
            <ac:picMk id="17" creationId="{E1B4C246-940F-7E37-7AA4-64BCAA8E7478}"/>
          </ac:picMkLst>
        </pc:picChg>
        <pc:picChg chg="del">
          <ac:chgData name="西村 陽生" userId="763805c10ad28a2a" providerId="LiveId" clId="{0FBD8C09-964F-4322-BA4C-8197DC1E60D5}" dt="2023-07-31T05:45:35.938" v="56636" actId="478"/>
          <ac:picMkLst>
            <pc:docMk/>
            <pc:sldMk cId="2329667144" sldId="388"/>
            <ac:picMk id="19" creationId="{09DF5510-5993-DFB1-1E69-4CE054077FBA}"/>
          </ac:picMkLst>
        </pc:picChg>
      </pc:sldChg>
      <pc:sldChg chg="addSp delSp modSp add mod ord">
        <pc:chgData name="西村 陽生" userId="763805c10ad28a2a" providerId="LiveId" clId="{0FBD8C09-964F-4322-BA4C-8197DC1E60D5}" dt="2023-08-05T09:28:27.312" v="63484" actId="14100"/>
        <pc:sldMkLst>
          <pc:docMk/>
          <pc:sldMk cId="3875920696" sldId="388"/>
        </pc:sldMkLst>
        <pc:spChg chg="add mod">
          <ac:chgData name="西村 陽生" userId="763805c10ad28a2a" providerId="LiveId" clId="{0FBD8C09-964F-4322-BA4C-8197DC1E60D5}" dt="2023-08-05T09:22:55.013" v="63260" actId="1076"/>
          <ac:spMkLst>
            <pc:docMk/>
            <pc:sldMk cId="3875920696" sldId="388"/>
            <ac:spMk id="4" creationId="{A1112E21-1B9F-E146-ADC4-986175AD6785}"/>
          </ac:spMkLst>
        </pc:spChg>
        <pc:spChg chg="mod">
          <ac:chgData name="西村 陽生" userId="763805c10ad28a2a" providerId="LiveId" clId="{0FBD8C09-964F-4322-BA4C-8197DC1E60D5}" dt="2023-08-05T09:28:27.312" v="63484" actId="14100"/>
          <ac:spMkLst>
            <pc:docMk/>
            <pc:sldMk cId="3875920696" sldId="388"/>
            <ac:spMk id="6" creationId="{8F3A1E0A-362B-4880-D1AA-3942F1ABC56B}"/>
          </ac:spMkLst>
        </pc:spChg>
        <pc:spChg chg="add del mod">
          <ac:chgData name="西村 陽生" userId="763805c10ad28a2a" providerId="LiveId" clId="{0FBD8C09-964F-4322-BA4C-8197DC1E60D5}" dt="2023-08-02T02:23:21.231" v="60701" actId="478"/>
          <ac:spMkLst>
            <pc:docMk/>
            <pc:sldMk cId="3875920696" sldId="388"/>
            <ac:spMk id="11" creationId="{C8A3029E-BDBC-6BD2-D6B4-2F130D760942}"/>
          </ac:spMkLst>
        </pc:spChg>
        <pc:spChg chg="mod">
          <ac:chgData name="西村 陽生" userId="763805c10ad28a2a" providerId="LiveId" clId="{0FBD8C09-964F-4322-BA4C-8197DC1E60D5}" dt="2023-08-02T02:30:38.280" v="60911" actId="20577"/>
          <ac:spMkLst>
            <pc:docMk/>
            <pc:sldMk cId="3875920696" sldId="388"/>
            <ac:spMk id="15" creationId="{C530DFEE-789F-6412-802D-6244B17B3965}"/>
          </ac:spMkLst>
        </pc:spChg>
        <pc:spChg chg="add mod ord">
          <ac:chgData name="西村 陽生" userId="763805c10ad28a2a" providerId="LiveId" clId="{0FBD8C09-964F-4322-BA4C-8197DC1E60D5}" dt="2023-08-02T02:31:04.090" v="60912" actId="1076"/>
          <ac:spMkLst>
            <pc:docMk/>
            <pc:sldMk cId="3875920696" sldId="388"/>
            <ac:spMk id="18" creationId="{ED8F50CD-67E9-E599-781E-A5510963F316}"/>
          </ac:spMkLst>
        </pc:spChg>
        <pc:spChg chg="add mod ord">
          <ac:chgData name="西村 陽生" userId="763805c10ad28a2a" providerId="LiveId" clId="{0FBD8C09-964F-4322-BA4C-8197DC1E60D5}" dt="2023-08-02T02:31:04.090" v="60912" actId="1076"/>
          <ac:spMkLst>
            <pc:docMk/>
            <pc:sldMk cId="3875920696" sldId="388"/>
            <ac:spMk id="19" creationId="{9F22B735-3C68-37C6-82B8-8D00739CF93E}"/>
          </ac:spMkLst>
        </pc:spChg>
        <pc:spChg chg="add del mod">
          <ac:chgData name="西村 陽生" userId="763805c10ad28a2a" providerId="LiveId" clId="{0FBD8C09-964F-4322-BA4C-8197DC1E60D5}" dt="2023-08-02T02:26:07.050" v="60744" actId="478"/>
          <ac:spMkLst>
            <pc:docMk/>
            <pc:sldMk cId="3875920696" sldId="388"/>
            <ac:spMk id="20" creationId="{1839DEB4-2488-3AA4-D599-45DE5CE8AEDD}"/>
          </ac:spMkLst>
        </pc:spChg>
        <pc:spChg chg="add mod">
          <ac:chgData name="西村 陽生" userId="763805c10ad28a2a" providerId="LiveId" clId="{0FBD8C09-964F-4322-BA4C-8197DC1E60D5}" dt="2023-08-02T02:31:04.090" v="60912" actId="1076"/>
          <ac:spMkLst>
            <pc:docMk/>
            <pc:sldMk cId="3875920696" sldId="388"/>
            <ac:spMk id="21" creationId="{E81EC5F0-DAA6-2598-304E-B2F6027166AE}"/>
          </ac:spMkLst>
        </pc:spChg>
        <pc:spChg chg="add mod ord">
          <ac:chgData name="西村 陽生" userId="763805c10ad28a2a" providerId="LiveId" clId="{0FBD8C09-964F-4322-BA4C-8197DC1E60D5}" dt="2023-08-02T02:31:04.090" v="60912" actId="1076"/>
          <ac:spMkLst>
            <pc:docMk/>
            <pc:sldMk cId="3875920696" sldId="388"/>
            <ac:spMk id="22" creationId="{3C3CA731-1DCC-C00C-E380-3A2081A320D9}"/>
          </ac:spMkLst>
        </pc:spChg>
        <pc:spChg chg="add mod">
          <ac:chgData name="西村 陽生" userId="763805c10ad28a2a" providerId="LiveId" clId="{0FBD8C09-964F-4322-BA4C-8197DC1E60D5}" dt="2023-08-02T02:31:04.090" v="60912" actId="1076"/>
          <ac:spMkLst>
            <pc:docMk/>
            <pc:sldMk cId="3875920696" sldId="388"/>
            <ac:spMk id="50" creationId="{D871994A-F5E4-2AFA-51FD-70AE877FE79E}"/>
          </ac:spMkLst>
        </pc:spChg>
        <pc:spChg chg="add mod">
          <ac:chgData name="西村 陽生" userId="763805c10ad28a2a" providerId="LiveId" clId="{0FBD8C09-964F-4322-BA4C-8197DC1E60D5}" dt="2023-08-05T09:20:56.381" v="63231" actId="1076"/>
          <ac:spMkLst>
            <pc:docMk/>
            <pc:sldMk cId="3875920696" sldId="388"/>
            <ac:spMk id="54" creationId="{CAF1AA80-1518-D6CB-E6E1-E5E6B96A0069}"/>
          </ac:spMkLst>
        </pc:spChg>
        <pc:spChg chg="mod">
          <ac:chgData name="西村 陽生" userId="763805c10ad28a2a" providerId="LiveId" clId="{0FBD8C09-964F-4322-BA4C-8197DC1E60D5}" dt="2023-08-02T02:29:27.512" v="60901" actId="27803"/>
          <ac:spMkLst>
            <pc:docMk/>
            <pc:sldMk cId="3875920696" sldId="388"/>
            <ac:spMk id="57" creationId="{FC7A27F2-853C-9E6A-547C-5EFEF5F30012}"/>
          </ac:spMkLst>
        </pc:spChg>
        <pc:spChg chg="mod">
          <ac:chgData name="西村 陽生" userId="763805c10ad28a2a" providerId="LiveId" clId="{0FBD8C09-964F-4322-BA4C-8197DC1E60D5}" dt="2023-08-02T02:29:27.512" v="60901" actId="27803"/>
          <ac:spMkLst>
            <pc:docMk/>
            <pc:sldMk cId="3875920696" sldId="388"/>
            <ac:spMk id="58" creationId="{65E8DFAF-7642-96C1-4ADA-E89B67483A6C}"/>
          </ac:spMkLst>
        </pc:spChg>
        <pc:spChg chg="mod">
          <ac:chgData name="西村 陽生" userId="763805c10ad28a2a" providerId="LiveId" clId="{0FBD8C09-964F-4322-BA4C-8197DC1E60D5}" dt="2023-08-02T02:29:27.512" v="60901" actId="27803"/>
          <ac:spMkLst>
            <pc:docMk/>
            <pc:sldMk cId="3875920696" sldId="388"/>
            <ac:spMk id="59" creationId="{F112B431-B220-4C8C-2253-92BB65CD906E}"/>
          </ac:spMkLst>
        </pc:spChg>
        <pc:spChg chg="mod">
          <ac:chgData name="西村 陽生" userId="763805c10ad28a2a" providerId="LiveId" clId="{0FBD8C09-964F-4322-BA4C-8197DC1E60D5}" dt="2023-08-02T02:29:27.512" v="60901" actId="27803"/>
          <ac:spMkLst>
            <pc:docMk/>
            <pc:sldMk cId="3875920696" sldId="388"/>
            <ac:spMk id="60" creationId="{113219C9-D062-A358-2421-1C319CEA8000}"/>
          </ac:spMkLst>
        </pc:spChg>
        <pc:spChg chg="mod">
          <ac:chgData name="西村 陽生" userId="763805c10ad28a2a" providerId="LiveId" clId="{0FBD8C09-964F-4322-BA4C-8197DC1E60D5}" dt="2023-08-02T02:29:27.512" v="60901" actId="27803"/>
          <ac:spMkLst>
            <pc:docMk/>
            <pc:sldMk cId="3875920696" sldId="388"/>
            <ac:spMk id="61" creationId="{0CACCF32-BAD4-A55F-BB94-DF1A2931D6ED}"/>
          </ac:spMkLst>
        </pc:spChg>
        <pc:grpChg chg="mod">
          <ac:chgData name="西村 陽生" userId="763805c10ad28a2a" providerId="LiveId" clId="{0FBD8C09-964F-4322-BA4C-8197DC1E60D5}" dt="2023-08-02T02:29:27.512" v="60901" actId="27803"/>
          <ac:grpSpMkLst>
            <pc:docMk/>
            <pc:sldMk cId="3875920696" sldId="388"/>
            <ac:grpSpMk id="56" creationId="{C84AC56C-1DA2-E8E5-EADD-6B34769D8EB4}"/>
          </ac:grpSpMkLst>
        </pc:grpChg>
        <pc:picChg chg="add mod">
          <ac:chgData name="西村 陽生" userId="763805c10ad28a2a" providerId="LiveId" clId="{0FBD8C09-964F-4322-BA4C-8197DC1E60D5}" dt="2023-08-02T02:31:04.090" v="60912" actId="1076"/>
          <ac:picMkLst>
            <pc:docMk/>
            <pc:sldMk cId="3875920696" sldId="388"/>
            <ac:picMk id="2" creationId="{54703B17-59CD-649C-B6A2-E9B64815943D}"/>
          </ac:picMkLst>
        </pc:picChg>
        <pc:picChg chg="add del mod modCrop">
          <ac:chgData name="西村 陽生" userId="763805c10ad28a2a" providerId="LiveId" clId="{0FBD8C09-964F-4322-BA4C-8197DC1E60D5}" dt="2023-08-02T02:17:49.770" v="60530" actId="478"/>
          <ac:picMkLst>
            <pc:docMk/>
            <pc:sldMk cId="3875920696" sldId="388"/>
            <ac:picMk id="4" creationId="{871031C1-D2A7-A2A8-DB58-8E284209725D}"/>
          </ac:picMkLst>
        </pc:picChg>
        <pc:picChg chg="add del mod">
          <ac:chgData name="西村 陽生" userId="763805c10ad28a2a" providerId="LiveId" clId="{0FBD8C09-964F-4322-BA4C-8197DC1E60D5}" dt="2023-08-02T02:31:04.090" v="60912" actId="1076"/>
          <ac:picMkLst>
            <pc:docMk/>
            <pc:sldMk cId="3875920696" sldId="388"/>
            <ac:picMk id="5" creationId="{3521EE38-9208-E02B-31C1-81E83A103852}"/>
          </ac:picMkLst>
        </pc:picChg>
        <pc:picChg chg="add del mod">
          <ac:chgData name="西村 陽生" userId="763805c10ad28a2a" providerId="LiveId" clId="{0FBD8C09-964F-4322-BA4C-8197DC1E60D5}" dt="2023-08-02T02:18:15.597" v="60534" actId="478"/>
          <ac:picMkLst>
            <pc:docMk/>
            <pc:sldMk cId="3875920696" sldId="388"/>
            <ac:picMk id="7" creationId="{20A2B462-8116-A88A-4615-0E0DBEC9BB52}"/>
          </ac:picMkLst>
        </pc:picChg>
        <pc:picChg chg="add del mod">
          <ac:chgData name="西村 陽生" userId="763805c10ad28a2a" providerId="LiveId" clId="{0FBD8C09-964F-4322-BA4C-8197DC1E60D5}" dt="2023-07-31T06:43:59.992" v="57683" actId="478"/>
          <ac:picMkLst>
            <pc:docMk/>
            <pc:sldMk cId="3875920696" sldId="388"/>
            <ac:picMk id="7" creationId="{FCBFB40F-5F49-BC57-68B3-C81E791BCD55}"/>
          </ac:picMkLst>
        </pc:picChg>
        <pc:picChg chg="add mod">
          <ac:chgData name="西村 陽生" userId="763805c10ad28a2a" providerId="LiveId" clId="{0FBD8C09-964F-4322-BA4C-8197DC1E60D5}" dt="2023-08-05T09:21:03.030" v="63233" actId="1076"/>
          <ac:picMkLst>
            <pc:docMk/>
            <pc:sldMk cId="3875920696" sldId="388"/>
            <ac:picMk id="8" creationId="{B8D8DF03-C7CC-88BB-84EE-9BB101F59ACE}"/>
          </ac:picMkLst>
        </pc:picChg>
        <pc:picChg chg="add del mod">
          <ac:chgData name="西村 陽生" userId="763805c10ad28a2a" providerId="LiveId" clId="{0FBD8C09-964F-4322-BA4C-8197DC1E60D5}" dt="2023-08-02T02:17:49.015" v="60529" actId="478"/>
          <ac:picMkLst>
            <pc:docMk/>
            <pc:sldMk cId="3875920696" sldId="388"/>
            <ac:picMk id="10" creationId="{5417DE34-6DA9-3E05-5E25-0B78D304F112}"/>
          </ac:picMkLst>
        </pc:picChg>
        <pc:picChg chg="add mod">
          <ac:chgData name="西村 陽生" userId="763805c10ad28a2a" providerId="LiveId" clId="{0FBD8C09-964F-4322-BA4C-8197DC1E60D5}" dt="2023-08-02T02:31:04.090" v="60912" actId="1076"/>
          <ac:picMkLst>
            <pc:docMk/>
            <pc:sldMk cId="3875920696" sldId="388"/>
            <ac:picMk id="13" creationId="{F258827C-9CC3-8AFD-8508-9942B31195D7}"/>
          </ac:picMkLst>
        </pc:picChg>
        <pc:picChg chg="add del mod">
          <ac:chgData name="西村 陽生" userId="763805c10ad28a2a" providerId="LiveId" clId="{0FBD8C09-964F-4322-BA4C-8197DC1E60D5}" dt="2023-08-02T02:18:39.650" v="60538" actId="478"/>
          <ac:picMkLst>
            <pc:docMk/>
            <pc:sldMk cId="3875920696" sldId="388"/>
            <ac:picMk id="17" creationId="{7FE1C9F6-9B7F-65E0-DDED-C0344715CAA6}"/>
          </ac:picMkLst>
        </pc:picChg>
        <pc:picChg chg="del mod">
          <ac:chgData name="西村 陽生" userId="763805c10ad28a2a" providerId="LiveId" clId="{0FBD8C09-964F-4322-BA4C-8197DC1E60D5}" dt="2023-07-31T06:42:08.690" v="57503" actId="478"/>
          <ac:picMkLst>
            <pc:docMk/>
            <pc:sldMk cId="3875920696" sldId="388"/>
            <ac:picMk id="20" creationId="{677A5F25-2490-50B8-0822-04F91328C63E}"/>
          </ac:picMkLst>
        </pc:picChg>
        <pc:picChg chg="add del mod">
          <ac:chgData name="西村 陽生" userId="763805c10ad28a2a" providerId="LiveId" clId="{0FBD8C09-964F-4322-BA4C-8197DC1E60D5}" dt="2023-08-02T02:24:52.534" v="60722"/>
          <ac:picMkLst>
            <pc:docMk/>
            <pc:sldMk cId="3875920696" sldId="388"/>
            <ac:picMk id="35" creationId="{0C6AD8DA-E5AB-4975-32D7-28D4D920766F}"/>
          </ac:picMkLst>
        </pc:picChg>
        <pc:picChg chg="add del mod">
          <ac:chgData name="西村 陽生" userId="763805c10ad28a2a" providerId="LiveId" clId="{0FBD8C09-964F-4322-BA4C-8197DC1E60D5}" dt="2023-08-02T02:25:20.800" v="60730" actId="478"/>
          <ac:picMkLst>
            <pc:docMk/>
            <pc:sldMk cId="3875920696" sldId="388"/>
            <ac:picMk id="36" creationId="{7E9AE6F0-519F-DC94-739E-DF16DFB24804}"/>
          </ac:picMkLst>
        </pc:picChg>
        <pc:picChg chg="add mod">
          <ac:chgData name="西村 陽生" userId="763805c10ad28a2a" providerId="LiveId" clId="{0FBD8C09-964F-4322-BA4C-8197DC1E60D5}" dt="2023-08-02T02:31:04.090" v="60912" actId="1076"/>
          <ac:picMkLst>
            <pc:docMk/>
            <pc:sldMk cId="3875920696" sldId="388"/>
            <ac:picMk id="52" creationId="{C7754021-3B08-3BB1-E632-D089950499DC}"/>
          </ac:picMkLst>
        </pc:picChg>
        <pc:cxnChg chg="add mod">
          <ac:chgData name="西村 陽生" userId="763805c10ad28a2a" providerId="LiveId" clId="{0FBD8C09-964F-4322-BA4C-8197DC1E60D5}" dt="2023-08-05T09:21:03.030" v="63233" actId="1076"/>
          <ac:cxnSpMkLst>
            <pc:docMk/>
            <pc:sldMk cId="3875920696" sldId="388"/>
            <ac:cxnSpMk id="24" creationId="{654AD0E3-C199-7E3D-3E31-2741EDA272DA}"/>
          </ac:cxnSpMkLst>
        </pc:cxnChg>
        <pc:cxnChg chg="add mod">
          <ac:chgData name="西村 陽生" userId="763805c10ad28a2a" providerId="LiveId" clId="{0FBD8C09-964F-4322-BA4C-8197DC1E60D5}" dt="2023-08-02T02:31:04.090" v="60912" actId="1076"/>
          <ac:cxnSpMkLst>
            <pc:docMk/>
            <pc:sldMk cId="3875920696" sldId="388"/>
            <ac:cxnSpMk id="28" creationId="{36FEC4E8-C4B2-BE1F-66F1-A4E80A5A4318}"/>
          </ac:cxnSpMkLst>
        </pc:cxnChg>
        <pc:cxnChg chg="add mod">
          <ac:chgData name="西村 陽生" userId="763805c10ad28a2a" providerId="LiveId" clId="{0FBD8C09-964F-4322-BA4C-8197DC1E60D5}" dt="2023-08-02T02:31:04.090" v="60912" actId="1076"/>
          <ac:cxnSpMkLst>
            <pc:docMk/>
            <pc:sldMk cId="3875920696" sldId="388"/>
            <ac:cxnSpMk id="34" creationId="{5F69CB6E-9B12-5EA0-4C93-949433502B53}"/>
          </ac:cxnSpMkLst>
        </pc:cxnChg>
        <pc:cxnChg chg="add mod">
          <ac:chgData name="西村 陽生" userId="763805c10ad28a2a" providerId="LiveId" clId="{0FBD8C09-964F-4322-BA4C-8197DC1E60D5}" dt="2023-08-05T09:21:03.030" v="63233" actId="1076"/>
          <ac:cxnSpMkLst>
            <pc:docMk/>
            <pc:sldMk cId="3875920696" sldId="388"/>
            <ac:cxnSpMk id="38" creationId="{DEE7B3A8-20DB-CEF9-37E4-4037676A5DBC}"/>
          </ac:cxnSpMkLst>
        </pc:cxnChg>
      </pc:sldChg>
      <pc:sldChg chg="delSp modSp add mod">
        <pc:chgData name="西村 陽生" userId="763805c10ad28a2a" providerId="LiveId" clId="{0FBD8C09-964F-4322-BA4C-8197DC1E60D5}" dt="2023-07-31T08:06:46.750" v="58034" actId="1076"/>
        <pc:sldMkLst>
          <pc:docMk/>
          <pc:sldMk cId="1221561459" sldId="389"/>
        </pc:sldMkLst>
        <pc:spChg chg="del mod">
          <ac:chgData name="西村 陽生" userId="763805c10ad28a2a" providerId="LiveId" clId="{0FBD8C09-964F-4322-BA4C-8197DC1E60D5}" dt="2023-07-31T08:00:29.029" v="57870" actId="478"/>
          <ac:spMkLst>
            <pc:docMk/>
            <pc:sldMk cId="1221561459" sldId="389"/>
            <ac:spMk id="16" creationId="{B7E1EB92-B521-5CD3-4AA7-F9AE3E975FFA}"/>
          </ac:spMkLst>
        </pc:spChg>
        <pc:spChg chg="mod">
          <ac:chgData name="西村 陽生" userId="763805c10ad28a2a" providerId="LiveId" clId="{0FBD8C09-964F-4322-BA4C-8197DC1E60D5}" dt="2023-07-31T08:06:46.750" v="58034" actId="1076"/>
          <ac:spMkLst>
            <pc:docMk/>
            <pc:sldMk cId="1221561459" sldId="389"/>
            <ac:spMk id="37" creationId="{7CC575F6-2D27-2AE5-1BFF-54AF2FF64840}"/>
          </ac:spMkLst>
        </pc:spChg>
        <pc:picChg chg="del">
          <ac:chgData name="西村 陽生" userId="763805c10ad28a2a" providerId="LiveId" clId="{0FBD8C09-964F-4322-BA4C-8197DC1E60D5}" dt="2023-07-31T08:00:25.302" v="57865" actId="478"/>
          <ac:picMkLst>
            <pc:docMk/>
            <pc:sldMk cId="1221561459" sldId="389"/>
            <ac:picMk id="4" creationId="{BE481E55-9610-F4C3-C143-B191FCC7D5B7}"/>
          </ac:picMkLst>
        </pc:picChg>
        <pc:picChg chg="del">
          <ac:chgData name="西村 陽生" userId="763805c10ad28a2a" providerId="LiveId" clId="{0FBD8C09-964F-4322-BA4C-8197DC1E60D5}" dt="2023-07-31T08:00:26.952" v="57867" actId="478"/>
          <ac:picMkLst>
            <pc:docMk/>
            <pc:sldMk cId="1221561459" sldId="389"/>
            <ac:picMk id="11" creationId="{0E6DEAAB-1C78-3DAC-55C2-961CDD8BC19E}"/>
          </ac:picMkLst>
        </pc:picChg>
        <pc:picChg chg="del">
          <ac:chgData name="西村 陽生" userId="763805c10ad28a2a" providerId="LiveId" clId="{0FBD8C09-964F-4322-BA4C-8197DC1E60D5}" dt="2023-07-31T08:00:29.537" v="57871" actId="478"/>
          <ac:picMkLst>
            <pc:docMk/>
            <pc:sldMk cId="1221561459" sldId="389"/>
            <ac:picMk id="13" creationId="{42EC4FC2-545B-C8E3-91F8-501B11A76346}"/>
          </ac:picMkLst>
        </pc:picChg>
        <pc:picChg chg="del">
          <ac:chgData name="西村 陽生" userId="763805c10ad28a2a" providerId="LiveId" clId="{0FBD8C09-964F-4322-BA4C-8197DC1E60D5}" dt="2023-07-31T08:00:25.791" v="57866" actId="478"/>
          <ac:picMkLst>
            <pc:docMk/>
            <pc:sldMk cId="1221561459" sldId="389"/>
            <ac:picMk id="21" creationId="{D5379A0F-40EC-1C1D-9CCB-7D20B845A294}"/>
          </ac:picMkLst>
        </pc:picChg>
        <pc:picChg chg="del">
          <ac:chgData name="西村 陽生" userId="763805c10ad28a2a" providerId="LiveId" clId="{0FBD8C09-964F-4322-BA4C-8197DC1E60D5}" dt="2023-07-31T08:00:27.282" v="57868" actId="478"/>
          <ac:picMkLst>
            <pc:docMk/>
            <pc:sldMk cId="1221561459" sldId="389"/>
            <ac:picMk id="27" creationId="{6452DB12-7DB2-656E-8DBA-128F955D493B}"/>
          </ac:picMkLst>
        </pc:picChg>
      </pc:sldChg>
      <pc:sldChg chg="modSp add mod ord">
        <pc:chgData name="西村 陽生" userId="763805c10ad28a2a" providerId="LiveId" clId="{0FBD8C09-964F-4322-BA4C-8197DC1E60D5}" dt="2023-08-02T03:22:24.388" v="62746" actId="20577"/>
        <pc:sldMkLst>
          <pc:docMk/>
          <pc:sldMk cId="4074562986" sldId="390"/>
        </pc:sldMkLst>
        <pc:spChg chg="mod">
          <ac:chgData name="西村 陽生" userId="763805c10ad28a2a" providerId="LiveId" clId="{0FBD8C09-964F-4322-BA4C-8197DC1E60D5}" dt="2023-08-01T02:24:22.381" v="58151"/>
          <ac:spMkLst>
            <pc:docMk/>
            <pc:sldMk cId="4074562986" sldId="390"/>
            <ac:spMk id="6" creationId="{8F3A1E0A-362B-4880-D1AA-3942F1ABC56B}"/>
          </ac:spMkLst>
        </pc:spChg>
        <pc:spChg chg="mod">
          <ac:chgData name="西村 陽生" userId="763805c10ad28a2a" providerId="LiveId" clId="{0FBD8C09-964F-4322-BA4C-8197DC1E60D5}" dt="2023-08-02T03:22:24.388" v="62746" actId="20577"/>
          <ac:spMkLst>
            <pc:docMk/>
            <pc:sldMk cId="4074562986" sldId="390"/>
            <ac:spMk id="15" creationId="{C530DFEE-789F-6412-802D-6244B17B3965}"/>
          </ac:spMkLst>
        </pc:spChg>
      </pc:sldChg>
      <pc:sldChg chg="delSp modSp add mod ord">
        <pc:chgData name="西村 陽生" userId="763805c10ad28a2a" providerId="LiveId" clId="{0FBD8C09-964F-4322-BA4C-8197DC1E60D5}" dt="2023-08-05T07:56:56.882" v="63002" actId="20577"/>
        <pc:sldMkLst>
          <pc:docMk/>
          <pc:sldMk cId="199589317" sldId="391"/>
        </pc:sldMkLst>
        <pc:spChg chg="del">
          <ac:chgData name="西村 陽生" userId="763805c10ad28a2a" providerId="LiveId" clId="{0FBD8C09-964F-4322-BA4C-8197DC1E60D5}" dt="2023-08-02T02:08:19.920" v="60337" actId="478"/>
          <ac:spMkLst>
            <pc:docMk/>
            <pc:sldMk cId="199589317" sldId="391"/>
            <ac:spMk id="2" creationId="{D165AE61-E491-8ECA-3F81-89F08532AD6C}"/>
          </ac:spMkLst>
        </pc:spChg>
        <pc:spChg chg="del">
          <ac:chgData name="西村 陽生" userId="763805c10ad28a2a" providerId="LiveId" clId="{0FBD8C09-964F-4322-BA4C-8197DC1E60D5}" dt="2023-08-02T02:03:13.677" v="59871" actId="478"/>
          <ac:spMkLst>
            <pc:docMk/>
            <pc:sldMk cId="199589317" sldId="391"/>
            <ac:spMk id="5" creationId="{88A26887-A078-C70E-2672-F7B351EBEFE4}"/>
          </ac:spMkLst>
        </pc:spChg>
        <pc:spChg chg="mod">
          <ac:chgData name="西村 陽生" userId="763805c10ad28a2a" providerId="LiveId" clId="{0FBD8C09-964F-4322-BA4C-8197DC1E60D5}" dt="2023-08-02T02:02:53.766" v="59824" actId="20577"/>
          <ac:spMkLst>
            <pc:docMk/>
            <pc:sldMk cId="199589317" sldId="391"/>
            <ac:spMk id="6" creationId="{8F3A1E0A-362B-4880-D1AA-3942F1ABC56B}"/>
          </ac:spMkLst>
        </pc:spChg>
        <pc:spChg chg="del">
          <ac:chgData name="西村 陽生" userId="763805c10ad28a2a" providerId="LiveId" clId="{0FBD8C09-964F-4322-BA4C-8197DC1E60D5}" dt="2023-08-02T02:07:28.671" v="60281" actId="478"/>
          <ac:spMkLst>
            <pc:docMk/>
            <pc:sldMk cId="199589317" sldId="391"/>
            <ac:spMk id="7" creationId="{DB028C63-7CC3-3AFA-F50E-3100F8FBCEE2}"/>
          </ac:spMkLst>
        </pc:spChg>
        <pc:spChg chg="mod">
          <ac:chgData name="西村 陽生" userId="763805c10ad28a2a" providerId="LiveId" clId="{0FBD8C09-964F-4322-BA4C-8197DC1E60D5}" dt="2023-08-05T07:56:56.882" v="63002" actId="20577"/>
          <ac:spMkLst>
            <pc:docMk/>
            <pc:sldMk cId="199589317" sldId="391"/>
            <ac:spMk id="9" creationId="{8CA7BD4B-136A-B6C0-ADA6-88D8819AB26E}"/>
          </ac:spMkLst>
        </pc:spChg>
        <pc:spChg chg="del">
          <ac:chgData name="西村 陽生" userId="763805c10ad28a2a" providerId="LiveId" clId="{0FBD8C09-964F-4322-BA4C-8197DC1E60D5}" dt="2023-08-02T02:03:16.190" v="59875" actId="478"/>
          <ac:spMkLst>
            <pc:docMk/>
            <pc:sldMk cId="199589317" sldId="391"/>
            <ac:spMk id="12" creationId="{9AEC91B0-A084-B822-0261-651098965CC5}"/>
          </ac:spMkLst>
        </pc:spChg>
        <pc:spChg chg="del">
          <ac:chgData name="西村 陽生" userId="763805c10ad28a2a" providerId="LiveId" clId="{0FBD8C09-964F-4322-BA4C-8197DC1E60D5}" dt="2023-08-02T02:07:20.110" v="60279" actId="478"/>
          <ac:spMkLst>
            <pc:docMk/>
            <pc:sldMk cId="199589317" sldId="391"/>
            <ac:spMk id="18" creationId="{AC43C68C-2404-28CE-76AA-68603F397FA3}"/>
          </ac:spMkLst>
        </pc:spChg>
        <pc:picChg chg="del mod">
          <ac:chgData name="西村 陽生" userId="763805c10ad28a2a" providerId="LiveId" clId="{0FBD8C09-964F-4322-BA4C-8197DC1E60D5}" dt="2023-08-02T02:03:12.955" v="59870" actId="478"/>
          <ac:picMkLst>
            <pc:docMk/>
            <pc:sldMk cId="199589317" sldId="391"/>
            <ac:picMk id="3" creationId="{106206AF-6899-8CE3-0FCB-C1B4C65EF734}"/>
          </ac:picMkLst>
        </pc:picChg>
        <pc:picChg chg="del">
          <ac:chgData name="西村 陽生" userId="763805c10ad28a2a" providerId="LiveId" clId="{0FBD8C09-964F-4322-BA4C-8197DC1E60D5}" dt="2023-08-02T02:03:14.171" v="59872" actId="478"/>
          <ac:picMkLst>
            <pc:docMk/>
            <pc:sldMk cId="199589317" sldId="391"/>
            <ac:picMk id="4" creationId="{28BA183B-DBDD-982E-F2C1-A7D81D52E4B0}"/>
          </ac:picMkLst>
        </pc:picChg>
        <pc:picChg chg="del">
          <ac:chgData name="西村 陽生" userId="763805c10ad28a2a" providerId="LiveId" clId="{0FBD8C09-964F-4322-BA4C-8197DC1E60D5}" dt="2023-08-02T02:03:14.991" v="59873" actId="478"/>
          <ac:picMkLst>
            <pc:docMk/>
            <pc:sldMk cId="199589317" sldId="391"/>
            <ac:picMk id="10" creationId="{40D4B792-2ED9-A39F-D992-7D1CE3453591}"/>
          </ac:picMkLst>
        </pc:picChg>
        <pc:picChg chg="del">
          <ac:chgData name="西村 陽生" userId="763805c10ad28a2a" providerId="LiveId" clId="{0FBD8C09-964F-4322-BA4C-8197DC1E60D5}" dt="2023-08-02T02:07:20.654" v="60280" actId="478"/>
          <ac:picMkLst>
            <pc:docMk/>
            <pc:sldMk cId="199589317" sldId="391"/>
            <ac:picMk id="11" creationId="{12E717E2-8063-DCEE-C59A-01161CD4C7A7}"/>
          </ac:picMkLst>
        </pc:picChg>
        <pc:picChg chg="del">
          <ac:chgData name="西村 陽生" userId="763805c10ad28a2a" providerId="LiveId" clId="{0FBD8C09-964F-4322-BA4C-8197DC1E60D5}" dt="2023-08-02T02:03:15.346" v="59874" actId="478"/>
          <ac:picMkLst>
            <pc:docMk/>
            <pc:sldMk cId="199589317" sldId="391"/>
            <ac:picMk id="16" creationId="{F8EB77CC-1196-AD70-B114-59E5C3C0E7A3}"/>
          </ac:picMkLst>
        </pc:picChg>
        <pc:picChg chg="del">
          <ac:chgData name="西村 陽生" userId="763805c10ad28a2a" providerId="LiveId" clId="{0FBD8C09-964F-4322-BA4C-8197DC1E60D5}" dt="2023-08-02T02:07:19.251" v="60278" actId="478"/>
          <ac:picMkLst>
            <pc:docMk/>
            <pc:sldMk cId="199589317" sldId="391"/>
            <ac:picMk id="17" creationId="{00B41334-E5F6-ED51-1207-C7C70666F26C}"/>
          </ac:picMkLst>
        </pc:picChg>
      </pc:sldChg>
      <pc:sldChg chg="delSp modSp add mod ord">
        <pc:chgData name="西村 陽生" userId="763805c10ad28a2a" providerId="LiveId" clId="{0FBD8C09-964F-4322-BA4C-8197DC1E60D5}" dt="2023-08-05T08:01:03.757" v="63006"/>
        <pc:sldMkLst>
          <pc:docMk/>
          <pc:sldMk cId="3254982470" sldId="392"/>
        </pc:sldMkLst>
        <pc:spChg chg="mod">
          <ac:chgData name="西村 陽生" userId="763805c10ad28a2a" providerId="LiveId" clId="{0FBD8C09-964F-4322-BA4C-8197DC1E60D5}" dt="2023-08-02T03:00:41.103" v="62356" actId="6549"/>
          <ac:spMkLst>
            <pc:docMk/>
            <pc:sldMk cId="3254982470" sldId="392"/>
            <ac:spMk id="6" creationId="{8F3A1E0A-362B-4880-D1AA-3942F1ABC56B}"/>
          </ac:spMkLst>
        </pc:spChg>
        <pc:spChg chg="mod">
          <ac:chgData name="西村 陽生" userId="763805c10ad28a2a" providerId="LiveId" clId="{0FBD8C09-964F-4322-BA4C-8197DC1E60D5}" dt="2023-08-02T03:03:05.427" v="62378" actId="20577"/>
          <ac:spMkLst>
            <pc:docMk/>
            <pc:sldMk cId="3254982470" sldId="392"/>
            <ac:spMk id="15" creationId="{C530DFEE-789F-6412-802D-6244B17B3965}"/>
          </ac:spMkLst>
        </pc:spChg>
        <pc:spChg chg="del">
          <ac:chgData name="西村 陽生" userId="763805c10ad28a2a" providerId="LiveId" clId="{0FBD8C09-964F-4322-BA4C-8197DC1E60D5}" dt="2023-08-02T02:44:36.875" v="61601" actId="478"/>
          <ac:spMkLst>
            <pc:docMk/>
            <pc:sldMk cId="3254982470" sldId="392"/>
            <ac:spMk id="18" creationId="{ED8F50CD-67E9-E599-781E-A5510963F316}"/>
          </ac:spMkLst>
        </pc:spChg>
        <pc:spChg chg="del">
          <ac:chgData name="西村 陽生" userId="763805c10ad28a2a" providerId="LiveId" clId="{0FBD8C09-964F-4322-BA4C-8197DC1E60D5}" dt="2023-08-02T02:44:36.875" v="61601" actId="478"/>
          <ac:spMkLst>
            <pc:docMk/>
            <pc:sldMk cId="3254982470" sldId="392"/>
            <ac:spMk id="19" creationId="{9F22B735-3C68-37C6-82B8-8D00739CF93E}"/>
          </ac:spMkLst>
        </pc:spChg>
        <pc:spChg chg="del">
          <ac:chgData name="西村 陽生" userId="763805c10ad28a2a" providerId="LiveId" clId="{0FBD8C09-964F-4322-BA4C-8197DC1E60D5}" dt="2023-08-02T02:44:36.875" v="61601" actId="478"/>
          <ac:spMkLst>
            <pc:docMk/>
            <pc:sldMk cId="3254982470" sldId="392"/>
            <ac:spMk id="21" creationId="{E81EC5F0-DAA6-2598-304E-B2F6027166AE}"/>
          </ac:spMkLst>
        </pc:spChg>
        <pc:spChg chg="del">
          <ac:chgData name="西村 陽生" userId="763805c10ad28a2a" providerId="LiveId" clId="{0FBD8C09-964F-4322-BA4C-8197DC1E60D5}" dt="2023-08-02T02:44:36.875" v="61601" actId="478"/>
          <ac:spMkLst>
            <pc:docMk/>
            <pc:sldMk cId="3254982470" sldId="392"/>
            <ac:spMk id="22" creationId="{3C3CA731-1DCC-C00C-E380-3A2081A320D9}"/>
          </ac:spMkLst>
        </pc:spChg>
        <pc:spChg chg="del">
          <ac:chgData name="西村 陽生" userId="763805c10ad28a2a" providerId="LiveId" clId="{0FBD8C09-964F-4322-BA4C-8197DC1E60D5}" dt="2023-08-02T02:44:36.875" v="61601" actId="478"/>
          <ac:spMkLst>
            <pc:docMk/>
            <pc:sldMk cId="3254982470" sldId="392"/>
            <ac:spMk id="50" creationId="{D871994A-F5E4-2AFA-51FD-70AE877FE79E}"/>
          </ac:spMkLst>
        </pc:spChg>
        <pc:spChg chg="del">
          <ac:chgData name="西村 陽生" userId="763805c10ad28a2a" providerId="LiveId" clId="{0FBD8C09-964F-4322-BA4C-8197DC1E60D5}" dt="2023-08-02T02:44:36.875" v="61601" actId="478"/>
          <ac:spMkLst>
            <pc:docMk/>
            <pc:sldMk cId="3254982470" sldId="392"/>
            <ac:spMk id="54" creationId="{CAF1AA80-1518-D6CB-E6E1-E5E6B96A0069}"/>
          </ac:spMkLst>
        </pc:spChg>
        <pc:picChg chg="del">
          <ac:chgData name="西村 陽生" userId="763805c10ad28a2a" providerId="LiveId" clId="{0FBD8C09-964F-4322-BA4C-8197DC1E60D5}" dt="2023-08-02T02:44:36.875" v="61601" actId="478"/>
          <ac:picMkLst>
            <pc:docMk/>
            <pc:sldMk cId="3254982470" sldId="392"/>
            <ac:picMk id="2" creationId="{54703B17-59CD-649C-B6A2-E9B64815943D}"/>
          </ac:picMkLst>
        </pc:picChg>
        <pc:picChg chg="del">
          <ac:chgData name="西村 陽生" userId="763805c10ad28a2a" providerId="LiveId" clId="{0FBD8C09-964F-4322-BA4C-8197DC1E60D5}" dt="2023-08-02T02:44:36.875" v="61601" actId="478"/>
          <ac:picMkLst>
            <pc:docMk/>
            <pc:sldMk cId="3254982470" sldId="392"/>
            <ac:picMk id="5" creationId="{3521EE38-9208-E02B-31C1-81E83A103852}"/>
          </ac:picMkLst>
        </pc:picChg>
        <pc:picChg chg="del">
          <ac:chgData name="西村 陽生" userId="763805c10ad28a2a" providerId="LiveId" clId="{0FBD8C09-964F-4322-BA4C-8197DC1E60D5}" dt="2023-08-02T02:44:38.695" v="61602" actId="478"/>
          <ac:picMkLst>
            <pc:docMk/>
            <pc:sldMk cId="3254982470" sldId="392"/>
            <ac:picMk id="8" creationId="{B8D8DF03-C7CC-88BB-84EE-9BB101F59ACE}"/>
          </ac:picMkLst>
        </pc:picChg>
        <pc:picChg chg="del">
          <ac:chgData name="西村 陽生" userId="763805c10ad28a2a" providerId="LiveId" clId="{0FBD8C09-964F-4322-BA4C-8197DC1E60D5}" dt="2023-08-02T02:44:36.875" v="61601" actId="478"/>
          <ac:picMkLst>
            <pc:docMk/>
            <pc:sldMk cId="3254982470" sldId="392"/>
            <ac:picMk id="13" creationId="{F258827C-9CC3-8AFD-8508-9942B31195D7}"/>
          </ac:picMkLst>
        </pc:picChg>
        <pc:picChg chg="del">
          <ac:chgData name="西村 陽生" userId="763805c10ad28a2a" providerId="LiveId" clId="{0FBD8C09-964F-4322-BA4C-8197DC1E60D5}" dt="2023-08-02T02:44:36.875" v="61601" actId="478"/>
          <ac:picMkLst>
            <pc:docMk/>
            <pc:sldMk cId="3254982470" sldId="392"/>
            <ac:picMk id="52" creationId="{C7754021-3B08-3BB1-E632-D089950499DC}"/>
          </ac:picMkLst>
        </pc:picChg>
        <pc:cxnChg chg="del mod">
          <ac:chgData name="西村 陽生" userId="763805c10ad28a2a" providerId="LiveId" clId="{0FBD8C09-964F-4322-BA4C-8197DC1E60D5}" dt="2023-08-02T02:44:36.875" v="61601" actId="478"/>
          <ac:cxnSpMkLst>
            <pc:docMk/>
            <pc:sldMk cId="3254982470" sldId="392"/>
            <ac:cxnSpMk id="24" creationId="{654AD0E3-C199-7E3D-3E31-2741EDA272DA}"/>
          </ac:cxnSpMkLst>
        </pc:cxnChg>
        <pc:cxnChg chg="del mod">
          <ac:chgData name="西村 陽生" userId="763805c10ad28a2a" providerId="LiveId" clId="{0FBD8C09-964F-4322-BA4C-8197DC1E60D5}" dt="2023-08-02T02:44:36.875" v="61601" actId="478"/>
          <ac:cxnSpMkLst>
            <pc:docMk/>
            <pc:sldMk cId="3254982470" sldId="392"/>
            <ac:cxnSpMk id="28" creationId="{36FEC4E8-C4B2-BE1F-66F1-A4E80A5A4318}"/>
          </ac:cxnSpMkLst>
        </pc:cxnChg>
        <pc:cxnChg chg="del">
          <ac:chgData name="西村 陽生" userId="763805c10ad28a2a" providerId="LiveId" clId="{0FBD8C09-964F-4322-BA4C-8197DC1E60D5}" dt="2023-08-02T02:44:36.875" v="61601" actId="478"/>
          <ac:cxnSpMkLst>
            <pc:docMk/>
            <pc:sldMk cId="3254982470" sldId="392"/>
            <ac:cxnSpMk id="34" creationId="{5F69CB6E-9B12-5EA0-4C93-949433502B53}"/>
          </ac:cxnSpMkLst>
        </pc:cxnChg>
        <pc:cxnChg chg="del mod">
          <ac:chgData name="西村 陽生" userId="763805c10ad28a2a" providerId="LiveId" clId="{0FBD8C09-964F-4322-BA4C-8197DC1E60D5}" dt="2023-08-02T02:44:36.875" v="61601" actId="478"/>
          <ac:cxnSpMkLst>
            <pc:docMk/>
            <pc:sldMk cId="3254982470" sldId="392"/>
            <ac:cxnSpMk id="38" creationId="{DEE7B3A8-20DB-CEF9-37E4-4037676A5DBC}"/>
          </ac:cxnSpMkLst>
        </pc:cxnChg>
      </pc:sldChg>
      <pc:sldChg chg="addSp delSp modSp add mod">
        <pc:chgData name="西村 陽生" userId="763805c10ad28a2a" providerId="LiveId" clId="{0FBD8C09-964F-4322-BA4C-8197DC1E60D5}" dt="2023-08-05T09:27:54.729" v="63481" actId="20577"/>
        <pc:sldMkLst>
          <pc:docMk/>
          <pc:sldMk cId="2476090962" sldId="393"/>
        </pc:sldMkLst>
        <pc:spChg chg="del">
          <ac:chgData name="西村 陽生" userId="763805c10ad28a2a" providerId="LiveId" clId="{0FBD8C09-964F-4322-BA4C-8197DC1E60D5}" dt="2023-08-05T09:23:06.137" v="63262" actId="21"/>
          <ac:spMkLst>
            <pc:docMk/>
            <pc:sldMk cId="2476090962" sldId="393"/>
            <ac:spMk id="4" creationId="{A1112E21-1B9F-E146-ADC4-986175AD6785}"/>
          </ac:spMkLst>
        </pc:spChg>
        <pc:spChg chg="mod">
          <ac:chgData name="西村 陽生" userId="763805c10ad28a2a" providerId="LiveId" clId="{0FBD8C09-964F-4322-BA4C-8197DC1E60D5}" dt="2023-08-05T09:27:54.729" v="63481" actId="20577"/>
          <ac:spMkLst>
            <pc:docMk/>
            <pc:sldMk cId="2476090962" sldId="393"/>
            <ac:spMk id="6" creationId="{8F3A1E0A-362B-4880-D1AA-3942F1ABC56B}"/>
          </ac:spMkLst>
        </pc:spChg>
        <pc:spChg chg="add mod">
          <ac:chgData name="西村 陽生" userId="763805c10ad28a2a" providerId="LiveId" clId="{0FBD8C09-964F-4322-BA4C-8197DC1E60D5}" dt="2023-08-05T09:27:18.094" v="63457" actId="14100"/>
          <ac:spMkLst>
            <pc:docMk/>
            <pc:sldMk cId="2476090962" sldId="393"/>
            <ac:spMk id="7" creationId="{4E6397D7-9B55-5BA2-22C1-C31789DA2910}"/>
          </ac:spMkLst>
        </pc:spChg>
        <pc:spChg chg="mod">
          <ac:chgData name="西村 陽生" userId="763805c10ad28a2a" providerId="LiveId" clId="{0FBD8C09-964F-4322-BA4C-8197DC1E60D5}" dt="2023-08-05T09:23:11.023" v="63263" actId="6549"/>
          <ac:spMkLst>
            <pc:docMk/>
            <pc:sldMk cId="2476090962" sldId="393"/>
            <ac:spMk id="15" creationId="{C530DFEE-789F-6412-802D-6244B17B3965}"/>
          </ac:spMkLst>
        </pc:spChg>
        <pc:spChg chg="del">
          <ac:chgData name="西村 陽生" userId="763805c10ad28a2a" providerId="LiveId" clId="{0FBD8C09-964F-4322-BA4C-8197DC1E60D5}" dt="2023-08-05T09:23:14.291" v="63265" actId="478"/>
          <ac:spMkLst>
            <pc:docMk/>
            <pc:sldMk cId="2476090962" sldId="393"/>
            <ac:spMk id="18" creationId="{ED8F50CD-67E9-E599-781E-A5510963F316}"/>
          </ac:spMkLst>
        </pc:spChg>
        <pc:spChg chg="del">
          <ac:chgData name="西村 陽生" userId="763805c10ad28a2a" providerId="LiveId" clId="{0FBD8C09-964F-4322-BA4C-8197DC1E60D5}" dt="2023-08-05T09:23:17.083" v="63266" actId="478"/>
          <ac:spMkLst>
            <pc:docMk/>
            <pc:sldMk cId="2476090962" sldId="393"/>
            <ac:spMk id="19" creationId="{9F22B735-3C68-37C6-82B8-8D00739CF93E}"/>
          </ac:spMkLst>
        </pc:spChg>
        <pc:spChg chg="add mod">
          <ac:chgData name="西村 陽生" userId="763805c10ad28a2a" providerId="LiveId" clId="{0FBD8C09-964F-4322-BA4C-8197DC1E60D5}" dt="2023-08-05T09:25:54.020" v="63314" actId="1076"/>
          <ac:spMkLst>
            <pc:docMk/>
            <pc:sldMk cId="2476090962" sldId="393"/>
            <ac:spMk id="20" creationId="{669CFC07-3182-6D38-0310-EBC84F94B64A}"/>
          </ac:spMkLst>
        </pc:spChg>
        <pc:spChg chg="del">
          <ac:chgData name="西村 陽生" userId="763805c10ad28a2a" providerId="LiveId" clId="{0FBD8C09-964F-4322-BA4C-8197DC1E60D5}" dt="2023-08-05T09:23:17.083" v="63266" actId="478"/>
          <ac:spMkLst>
            <pc:docMk/>
            <pc:sldMk cId="2476090962" sldId="393"/>
            <ac:spMk id="21" creationId="{E81EC5F0-DAA6-2598-304E-B2F6027166AE}"/>
          </ac:spMkLst>
        </pc:spChg>
        <pc:spChg chg="del">
          <ac:chgData name="西村 陽生" userId="763805c10ad28a2a" providerId="LiveId" clId="{0FBD8C09-964F-4322-BA4C-8197DC1E60D5}" dt="2023-08-05T09:23:17.083" v="63266" actId="478"/>
          <ac:spMkLst>
            <pc:docMk/>
            <pc:sldMk cId="2476090962" sldId="393"/>
            <ac:spMk id="22" creationId="{3C3CA731-1DCC-C00C-E380-3A2081A320D9}"/>
          </ac:spMkLst>
        </pc:spChg>
        <pc:spChg chg="add mod">
          <ac:chgData name="西村 陽生" userId="763805c10ad28a2a" providerId="LiveId" clId="{0FBD8C09-964F-4322-BA4C-8197DC1E60D5}" dt="2023-08-05T09:25:50.807" v="63313" actId="1076"/>
          <ac:spMkLst>
            <pc:docMk/>
            <pc:sldMk cId="2476090962" sldId="393"/>
            <ac:spMk id="25" creationId="{2211B026-12B2-7954-C762-B7F14A016743}"/>
          </ac:spMkLst>
        </pc:spChg>
        <pc:spChg chg="add mod">
          <ac:chgData name="西村 陽生" userId="763805c10ad28a2a" providerId="LiveId" clId="{0FBD8C09-964F-4322-BA4C-8197DC1E60D5}" dt="2023-08-05T09:26:23.851" v="63319" actId="14100"/>
          <ac:spMkLst>
            <pc:docMk/>
            <pc:sldMk cId="2476090962" sldId="393"/>
            <ac:spMk id="26" creationId="{CBDEE7DC-FD10-34C7-EAE5-7F3FEBCE1048}"/>
          </ac:spMkLst>
        </pc:spChg>
        <pc:spChg chg="add mod">
          <ac:chgData name="西村 陽生" userId="763805c10ad28a2a" providerId="LiveId" clId="{0FBD8C09-964F-4322-BA4C-8197DC1E60D5}" dt="2023-08-05T09:26:32.082" v="63322" actId="14100"/>
          <ac:spMkLst>
            <pc:docMk/>
            <pc:sldMk cId="2476090962" sldId="393"/>
            <ac:spMk id="27" creationId="{5535BAAD-C810-357B-01B5-016EB4454486}"/>
          </ac:spMkLst>
        </pc:spChg>
        <pc:spChg chg="del">
          <ac:chgData name="西村 陽生" userId="763805c10ad28a2a" providerId="LiveId" clId="{0FBD8C09-964F-4322-BA4C-8197DC1E60D5}" dt="2023-08-05T09:23:17.083" v="63266" actId="478"/>
          <ac:spMkLst>
            <pc:docMk/>
            <pc:sldMk cId="2476090962" sldId="393"/>
            <ac:spMk id="50" creationId="{D871994A-F5E4-2AFA-51FD-70AE877FE79E}"/>
          </ac:spMkLst>
        </pc:spChg>
        <pc:spChg chg="del">
          <ac:chgData name="西村 陽生" userId="763805c10ad28a2a" providerId="LiveId" clId="{0FBD8C09-964F-4322-BA4C-8197DC1E60D5}" dt="2023-08-05T09:23:17.083" v="63266" actId="478"/>
          <ac:spMkLst>
            <pc:docMk/>
            <pc:sldMk cId="2476090962" sldId="393"/>
            <ac:spMk id="54" creationId="{CAF1AA80-1518-D6CB-E6E1-E5E6B96A0069}"/>
          </ac:spMkLst>
        </pc:spChg>
        <pc:picChg chg="del">
          <ac:chgData name="西村 陽生" userId="763805c10ad28a2a" providerId="LiveId" clId="{0FBD8C09-964F-4322-BA4C-8197DC1E60D5}" dt="2023-08-05T09:23:17.083" v="63266" actId="478"/>
          <ac:picMkLst>
            <pc:docMk/>
            <pc:sldMk cId="2476090962" sldId="393"/>
            <ac:picMk id="2" creationId="{54703B17-59CD-649C-B6A2-E9B64815943D}"/>
          </ac:picMkLst>
        </pc:picChg>
        <pc:picChg chg="del">
          <ac:chgData name="西村 陽生" userId="763805c10ad28a2a" providerId="LiveId" clId="{0FBD8C09-964F-4322-BA4C-8197DC1E60D5}" dt="2023-08-05T09:23:17.083" v="63266" actId="478"/>
          <ac:picMkLst>
            <pc:docMk/>
            <pc:sldMk cId="2476090962" sldId="393"/>
            <ac:picMk id="5" creationId="{3521EE38-9208-E02B-31C1-81E83A103852}"/>
          </ac:picMkLst>
        </pc:picChg>
        <pc:picChg chg="del">
          <ac:chgData name="西村 陽生" userId="763805c10ad28a2a" providerId="LiveId" clId="{0FBD8C09-964F-4322-BA4C-8197DC1E60D5}" dt="2023-08-05T09:23:17.083" v="63266" actId="478"/>
          <ac:picMkLst>
            <pc:docMk/>
            <pc:sldMk cId="2476090962" sldId="393"/>
            <ac:picMk id="8" creationId="{B8D8DF03-C7CC-88BB-84EE-9BB101F59ACE}"/>
          </ac:picMkLst>
        </pc:picChg>
        <pc:picChg chg="add mod">
          <ac:chgData name="西村 陽生" userId="763805c10ad28a2a" providerId="LiveId" clId="{0FBD8C09-964F-4322-BA4C-8197DC1E60D5}" dt="2023-08-05T09:25:40.744" v="63308" actId="1076"/>
          <ac:picMkLst>
            <pc:docMk/>
            <pc:sldMk cId="2476090962" sldId="393"/>
            <ac:picMk id="11" creationId="{46F425A5-4B12-723D-C908-4B63093A8451}"/>
          </ac:picMkLst>
        </pc:picChg>
        <pc:picChg chg="del">
          <ac:chgData name="西村 陽生" userId="763805c10ad28a2a" providerId="LiveId" clId="{0FBD8C09-964F-4322-BA4C-8197DC1E60D5}" dt="2023-08-05T09:23:17.083" v="63266" actId="478"/>
          <ac:picMkLst>
            <pc:docMk/>
            <pc:sldMk cId="2476090962" sldId="393"/>
            <ac:picMk id="13" creationId="{F258827C-9CC3-8AFD-8508-9942B31195D7}"/>
          </ac:picMkLst>
        </pc:picChg>
        <pc:picChg chg="add mod">
          <ac:chgData name="西村 陽生" userId="763805c10ad28a2a" providerId="LiveId" clId="{0FBD8C09-964F-4322-BA4C-8197DC1E60D5}" dt="2023-08-05T09:26:16.647" v="63317" actId="1076"/>
          <ac:picMkLst>
            <pc:docMk/>
            <pc:sldMk cId="2476090962" sldId="393"/>
            <ac:picMk id="16" creationId="{B89BF68B-8CC7-865D-B8B1-41113C8DD35E}"/>
          </ac:picMkLst>
        </pc:picChg>
        <pc:picChg chg="del">
          <ac:chgData name="西村 陽生" userId="763805c10ad28a2a" providerId="LiveId" clId="{0FBD8C09-964F-4322-BA4C-8197DC1E60D5}" dt="2023-08-05T09:23:17.083" v="63266" actId="478"/>
          <ac:picMkLst>
            <pc:docMk/>
            <pc:sldMk cId="2476090962" sldId="393"/>
            <ac:picMk id="52" creationId="{C7754021-3B08-3BB1-E632-D089950499DC}"/>
          </ac:picMkLst>
        </pc:picChg>
        <pc:cxnChg chg="del mod">
          <ac:chgData name="西村 陽生" userId="763805c10ad28a2a" providerId="LiveId" clId="{0FBD8C09-964F-4322-BA4C-8197DC1E60D5}" dt="2023-08-05T09:23:17.083" v="63266" actId="478"/>
          <ac:cxnSpMkLst>
            <pc:docMk/>
            <pc:sldMk cId="2476090962" sldId="393"/>
            <ac:cxnSpMk id="24" creationId="{654AD0E3-C199-7E3D-3E31-2741EDA272DA}"/>
          </ac:cxnSpMkLst>
        </pc:cxnChg>
        <pc:cxnChg chg="del mod">
          <ac:chgData name="西村 陽生" userId="763805c10ad28a2a" providerId="LiveId" clId="{0FBD8C09-964F-4322-BA4C-8197DC1E60D5}" dt="2023-08-05T09:23:17.083" v="63266" actId="478"/>
          <ac:cxnSpMkLst>
            <pc:docMk/>
            <pc:sldMk cId="2476090962" sldId="393"/>
            <ac:cxnSpMk id="28" creationId="{36FEC4E8-C4B2-BE1F-66F1-A4E80A5A4318}"/>
          </ac:cxnSpMkLst>
        </pc:cxnChg>
        <pc:cxnChg chg="del">
          <ac:chgData name="西村 陽生" userId="763805c10ad28a2a" providerId="LiveId" clId="{0FBD8C09-964F-4322-BA4C-8197DC1E60D5}" dt="2023-08-05T09:23:17.083" v="63266" actId="478"/>
          <ac:cxnSpMkLst>
            <pc:docMk/>
            <pc:sldMk cId="2476090962" sldId="393"/>
            <ac:cxnSpMk id="34" creationId="{5F69CB6E-9B12-5EA0-4C93-949433502B53}"/>
          </ac:cxnSpMkLst>
        </pc:cxnChg>
        <pc:cxnChg chg="del mod">
          <ac:chgData name="西村 陽生" userId="763805c10ad28a2a" providerId="LiveId" clId="{0FBD8C09-964F-4322-BA4C-8197DC1E60D5}" dt="2023-08-05T09:23:17.083" v="63266" actId="478"/>
          <ac:cxnSpMkLst>
            <pc:docMk/>
            <pc:sldMk cId="2476090962" sldId="393"/>
            <ac:cxnSpMk id="38" creationId="{DEE7B3A8-20DB-CEF9-37E4-4037676A5DBC}"/>
          </ac:cxnSpMkLst>
        </pc:cxnChg>
      </pc:sldChg>
    </pc:docChg>
  </pc:docChgLst>
  <pc:docChgLst>
    <pc:chgData name="ヨウセイ" userId="5a888fac-6edf-44e7-a4d9-9d61d31ce2f0" providerId="ADAL" clId="{E0A980C0-FF85-4E34-B64A-6ED91259EF34}"/>
    <pc:docChg chg="undo custSel addSld delSld modSld sldOrd">
      <pc:chgData name="ヨウセイ" userId="5a888fac-6edf-44e7-a4d9-9d61d31ce2f0" providerId="ADAL" clId="{E0A980C0-FF85-4E34-B64A-6ED91259EF34}" dt="2024-06-04T07:28:01.246" v="28353"/>
      <pc:docMkLst>
        <pc:docMk/>
      </pc:docMkLst>
      <pc:sldChg chg="addSp delSp modSp mod">
        <pc:chgData name="ヨウセイ" userId="5a888fac-6edf-44e7-a4d9-9d61d31ce2f0" providerId="ADAL" clId="{E0A980C0-FF85-4E34-B64A-6ED91259EF34}" dt="2024-06-02T00:01:20.291" v="348" actId="14100"/>
        <pc:sldMkLst>
          <pc:docMk/>
          <pc:sldMk cId="2774215964" sldId="256"/>
        </pc:sldMkLst>
        <pc:spChg chg="mod">
          <ac:chgData name="ヨウセイ" userId="5a888fac-6edf-44e7-a4d9-9d61d31ce2f0" providerId="ADAL" clId="{E0A980C0-FF85-4E34-B64A-6ED91259EF34}" dt="2024-06-01T23:36:43.918" v="124" actId="255"/>
          <ac:spMkLst>
            <pc:docMk/>
            <pc:sldMk cId="2774215964" sldId="256"/>
            <ac:spMk id="2" creationId="{C14D8D03-C25D-0CC1-274B-F982EA725B87}"/>
          </ac:spMkLst>
        </pc:spChg>
        <pc:spChg chg="mod">
          <ac:chgData name="ヨウセイ" userId="5a888fac-6edf-44e7-a4d9-9d61d31ce2f0" providerId="ADAL" clId="{E0A980C0-FF85-4E34-B64A-6ED91259EF34}" dt="2024-06-01T23:41:44.986" v="185" actId="20577"/>
          <ac:spMkLst>
            <pc:docMk/>
            <pc:sldMk cId="2774215964" sldId="256"/>
            <ac:spMk id="3" creationId="{2E35ED33-4976-2313-DD6F-7F51F5C5DDC4}"/>
          </ac:spMkLst>
        </pc:spChg>
        <pc:spChg chg="mod">
          <ac:chgData name="ヨウセイ" userId="5a888fac-6edf-44e7-a4d9-9d61d31ce2f0" providerId="ADAL" clId="{E0A980C0-FF85-4E34-B64A-6ED91259EF34}" dt="2024-06-01T23:37:52.407" v="131"/>
          <ac:spMkLst>
            <pc:docMk/>
            <pc:sldMk cId="2774215964" sldId="256"/>
            <ac:spMk id="10" creationId="{FA583A0C-C9C8-3C6C-B977-75BCC227FDE0}"/>
          </ac:spMkLst>
        </pc:spChg>
        <pc:spChg chg="mod">
          <ac:chgData name="ヨウセイ" userId="5a888fac-6edf-44e7-a4d9-9d61d31ce2f0" providerId="ADAL" clId="{E0A980C0-FF85-4E34-B64A-6ED91259EF34}" dt="2024-06-01T23:37:52.407" v="131"/>
          <ac:spMkLst>
            <pc:docMk/>
            <pc:sldMk cId="2774215964" sldId="256"/>
            <ac:spMk id="11" creationId="{4E508F97-6D64-1D44-0336-CF259381FAD5}"/>
          </ac:spMkLst>
        </pc:spChg>
        <pc:spChg chg="mod">
          <ac:chgData name="ヨウセイ" userId="5a888fac-6edf-44e7-a4d9-9d61d31ce2f0" providerId="ADAL" clId="{E0A980C0-FF85-4E34-B64A-6ED91259EF34}" dt="2024-06-01T23:37:52.407" v="131"/>
          <ac:spMkLst>
            <pc:docMk/>
            <pc:sldMk cId="2774215964" sldId="256"/>
            <ac:spMk id="12" creationId="{A6BDB45B-0076-DD10-F3D0-7A3B14B54A6E}"/>
          </ac:spMkLst>
        </pc:spChg>
        <pc:spChg chg="mod">
          <ac:chgData name="ヨウセイ" userId="5a888fac-6edf-44e7-a4d9-9d61d31ce2f0" providerId="ADAL" clId="{E0A980C0-FF85-4E34-B64A-6ED91259EF34}" dt="2024-06-01T23:37:52.407" v="131"/>
          <ac:spMkLst>
            <pc:docMk/>
            <pc:sldMk cId="2774215964" sldId="256"/>
            <ac:spMk id="20" creationId="{A6402628-1CAE-D3ED-1B02-93F81E67C591}"/>
          </ac:spMkLst>
        </pc:spChg>
        <pc:spChg chg="mod">
          <ac:chgData name="ヨウセイ" userId="5a888fac-6edf-44e7-a4d9-9d61d31ce2f0" providerId="ADAL" clId="{E0A980C0-FF85-4E34-B64A-6ED91259EF34}" dt="2024-06-01T23:37:52.407" v="131"/>
          <ac:spMkLst>
            <pc:docMk/>
            <pc:sldMk cId="2774215964" sldId="256"/>
            <ac:spMk id="21" creationId="{740D95C5-41E3-E77D-43F6-4C865B3901FB}"/>
          </ac:spMkLst>
        </pc:spChg>
        <pc:spChg chg="mod">
          <ac:chgData name="ヨウセイ" userId="5a888fac-6edf-44e7-a4d9-9d61d31ce2f0" providerId="ADAL" clId="{E0A980C0-FF85-4E34-B64A-6ED91259EF34}" dt="2024-06-01T23:37:52.407" v="131"/>
          <ac:spMkLst>
            <pc:docMk/>
            <pc:sldMk cId="2774215964" sldId="256"/>
            <ac:spMk id="23" creationId="{558ADB89-F645-85FE-3B99-597B98B251C8}"/>
          </ac:spMkLst>
        </pc:spChg>
        <pc:spChg chg="mod">
          <ac:chgData name="ヨウセイ" userId="5a888fac-6edf-44e7-a4d9-9d61d31ce2f0" providerId="ADAL" clId="{E0A980C0-FF85-4E34-B64A-6ED91259EF34}" dt="2024-06-01T23:37:52.407" v="131"/>
          <ac:spMkLst>
            <pc:docMk/>
            <pc:sldMk cId="2774215964" sldId="256"/>
            <ac:spMk id="26" creationId="{EA8185F4-066D-894B-D04B-6CA0AE7443E0}"/>
          </ac:spMkLst>
        </pc:spChg>
        <pc:spChg chg="mod">
          <ac:chgData name="ヨウセイ" userId="5a888fac-6edf-44e7-a4d9-9d61d31ce2f0" providerId="ADAL" clId="{E0A980C0-FF85-4E34-B64A-6ED91259EF34}" dt="2024-06-01T23:37:52.407" v="131"/>
          <ac:spMkLst>
            <pc:docMk/>
            <pc:sldMk cId="2774215964" sldId="256"/>
            <ac:spMk id="27" creationId="{63075A86-C44F-5F01-D1DF-152E4CD91C12}"/>
          </ac:spMkLst>
        </pc:spChg>
        <pc:spChg chg="mod">
          <ac:chgData name="ヨウセイ" userId="5a888fac-6edf-44e7-a4d9-9d61d31ce2f0" providerId="ADAL" clId="{E0A980C0-FF85-4E34-B64A-6ED91259EF34}" dt="2024-06-01T23:37:52.407" v="131"/>
          <ac:spMkLst>
            <pc:docMk/>
            <pc:sldMk cId="2774215964" sldId="256"/>
            <ac:spMk id="28" creationId="{01E1C906-218D-BB2E-DBA9-6DF8643B8556}"/>
          </ac:spMkLst>
        </pc:spChg>
        <pc:grpChg chg="add mod">
          <ac:chgData name="ヨウセイ" userId="5a888fac-6edf-44e7-a4d9-9d61d31ce2f0" providerId="ADAL" clId="{E0A980C0-FF85-4E34-B64A-6ED91259EF34}" dt="2024-06-01T23:39:55.551" v="162" actId="1076"/>
          <ac:grpSpMkLst>
            <pc:docMk/>
            <pc:sldMk cId="2774215964" sldId="256"/>
            <ac:grpSpMk id="6" creationId="{900387D7-63CA-8B85-25D0-5534F1490C73}"/>
          </ac:grpSpMkLst>
        </pc:grpChg>
        <pc:grpChg chg="mod">
          <ac:chgData name="ヨウセイ" userId="5a888fac-6edf-44e7-a4d9-9d61d31ce2f0" providerId="ADAL" clId="{E0A980C0-FF85-4E34-B64A-6ED91259EF34}" dt="2024-06-01T23:37:52.407" v="131"/>
          <ac:grpSpMkLst>
            <pc:docMk/>
            <pc:sldMk cId="2774215964" sldId="256"/>
            <ac:grpSpMk id="7" creationId="{3AF8F502-43A8-FC9D-AB19-FDE389622A96}"/>
          </ac:grpSpMkLst>
        </pc:grpChg>
        <pc:grpChg chg="add mod">
          <ac:chgData name="ヨウセイ" userId="5a888fac-6edf-44e7-a4d9-9d61d31ce2f0" providerId="ADAL" clId="{E0A980C0-FF85-4E34-B64A-6ED91259EF34}" dt="2024-06-01T23:39:49.971" v="160" actId="1076"/>
          <ac:grpSpMkLst>
            <pc:docMk/>
            <pc:sldMk cId="2774215964" sldId="256"/>
            <ac:grpSpMk id="14" creationId="{28DB76B4-69BA-FEC0-DA5C-E2E212892807}"/>
          </ac:grpSpMkLst>
        </pc:grpChg>
        <pc:grpChg chg="mod">
          <ac:chgData name="ヨウセイ" userId="5a888fac-6edf-44e7-a4d9-9d61d31ce2f0" providerId="ADAL" clId="{E0A980C0-FF85-4E34-B64A-6ED91259EF34}" dt="2024-06-01T23:37:52.407" v="131"/>
          <ac:grpSpMkLst>
            <pc:docMk/>
            <pc:sldMk cId="2774215964" sldId="256"/>
            <ac:grpSpMk id="15" creationId="{EB51CC29-8763-8EAA-992E-0D3EC1CCC08F}"/>
          </ac:grpSpMkLst>
        </pc:grpChg>
        <pc:grpChg chg="mod">
          <ac:chgData name="ヨウセイ" userId="5a888fac-6edf-44e7-a4d9-9d61d31ce2f0" providerId="ADAL" clId="{E0A980C0-FF85-4E34-B64A-6ED91259EF34}" dt="2024-06-01T23:37:52.407" v="131"/>
          <ac:grpSpMkLst>
            <pc:docMk/>
            <pc:sldMk cId="2774215964" sldId="256"/>
            <ac:grpSpMk id="16" creationId="{AF6AB1C1-F063-A4FA-32BA-75DDE887881D}"/>
          </ac:grpSpMkLst>
        </pc:grpChg>
        <pc:grpChg chg="add mod">
          <ac:chgData name="ヨウセイ" userId="5a888fac-6edf-44e7-a4d9-9d61d31ce2f0" providerId="ADAL" clId="{E0A980C0-FF85-4E34-B64A-6ED91259EF34}" dt="2024-06-01T23:42:17.030" v="188" actId="408"/>
          <ac:grpSpMkLst>
            <pc:docMk/>
            <pc:sldMk cId="2774215964" sldId="256"/>
            <ac:grpSpMk id="25" creationId="{A87FD7C1-ECF1-8748-7D8B-1CED09B2EC91}"/>
          </ac:grpSpMkLst>
        </pc:grpChg>
        <pc:picChg chg="add mod">
          <ac:chgData name="ヨウセイ" userId="5a888fac-6edf-44e7-a4d9-9d61d31ce2f0" providerId="ADAL" clId="{E0A980C0-FF85-4E34-B64A-6ED91259EF34}" dt="2024-06-02T00:01:20.291" v="348" actId="14100"/>
          <ac:picMkLst>
            <pc:docMk/>
            <pc:sldMk cId="2774215964" sldId="256"/>
            <ac:picMk id="5" creationId="{29A409A2-1BF4-B9A3-98C4-79D54C46E302}"/>
          </ac:picMkLst>
        </pc:picChg>
        <pc:picChg chg="mod">
          <ac:chgData name="ヨウセイ" userId="5a888fac-6edf-44e7-a4d9-9d61d31ce2f0" providerId="ADAL" clId="{E0A980C0-FF85-4E34-B64A-6ED91259EF34}" dt="2024-06-01T23:37:52.407" v="131"/>
          <ac:picMkLst>
            <pc:docMk/>
            <pc:sldMk cId="2774215964" sldId="256"/>
            <ac:picMk id="8" creationId="{DFCA8CD3-7C02-59CA-B5F1-DAC9F073FE55}"/>
          </ac:picMkLst>
        </pc:picChg>
        <pc:picChg chg="mod">
          <ac:chgData name="ヨウセイ" userId="5a888fac-6edf-44e7-a4d9-9d61d31ce2f0" providerId="ADAL" clId="{E0A980C0-FF85-4E34-B64A-6ED91259EF34}" dt="2024-06-01T23:37:52.407" v="131"/>
          <ac:picMkLst>
            <pc:docMk/>
            <pc:sldMk cId="2774215964" sldId="256"/>
            <ac:picMk id="9" creationId="{8108DDE0-16EA-5149-93B7-F8DB50A4803C}"/>
          </ac:picMkLst>
        </pc:picChg>
        <pc:picChg chg="mod">
          <ac:chgData name="ヨウセイ" userId="5a888fac-6edf-44e7-a4d9-9d61d31ce2f0" providerId="ADAL" clId="{E0A980C0-FF85-4E34-B64A-6ED91259EF34}" dt="2024-06-01T23:37:52.407" v="131"/>
          <ac:picMkLst>
            <pc:docMk/>
            <pc:sldMk cId="2774215964" sldId="256"/>
            <ac:picMk id="13" creationId="{3A8C8357-96E3-B17E-34A9-1CF687C5DC8D}"/>
          </ac:picMkLst>
        </pc:picChg>
        <pc:picChg chg="mod">
          <ac:chgData name="ヨウセイ" userId="5a888fac-6edf-44e7-a4d9-9d61d31ce2f0" providerId="ADAL" clId="{E0A980C0-FF85-4E34-B64A-6ED91259EF34}" dt="2024-06-01T23:37:52.407" v="131"/>
          <ac:picMkLst>
            <pc:docMk/>
            <pc:sldMk cId="2774215964" sldId="256"/>
            <ac:picMk id="17" creationId="{136E39F0-3C2B-6BA2-F08A-C1EDE87799C4}"/>
          </ac:picMkLst>
        </pc:picChg>
        <pc:picChg chg="mod">
          <ac:chgData name="ヨウセイ" userId="5a888fac-6edf-44e7-a4d9-9d61d31ce2f0" providerId="ADAL" clId="{E0A980C0-FF85-4E34-B64A-6ED91259EF34}" dt="2024-06-01T23:40:06.103" v="163" actId="1076"/>
          <ac:picMkLst>
            <pc:docMk/>
            <pc:sldMk cId="2774215964" sldId="256"/>
            <ac:picMk id="18" creationId="{78C99B3A-06EC-24EB-24E7-168D40B269E1}"/>
          </ac:picMkLst>
        </pc:picChg>
        <pc:picChg chg="mod">
          <ac:chgData name="ヨウセイ" userId="5a888fac-6edf-44e7-a4d9-9d61d31ce2f0" providerId="ADAL" clId="{E0A980C0-FF85-4E34-B64A-6ED91259EF34}" dt="2024-06-01T23:37:52.407" v="131"/>
          <ac:picMkLst>
            <pc:docMk/>
            <pc:sldMk cId="2774215964" sldId="256"/>
            <ac:picMk id="19" creationId="{B1A8FEE4-BDC1-92C4-AEDC-4BE13631D471}"/>
          </ac:picMkLst>
        </pc:picChg>
        <pc:picChg chg="mod">
          <ac:chgData name="ヨウセイ" userId="5a888fac-6edf-44e7-a4d9-9d61d31ce2f0" providerId="ADAL" clId="{E0A980C0-FF85-4E34-B64A-6ED91259EF34}" dt="2024-06-01T23:37:28.985" v="130" actId="1076"/>
          <ac:picMkLst>
            <pc:docMk/>
            <pc:sldMk cId="2774215964" sldId="256"/>
            <ac:picMk id="22" creationId="{7B55A7A8-0376-B78E-502C-58FB46AD3E83}"/>
          </ac:picMkLst>
        </pc:picChg>
        <pc:picChg chg="del mod">
          <ac:chgData name="ヨウセイ" userId="5a888fac-6edf-44e7-a4d9-9d61d31ce2f0" providerId="ADAL" clId="{E0A980C0-FF85-4E34-B64A-6ED91259EF34}" dt="2024-06-01T23:38:47.440" v="142" actId="478"/>
          <ac:picMkLst>
            <pc:docMk/>
            <pc:sldMk cId="2774215964" sldId="256"/>
            <ac:picMk id="24" creationId="{4D869A7B-F7BF-4F17-EE29-3A248AF793E6}"/>
          </ac:picMkLst>
        </pc:picChg>
        <pc:picChg chg="mod">
          <ac:chgData name="ヨウセイ" userId="5a888fac-6edf-44e7-a4d9-9d61d31ce2f0" providerId="ADAL" clId="{E0A980C0-FF85-4E34-B64A-6ED91259EF34}" dt="2024-06-01T23:37:52.407" v="131"/>
          <ac:picMkLst>
            <pc:docMk/>
            <pc:sldMk cId="2774215964" sldId="256"/>
            <ac:picMk id="29" creationId="{83061DCC-539A-B397-3D7C-EA24CE3B4D54}"/>
          </ac:picMkLst>
        </pc:picChg>
        <pc:picChg chg="mod">
          <ac:chgData name="ヨウセイ" userId="5a888fac-6edf-44e7-a4d9-9d61d31ce2f0" providerId="ADAL" clId="{E0A980C0-FF85-4E34-B64A-6ED91259EF34}" dt="2024-06-01T23:42:17.030" v="188" actId="408"/>
          <ac:picMkLst>
            <pc:docMk/>
            <pc:sldMk cId="2774215964" sldId="256"/>
            <ac:picMk id="30" creationId="{8E5654FE-A258-7353-250C-B6784D1A6FCE}"/>
          </ac:picMkLst>
        </pc:picChg>
        <pc:picChg chg="add mod">
          <ac:chgData name="ヨウセイ" userId="5a888fac-6edf-44e7-a4d9-9d61d31ce2f0" providerId="ADAL" clId="{E0A980C0-FF85-4E34-B64A-6ED91259EF34}" dt="2024-06-01T23:40:10.052" v="164" actId="1076"/>
          <ac:picMkLst>
            <pc:docMk/>
            <pc:sldMk cId="2774215964" sldId="256"/>
            <ac:picMk id="31" creationId="{28AF54DE-2D97-B5A7-B0C4-7C81571FCC4F}"/>
          </ac:picMkLst>
        </pc:picChg>
        <pc:picChg chg="add mod">
          <ac:chgData name="ヨウセイ" userId="5a888fac-6edf-44e7-a4d9-9d61d31ce2f0" providerId="ADAL" clId="{E0A980C0-FF85-4E34-B64A-6ED91259EF34}" dt="2024-06-01T23:40:13.033" v="165" actId="1076"/>
          <ac:picMkLst>
            <pc:docMk/>
            <pc:sldMk cId="2774215964" sldId="256"/>
            <ac:picMk id="32" creationId="{F4596E59-346F-6521-4919-7F0104FDEF7D}"/>
          </ac:picMkLst>
        </pc:picChg>
      </pc:sldChg>
      <pc:sldChg chg="modSp del mod">
        <pc:chgData name="ヨウセイ" userId="5a888fac-6edf-44e7-a4d9-9d61d31ce2f0" providerId="ADAL" clId="{E0A980C0-FF85-4E34-B64A-6ED91259EF34}" dt="2024-06-02T01:16:31.470" v="5406" actId="47"/>
        <pc:sldMkLst>
          <pc:docMk/>
          <pc:sldMk cId="1374958427" sldId="273"/>
        </pc:sldMkLst>
        <pc:spChg chg="mod">
          <ac:chgData name="ヨウセイ" userId="5a888fac-6edf-44e7-a4d9-9d61d31ce2f0" providerId="ADAL" clId="{E0A980C0-FF85-4E34-B64A-6ED91259EF34}" dt="2024-06-02T00:00:41.474" v="315" actId="6549"/>
          <ac:spMkLst>
            <pc:docMk/>
            <pc:sldMk cId="1374958427" sldId="273"/>
            <ac:spMk id="6" creationId="{8F3A1E0A-362B-4880-D1AA-3942F1ABC56B}"/>
          </ac:spMkLst>
        </pc:spChg>
      </pc:sldChg>
      <pc:sldChg chg="addSp delSp modSp mod ord">
        <pc:chgData name="ヨウセイ" userId="5a888fac-6edf-44e7-a4d9-9d61d31ce2f0" providerId="ADAL" clId="{E0A980C0-FF85-4E34-B64A-6ED91259EF34}" dt="2024-06-02T16:03:00.994" v="24031" actId="1076"/>
        <pc:sldMkLst>
          <pc:docMk/>
          <pc:sldMk cId="1095758465" sldId="360"/>
        </pc:sldMkLst>
        <pc:spChg chg="mod">
          <ac:chgData name="ヨウセイ" userId="5a888fac-6edf-44e7-a4d9-9d61d31ce2f0" providerId="ADAL" clId="{E0A980C0-FF85-4E34-B64A-6ED91259EF34}" dt="2024-06-02T00:15:35.423" v="1556" actId="20577"/>
          <ac:spMkLst>
            <pc:docMk/>
            <pc:sldMk cId="1095758465" sldId="360"/>
            <ac:spMk id="6" creationId="{8F3A1E0A-362B-4880-D1AA-3942F1ABC56B}"/>
          </ac:spMkLst>
        </pc:spChg>
        <pc:spChg chg="del">
          <ac:chgData name="ヨウセイ" userId="5a888fac-6edf-44e7-a4d9-9d61d31ce2f0" providerId="ADAL" clId="{E0A980C0-FF85-4E34-B64A-6ED91259EF34}" dt="2024-06-02T00:01:07.704" v="347" actId="478"/>
          <ac:spMkLst>
            <pc:docMk/>
            <pc:sldMk cId="1095758465" sldId="360"/>
            <ac:spMk id="7" creationId="{1579C771-9B47-D113-E671-81125ED56CBC}"/>
          </ac:spMkLst>
        </pc:spChg>
        <pc:picChg chg="del mod">
          <ac:chgData name="ヨウセイ" userId="5a888fac-6edf-44e7-a4d9-9d61d31ce2f0" providerId="ADAL" clId="{E0A980C0-FF85-4E34-B64A-6ED91259EF34}" dt="2024-06-02T16:02:33.522" v="24022" actId="478"/>
          <ac:picMkLst>
            <pc:docMk/>
            <pc:sldMk cId="1095758465" sldId="360"/>
            <ac:picMk id="3" creationId="{825D1456-67DE-89B2-21DE-6789B0D03591}"/>
          </ac:picMkLst>
        </pc:picChg>
        <pc:picChg chg="add mod">
          <ac:chgData name="ヨウセイ" userId="5a888fac-6edf-44e7-a4d9-9d61d31ce2f0" providerId="ADAL" clId="{E0A980C0-FF85-4E34-B64A-6ED91259EF34}" dt="2024-06-02T01:54:08.350" v="7822"/>
          <ac:picMkLst>
            <pc:docMk/>
            <pc:sldMk cId="1095758465" sldId="360"/>
            <ac:picMk id="4" creationId="{2B871B1F-9C2D-BC5F-B5C0-238BA31B29FA}"/>
          </ac:picMkLst>
        </pc:picChg>
        <pc:picChg chg="add mod">
          <ac:chgData name="ヨウセイ" userId="5a888fac-6edf-44e7-a4d9-9d61d31ce2f0" providerId="ADAL" clId="{E0A980C0-FF85-4E34-B64A-6ED91259EF34}" dt="2024-06-02T16:02:47.887" v="24028" actId="1076"/>
          <ac:picMkLst>
            <pc:docMk/>
            <pc:sldMk cId="1095758465" sldId="360"/>
            <ac:picMk id="5" creationId="{E494EACD-E2F4-07EB-C3AE-0F0A85ECCDBC}"/>
          </ac:picMkLst>
        </pc:picChg>
        <pc:picChg chg="add mod">
          <ac:chgData name="ヨウセイ" userId="5a888fac-6edf-44e7-a4d9-9d61d31ce2f0" providerId="ADAL" clId="{E0A980C0-FF85-4E34-B64A-6ED91259EF34}" dt="2024-06-02T16:03:00.994" v="24031" actId="1076"/>
          <ac:picMkLst>
            <pc:docMk/>
            <pc:sldMk cId="1095758465" sldId="360"/>
            <ac:picMk id="8" creationId="{170AFFC9-F5F5-1677-AEEC-A3B61D25F3A4}"/>
          </ac:picMkLst>
        </pc:picChg>
      </pc:sldChg>
      <pc:sldChg chg="addSp modSp">
        <pc:chgData name="ヨウセイ" userId="5a888fac-6edf-44e7-a4d9-9d61d31ce2f0" providerId="ADAL" clId="{E0A980C0-FF85-4E34-B64A-6ED91259EF34}" dt="2024-06-02T00:05:04.972" v="430"/>
        <pc:sldMkLst>
          <pc:docMk/>
          <pc:sldMk cId="272573994" sldId="424"/>
        </pc:sldMkLst>
        <pc:picChg chg="add mod">
          <ac:chgData name="ヨウセイ" userId="5a888fac-6edf-44e7-a4d9-9d61d31ce2f0" providerId="ADAL" clId="{E0A980C0-FF85-4E34-B64A-6ED91259EF34}" dt="2024-06-02T00:05:04.972" v="430"/>
          <ac:picMkLst>
            <pc:docMk/>
            <pc:sldMk cId="272573994" sldId="424"/>
            <ac:picMk id="4" creationId="{59267AAC-40FE-55A4-7A31-6ACFD7225A8C}"/>
          </ac:picMkLst>
        </pc:picChg>
      </pc:sldChg>
      <pc:sldChg chg="del">
        <pc:chgData name="ヨウセイ" userId="5a888fac-6edf-44e7-a4d9-9d61d31ce2f0" providerId="ADAL" clId="{E0A980C0-FF85-4E34-B64A-6ED91259EF34}" dt="2024-06-02T01:31:26.950" v="6145" actId="47"/>
        <pc:sldMkLst>
          <pc:docMk/>
          <pc:sldMk cId="1542234497" sldId="2147482167"/>
        </pc:sldMkLst>
      </pc:sldChg>
      <pc:sldChg chg="del">
        <pc:chgData name="ヨウセイ" userId="5a888fac-6edf-44e7-a4d9-9d61d31ce2f0" providerId="ADAL" clId="{E0A980C0-FF85-4E34-B64A-6ED91259EF34}" dt="2024-06-02T14:04:04.773" v="12964" actId="47"/>
        <pc:sldMkLst>
          <pc:docMk/>
          <pc:sldMk cId="3215519782" sldId="2147482285"/>
        </pc:sldMkLst>
      </pc:sldChg>
      <pc:sldChg chg="del">
        <pc:chgData name="ヨウセイ" userId="5a888fac-6edf-44e7-a4d9-9d61d31ce2f0" providerId="ADAL" clId="{E0A980C0-FF85-4E34-B64A-6ED91259EF34}" dt="2024-06-02T01:31:28.318" v="6146" actId="47"/>
        <pc:sldMkLst>
          <pc:docMk/>
          <pc:sldMk cId="4168802247" sldId="2147482338"/>
        </pc:sldMkLst>
      </pc:sldChg>
      <pc:sldChg chg="del">
        <pc:chgData name="ヨウセイ" userId="5a888fac-6edf-44e7-a4d9-9d61d31ce2f0" providerId="ADAL" clId="{E0A980C0-FF85-4E34-B64A-6ED91259EF34}" dt="2024-06-02T01:31:28.968" v="6147" actId="47"/>
        <pc:sldMkLst>
          <pc:docMk/>
          <pc:sldMk cId="3232341507" sldId="2147482339"/>
        </pc:sldMkLst>
      </pc:sldChg>
      <pc:sldChg chg="del">
        <pc:chgData name="ヨウセイ" userId="5a888fac-6edf-44e7-a4d9-9d61d31ce2f0" providerId="ADAL" clId="{E0A980C0-FF85-4E34-B64A-6ED91259EF34}" dt="2024-06-02T01:31:29.441" v="6148" actId="47"/>
        <pc:sldMkLst>
          <pc:docMk/>
          <pc:sldMk cId="808726235" sldId="2147482340"/>
        </pc:sldMkLst>
      </pc:sldChg>
      <pc:sldChg chg="del">
        <pc:chgData name="ヨウセイ" userId="5a888fac-6edf-44e7-a4d9-9d61d31ce2f0" providerId="ADAL" clId="{E0A980C0-FF85-4E34-B64A-6ED91259EF34}" dt="2024-06-02T01:31:29.890" v="6149" actId="47"/>
        <pc:sldMkLst>
          <pc:docMk/>
          <pc:sldMk cId="1691795225" sldId="2147482341"/>
        </pc:sldMkLst>
      </pc:sldChg>
      <pc:sldChg chg="del">
        <pc:chgData name="ヨウセイ" userId="5a888fac-6edf-44e7-a4d9-9d61d31ce2f0" providerId="ADAL" clId="{E0A980C0-FF85-4E34-B64A-6ED91259EF34}" dt="2024-06-02T01:31:30.180" v="6150" actId="47"/>
        <pc:sldMkLst>
          <pc:docMk/>
          <pc:sldMk cId="2326743609" sldId="2147482342"/>
        </pc:sldMkLst>
      </pc:sldChg>
      <pc:sldChg chg="del">
        <pc:chgData name="ヨウセイ" userId="5a888fac-6edf-44e7-a4d9-9d61d31ce2f0" providerId="ADAL" clId="{E0A980C0-FF85-4E34-B64A-6ED91259EF34}" dt="2024-06-02T01:31:30.518" v="6151" actId="47"/>
        <pc:sldMkLst>
          <pc:docMk/>
          <pc:sldMk cId="3465392981" sldId="2147482343"/>
        </pc:sldMkLst>
      </pc:sldChg>
      <pc:sldChg chg="del">
        <pc:chgData name="ヨウセイ" userId="5a888fac-6edf-44e7-a4d9-9d61d31ce2f0" providerId="ADAL" clId="{E0A980C0-FF85-4E34-B64A-6ED91259EF34}" dt="2024-06-02T01:31:30.760" v="6152" actId="47"/>
        <pc:sldMkLst>
          <pc:docMk/>
          <pc:sldMk cId="1565505090" sldId="2147482344"/>
        </pc:sldMkLst>
      </pc:sldChg>
      <pc:sldChg chg="del">
        <pc:chgData name="ヨウセイ" userId="5a888fac-6edf-44e7-a4d9-9d61d31ce2f0" providerId="ADAL" clId="{E0A980C0-FF85-4E34-B64A-6ED91259EF34}" dt="2024-06-02T01:31:31.064" v="6153" actId="47"/>
        <pc:sldMkLst>
          <pc:docMk/>
          <pc:sldMk cId="3603902047" sldId="2147482345"/>
        </pc:sldMkLst>
      </pc:sldChg>
      <pc:sldChg chg="del">
        <pc:chgData name="ヨウセイ" userId="5a888fac-6edf-44e7-a4d9-9d61d31ce2f0" providerId="ADAL" clId="{E0A980C0-FF85-4E34-B64A-6ED91259EF34}" dt="2024-06-02T01:54:28.003" v="7834" actId="47"/>
        <pc:sldMkLst>
          <pc:docMk/>
          <pc:sldMk cId="501548529" sldId="2147482346"/>
        </pc:sldMkLst>
      </pc:sldChg>
      <pc:sldChg chg="del">
        <pc:chgData name="ヨウセイ" userId="5a888fac-6edf-44e7-a4d9-9d61d31ce2f0" providerId="ADAL" clId="{E0A980C0-FF85-4E34-B64A-6ED91259EF34}" dt="2024-06-02T02:02:47.333" v="8538" actId="47"/>
        <pc:sldMkLst>
          <pc:docMk/>
          <pc:sldMk cId="3122435311" sldId="2147482347"/>
        </pc:sldMkLst>
      </pc:sldChg>
      <pc:sldChg chg="del">
        <pc:chgData name="ヨウセイ" userId="5a888fac-6edf-44e7-a4d9-9d61d31ce2f0" providerId="ADAL" clId="{E0A980C0-FF85-4E34-B64A-6ED91259EF34}" dt="2024-06-02T02:20:13.395" v="10320" actId="47"/>
        <pc:sldMkLst>
          <pc:docMk/>
          <pc:sldMk cId="4126471772" sldId="2147482348"/>
        </pc:sldMkLst>
      </pc:sldChg>
      <pc:sldChg chg="del">
        <pc:chgData name="ヨウセイ" userId="5a888fac-6edf-44e7-a4d9-9d61d31ce2f0" providerId="ADAL" clId="{E0A980C0-FF85-4E34-B64A-6ED91259EF34}" dt="2024-06-02T02:20:14.954" v="10321" actId="47"/>
        <pc:sldMkLst>
          <pc:docMk/>
          <pc:sldMk cId="2585415715" sldId="2147482349"/>
        </pc:sldMkLst>
      </pc:sldChg>
      <pc:sldChg chg="modSp del mod">
        <pc:chgData name="ヨウセイ" userId="5a888fac-6edf-44e7-a4d9-9d61d31ce2f0" providerId="ADAL" clId="{E0A980C0-FF85-4E34-B64A-6ED91259EF34}" dt="2024-06-02T14:03:33.929" v="12948" actId="47"/>
        <pc:sldMkLst>
          <pc:docMk/>
          <pc:sldMk cId="3190805534" sldId="2147482350"/>
        </pc:sldMkLst>
        <pc:spChg chg="mod">
          <ac:chgData name="ヨウセイ" userId="5a888fac-6edf-44e7-a4d9-9d61d31ce2f0" providerId="ADAL" clId="{E0A980C0-FF85-4E34-B64A-6ED91259EF34}" dt="2024-06-02T13:36:14.143" v="11220" actId="1076"/>
          <ac:spMkLst>
            <pc:docMk/>
            <pc:sldMk cId="3190805534" sldId="2147482350"/>
            <ac:spMk id="23" creationId="{A82EF0B3-4D6A-324E-F369-DAC60ED866CF}"/>
          </ac:spMkLst>
        </pc:spChg>
      </pc:sldChg>
      <pc:sldChg chg="del">
        <pc:chgData name="ヨウセイ" userId="5a888fac-6edf-44e7-a4d9-9d61d31ce2f0" providerId="ADAL" clId="{E0A980C0-FF85-4E34-B64A-6ED91259EF34}" dt="2024-06-02T14:03:35.095" v="12949" actId="47"/>
        <pc:sldMkLst>
          <pc:docMk/>
          <pc:sldMk cId="2838559894" sldId="2147482351"/>
        </pc:sldMkLst>
      </pc:sldChg>
      <pc:sldChg chg="del">
        <pc:chgData name="ヨウセイ" userId="5a888fac-6edf-44e7-a4d9-9d61d31ce2f0" providerId="ADAL" clId="{E0A980C0-FF85-4E34-B64A-6ED91259EF34}" dt="2024-06-02T14:03:36.114" v="12950" actId="47"/>
        <pc:sldMkLst>
          <pc:docMk/>
          <pc:sldMk cId="702551050" sldId="2147482352"/>
        </pc:sldMkLst>
      </pc:sldChg>
      <pc:sldChg chg="del">
        <pc:chgData name="ヨウセイ" userId="5a888fac-6edf-44e7-a4d9-9d61d31ce2f0" providerId="ADAL" clId="{E0A980C0-FF85-4E34-B64A-6ED91259EF34}" dt="2024-06-02T14:03:39.408" v="12952" actId="47"/>
        <pc:sldMkLst>
          <pc:docMk/>
          <pc:sldMk cId="443659171" sldId="2147482353"/>
        </pc:sldMkLst>
      </pc:sldChg>
      <pc:sldChg chg="del">
        <pc:chgData name="ヨウセイ" userId="5a888fac-6edf-44e7-a4d9-9d61d31ce2f0" providerId="ADAL" clId="{E0A980C0-FF85-4E34-B64A-6ED91259EF34}" dt="2024-06-02T14:03:38.244" v="12951" actId="47"/>
        <pc:sldMkLst>
          <pc:docMk/>
          <pc:sldMk cId="232909640" sldId="2147482354"/>
        </pc:sldMkLst>
      </pc:sldChg>
      <pc:sldChg chg="del">
        <pc:chgData name="ヨウセイ" userId="5a888fac-6edf-44e7-a4d9-9d61d31ce2f0" providerId="ADAL" clId="{E0A980C0-FF85-4E34-B64A-6ED91259EF34}" dt="2024-06-02T14:03:40.293" v="12953" actId="47"/>
        <pc:sldMkLst>
          <pc:docMk/>
          <pc:sldMk cId="2137840692" sldId="2147482355"/>
        </pc:sldMkLst>
      </pc:sldChg>
      <pc:sldChg chg="del">
        <pc:chgData name="ヨウセイ" userId="5a888fac-6edf-44e7-a4d9-9d61d31ce2f0" providerId="ADAL" clId="{E0A980C0-FF85-4E34-B64A-6ED91259EF34}" dt="2024-06-02T14:03:41.131" v="12954" actId="47"/>
        <pc:sldMkLst>
          <pc:docMk/>
          <pc:sldMk cId="1757217368" sldId="2147482356"/>
        </pc:sldMkLst>
      </pc:sldChg>
      <pc:sldChg chg="del">
        <pc:chgData name="ヨウセイ" userId="5a888fac-6edf-44e7-a4d9-9d61d31ce2f0" providerId="ADAL" clId="{E0A980C0-FF85-4E34-B64A-6ED91259EF34}" dt="2024-06-02T14:03:41.965" v="12955" actId="47"/>
        <pc:sldMkLst>
          <pc:docMk/>
          <pc:sldMk cId="2458328015" sldId="2147482357"/>
        </pc:sldMkLst>
      </pc:sldChg>
      <pc:sldChg chg="del">
        <pc:chgData name="ヨウセイ" userId="5a888fac-6edf-44e7-a4d9-9d61d31ce2f0" providerId="ADAL" clId="{E0A980C0-FF85-4E34-B64A-6ED91259EF34}" dt="2024-06-02T14:03:42.703" v="12956" actId="47"/>
        <pc:sldMkLst>
          <pc:docMk/>
          <pc:sldMk cId="2333671676" sldId="2147482358"/>
        </pc:sldMkLst>
      </pc:sldChg>
      <pc:sldChg chg="del">
        <pc:chgData name="ヨウセイ" userId="5a888fac-6edf-44e7-a4d9-9d61d31ce2f0" providerId="ADAL" clId="{E0A980C0-FF85-4E34-B64A-6ED91259EF34}" dt="2024-06-02T14:43:15.708" v="16744" actId="47"/>
        <pc:sldMkLst>
          <pc:docMk/>
          <pc:sldMk cId="1707371749" sldId="2147482359"/>
        </pc:sldMkLst>
      </pc:sldChg>
      <pc:sldChg chg="del">
        <pc:chgData name="ヨウセイ" userId="5a888fac-6edf-44e7-a4d9-9d61d31ce2f0" providerId="ADAL" clId="{E0A980C0-FF85-4E34-B64A-6ED91259EF34}" dt="2024-06-02T14:03:43.768" v="12957" actId="47"/>
        <pc:sldMkLst>
          <pc:docMk/>
          <pc:sldMk cId="2522220560" sldId="2147482360"/>
        </pc:sldMkLst>
      </pc:sldChg>
      <pc:sldChg chg="del">
        <pc:chgData name="ヨウセイ" userId="5a888fac-6edf-44e7-a4d9-9d61d31ce2f0" providerId="ADAL" clId="{E0A980C0-FF85-4E34-B64A-6ED91259EF34}" dt="2024-06-02T14:03:45.227" v="12958" actId="47"/>
        <pc:sldMkLst>
          <pc:docMk/>
          <pc:sldMk cId="1193866786" sldId="2147482361"/>
        </pc:sldMkLst>
      </pc:sldChg>
      <pc:sldChg chg="del">
        <pc:chgData name="ヨウセイ" userId="5a888fac-6edf-44e7-a4d9-9d61d31ce2f0" providerId="ADAL" clId="{E0A980C0-FF85-4E34-B64A-6ED91259EF34}" dt="2024-06-02T14:03:46.638" v="12959" actId="47"/>
        <pc:sldMkLst>
          <pc:docMk/>
          <pc:sldMk cId="3059934653" sldId="2147482362"/>
        </pc:sldMkLst>
      </pc:sldChg>
      <pc:sldChg chg="del">
        <pc:chgData name="ヨウセイ" userId="5a888fac-6edf-44e7-a4d9-9d61d31ce2f0" providerId="ADAL" clId="{E0A980C0-FF85-4E34-B64A-6ED91259EF34}" dt="2024-06-02T14:03:52.910" v="12960" actId="47"/>
        <pc:sldMkLst>
          <pc:docMk/>
          <pc:sldMk cId="3910927706" sldId="2147482363"/>
        </pc:sldMkLst>
      </pc:sldChg>
      <pc:sldChg chg="del">
        <pc:chgData name="ヨウセイ" userId="5a888fac-6edf-44e7-a4d9-9d61d31ce2f0" providerId="ADAL" clId="{E0A980C0-FF85-4E34-B64A-6ED91259EF34}" dt="2024-06-02T14:03:52.910" v="12960" actId="47"/>
        <pc:sldMkLst>
          <pc:docMk/>
          <pc:sldMk cId="3023365737" sldId="2147482364"/>
        </pc:sldMkLst>
      </pc:sldChg>
      <pc:sldChg chg="del">
        <pc:chgData name="ヨウセイ" userId="5a888fac-6edf-44e7-a4d9-9d61d31ce2f0" providerId="ADAL" clId="{E0A980C0-FF85-4E34-B64A-6ED91259EF34}" dt="2024-06-02T14:03:52.910" v="12960" actId="47"/>
        <pc:sldMkLst>
          <pc:docMk/>
          <pc:sldMk cId="2990441852" sldId="2147482365"/>
        </pc:sldMkLst>
      </pc:sldChg>
      <pc:sldChg chg="del">
        <pc:chgData name="ヨウセイ" userId="5a888fac-6edf-44e7-a4d9-9d61d31ce2f0" providerId="ADAL" clId="{E0A980C0-FF85-4E34-B64A-6ED91259EF34}" dt="2024-06-02T14:03:52.910" v="12960" actId="47"/>
        <pc:sldMkLst>
          <pc:docMk/>
          <pc:sldMk cId="270332538" sldId="2147482366"/>
        </pc:sldMkLst>
      </pc:sldChg>
      <pc:sldChg chg="del">
        <pc:chgData name="ヨウセイ" userId="5a888fac-6edf-44e7-a4d9-9d61d31ce2f0" providerId="ADAL" clId="{E0A980C0-FF85-4E34-B64A-6ED91259EF34}" dt="2024-06-02T14:03:52.910" v="12960" actId="47"/>
        <pc:sldMkLst>
          <pc:docMk/>
          <pc:sldMk cId="3214970415" sldId="2147482367"/>
        </pc:sldMkLst>
      </pc:sldChg>
      <pc:sldChg chg="del">
        <pc:chgData name="ヨウセイ" userId="5a888fac-6edf-44e7-a4d9-9d61d31ce2f0" providerId="ADAL" clId="{E0A980C0-FF85-4E34-B64A-6ED91259EF34}" dt="2024-06-02T14:03:52.910" v="12960" actId="47"/>
        <pc:sldMkLst>
          <pc:docMk/>
          <pc:sldMk cId="147546686" sldId="2147482368"/>
        </pc:sldMkLst>
      </pc:sldChg>
      <pc:sldChg chg="del">
        <pc:chgData name="ヨウセイ" userId="5a888fac-6edf-44e7-a4d9-9d61d31ce2f0" providerId="ADAL" clId="{E0A980C0-FF85-4E34-B64A-6ED91259EF34}" dt="2024-06-02T14:03:58.143" v="12961" actId="47"/>
        <pc:sldMkLst>
          <pc:docMk/>
          <pc:sldMk cId="2380247117" sldId="2147482369"/>
        </pc:sldMkLst>
      </pc:sldChg>
      <pc:sldChg chg="del">
        <pc:chgData name="ヨウセイ" userId="5a888fac-6edf-44e7-a4d9-9d61d31ce2f0" providerId="ADAL" clId="{E0A980C0-FF85-4E34-B64A-6ED91259EF34}" dt="2024-06-02T14:03:58.143" v="12961" actId="47"/>
        <pc:sldMkLst>
          <pc:docMk/>
          <pc:sldMk cId="2855669057" sldId="2147482370"/>
        </pc:sldMkLst>
      </pc:sldChg>
      <pc:sldChg chg="del">
        <pc:chgData name="ヨウセイ" userId="5a888fac-6edf-44e7-a4d9-9d61d31ce2f0" providerId="ADAL" clId="{E0A980C0-FF85-4E34-B64A-6ED91259EF34}" dt="2024-06-02T14:03:58.143" v="12961" actId="47"/>
        <pc:sldMkLst>
          <pc:docMk/>
          <pc:sldMk cId="1679645036" sldId="2147482371"/>
        </pc:sldMkLst>
      </pc:sldChg>
      <pc:sldChg chg="del">
        <pc:chgData name="ヨウセイ" userId="5a888fac-6edf-44e7-a4d9-9d61d31ce2f0" providerId="ADAL" clId="{E0A980C0-FF85-4E34-B64A-6ED91259EF34}" dt="2024-06-02T14:03:58.143" v="12961" actId="47"/>
        <pc:sldMkLst>
          <pc:docMk/>
          <pc:sldMk cId="2852877969" sldId="2147482372"/>
        </pc:sldMkLst>
      </pc:sldChg>
      <pc:sldChg chg="del">
        <pc:chgData name="ヨウセイ" userId="5a888fac-6edf-44e7-a4d9-9d61d31ce2f0" providerId="ADAL" clId="{E0A980C0-FF85-4E34-B64A-6ED91259EF34}" dt="2024-06-02T14:04:03.335" v="12963" actId="47"/>
        <pc:sldMkLst>
          <pc:docMk/>
          <pc:sldMk cId="305786101" sldId="2147482373"/>
        </pc:sldMkLst>
      </pc:sldChg>
      <pc:sldChg chg="del">
        <pc:chgData name="ヨウセイ" userId="5a888fac-6edf-44e7-a4d9-9d61d31ce2f0" providerId="ADAL" clId="{E0A980C0-FF85-4E34-B64A-6ED91259EF34}" dt="2024-06-02T14:04:01.897" v="12962" actId="47"/>
        <pc:sldMkLst>
          <pc:docMk/>
          <pc:sldMk cId="1384333748" sldId="2147482374"/>
        </pc:sldMkLst>
      </pc:sldChg>
      <pc:sldChg chg="addSp modSp mod ord">
        <pc:chgData name="ヨウセイ" userId="5a888fac-6edf-44e7-a4d9-9d61d31ce2f0" providerId="ADAL" clId="{E0A980C0-FF85-4E34-B64A-6ED91259EF34}" dt="2024-06-04T07:28:01.246" v="28353"/>
        <pc:sldMkLst>
          <pc:docMk/>
          <pc:sldMk cId="3044534189" sldId="2147482375"/>
        </pc:sldMkLst>
        <pc:spChg chg="add mod">
          <ac:chgData name="ヨウセイ" userId="5a888fac-6edf-44e7-a4d9-9d61d31ce2f0" providerId="ADAL" clId="{E0A980C0-FF85-4E34-B64A-6ED91259EF34}" dt="2024-06-04T07:27:54.006" v="28352" actId="1076"/>
          <ac:spMkLst>
            <pc:docMk/>
            <pc:sldMk cId="3044534189" sldId="2147482375"/>
            <ac:spMk id="2" creationId="{58FB48D5-78DB-40D2-D013-E597A0D0A080}"/>
          </ac:spMkLst>
        </pc:spChg>
        <pc:spChg chg="mod">
          <ac:chgData name="ヨウセイ" userId="5a888fac-6edf-44e7-a4d9-9d61d31ce2f0" providerId="ADAL" clId="{E0A980C0-FF85-4E34-B64A-6ED91259EF34}" dt="2024-06-02T15:54:39.283" v="23455" actId="20577"/>
          <ac:spMkLst>
            <pc:docMk/>
            <pc:sldMk cId="3044534189" sldId="2147482375"/>
            <ac:spMk id="3" creationId="{2428F963-A289-6BAB-48D0-016C378BBB83}"/>
          </ac:spMkLst>
        </pc:spChg>
        <pc:spChg chg="mod">
          <ac:chgData name="ヨウセイ" userId="5a888fac-6edf-44e7-a4d9-9d61d31ce2f0" providerId="ADAL" clId="{E0A980C0-FF85-4E34-B64A-6ED91259EF34}" dt="2024-06-04T07:27:07.148" v="28319" actId="14100"/>
          <ac:spMkLst>
            <pc:docMk/>
            <pc:sldMk cId="3044534189" sldId="2147482375"/>
            <ac:spMk id="9" creationId="{8CA7BD4B-136A-B6C0-ADA6-88D8819AB26E}"/>
          </ac:spMkLst>
        </pc:spChg>
        <pc:picChg chg="add mod">
          <ac:chgData name="ヨウセイ" userId="5a888fac-6edf-44e7-a4d9-9d61d31ce2f0" providerId="ADAL" clId="{E0A980C0-FF85-4E34-B64A-6ED91259EF34}" dt="2024-06-04T07:28:01.246" v="28353"/>
          <ac:picMkLst>
            <pc:docMk/>
            <pc:sldMk cId="3044534189" sldId="2147482375"/>
            <ac:picMk id="4" creationId="{BA1C3FEA-AAF8-0852-F0D0-4A5BAE3574C2}"/>
          </ac:picMkLst>
        </pc:picChg>
      </pc:sldChg>
      <pc:sldChg chg="addSp delSp modSp mod">
        <pc:chgData name="ヨウセイ" userId="5a888fac-6edf-44e7-a4d9-9d61d31ce2f0" providerId="ADAL" clId="{E0A980C0-FF85-4E34-B64A-6ED91259EF34}" dt="2024-06-02T00:04:00.047" v="411" actId="1076"/>
        <pc:sldMkLst>
          <pc:docMk/>
          <pc:sldMk cId="4101756630" sldId="2147482376"/>
        </pc:sldMkLst>
        <pc:spChg chg="add del mod">
          <ac:chgData name="ヨウセイ" userId="5a888fac-6edf-44e7-a4d9-9d61d31ce2f0" providerId="ADAL" clId="{E0A980C0-FF85-4E34-B64A-6ED91259EF34}" dt="2024-06-01T23:42:49.311" v="210" actId="478"/>
          <ac:spMkLst>
            <pc:docMk/>
            <pc:sldMk cId="4101756630" sldId="2147482376"/>
            <ac:spMk id="4" creationId="{EC0DF792-3691-DE71-108B-7F9D418B21B7}"/>
          </ac:spMkLst>
        </pc:spChg>
        <pc:spChg chg="add mod">
          <ac:chgData name="ヨウセイ" userId="5a888fac-6edf-44e7-a4d9-9d61d31ce2f0" providerId="ADAL" clId="{E0A980C0-FF85-4E34-B64A-6ED91259EF34}" dt="2024-06-01T23:42:53.861" v="221" actId="20577"/>
          <ac:spMkLst>
            <pc:docMk/>
            <pc:sldMk cId="4101756630" sldId="2147482376"/>
            <ac:spMk id="5" creationId="{78A9D71F-DDC7-A13A-CEA9-186226408B18}"/>
          </ac:spMkLst>
        </pc:spChg>
        <pc:spChg chg="add mod">
          <ac:chgData name="ヨウセイ" userId="5a888fac-6edf-44e7-a4d9-9d61d31ce2f0" providerId="ADAL" clId="{E0A980C0-FF85-4E34-B64A-6ED91259EF34}" dt="2024-06-01T23:43:54.928" v="233" actId="14100"/>
          <ac:spMkLst>
            <pc:docMk/>
            <pc:sldMk cId="4101756630" sldId="2147482376"/>
            <ac:spMk id="7" creationId="{02A2A4AF-C16A-118B-5EC7-8AE467058164}"/>
          </ac:spMkLst>
        </pc:spChg>
        <pc:spChg chg="add mod">
          <ac:chgData name="ヨウセイ" userId="5a888fac-6edf-44e7-a4d9-9d61d31ce2f0" providerId="ADAL" clId="{E0A980C0-FF85-4E34-B64A-6ED91259EF34}" dt="2024-06-02T00:02:41.433" v="357" actId="1076"/>
          <ac:spMkLst>
            <pc:docMk/>
            <pc:sldMk cId="4101756630" sldId="2147482376"/>
            <ac:spMk id="11" creationId="{BD799862-2BDA-7871-2611-3A41E80CF98F}"/>
          </ac:spMkLst>
        </pc:spChg>
        <pc:spChg chg="add mod">
          <ac:chgData name="ヨウセイ" userId="5a888fac-6edf-44e7-a4d9-9d61d31ce2f0" providerId="ADAL" clId="{E0A980C0-FF85-4E34-B64A-6ED91259EF34}" dt="2024-06-02T00:03:51.379" v="409" actId="1076"/>
          <ac:spMkLst>
            <pc:docMk/>
            <pc:sldMk cId="4101756630" sldId="2147482376"/>
            <ac:spMk id="12" creationId="{3C32ED32-E426-047E-9797-190E04DFFF37}"/>
          </ac:spMkLst>
        </pc:spChg>
        <pc:picChg chg="add mod modCrop">
          <ac:chgData name="ヨウセイ" userId="5a888fac-6edf-44e7-a4d9-9d61d31ce2f0" providerId="ADAL" clId="{E0A980C0-FF85-4E34-B64A-6ED91259EF34}" dt="2024-06-02T00:04:00.047" v="411" actId="1076"/>
          <ac:picMkLst>
            <pc:docMk/>
            <pc:sldMk cId="4101756630" sldId="2147482376"/>
            <ac:picMk id="3" creationId="{E6D960A1-23C5-1CB3-73E4-AA62C1ED91C4}"/>
          </ac:picMkLst>
        </pc:picChg>
        <pc:picChg chg="add mod">
          <ac:chgData name="ヨウセイ" userId="5a888fac-6edf-44e7-a4d9-9d61d31ce2f0" providerId="ADAL" clId="{E0A980C0-FF85-4E34-B64A-6ED91259EF34}" dt="2024-06-02T00:01:22.562" v="349"/>
          <ac:picMkLst>
            <pc:docMk/>
            <pc:sldMk cId="4101756630" sldId="2147482376"/>
            <ac:picMk id="8" creationId="{FEDE8345-2388-B43F-E285-A6BCE3643BA3}"/>
          </ac:picMkLst>
        </pc:picChg>
        <pc:picChg chg="del">
          <ac:chgData name="ヨウセイ" userId="5a888fac-6edf-44e7-a4d9-9d61d31ce2f0" providerId="ADAL" clId="{E0A980C0-FF85-4E34-B64A-6ED91259EF34}" dt="2024-06-01T23:40:52.626" v="167" actId="478"/>
          <ac:picMkLst>
            <pc:docMk/>
            <pc:sldMk cId="4101756630" sldId="2147482376"/>
            <ac:picMk id="9" creationId="{20ECEA9C-2CBD-BE3D-69AD-37BC21E70C50}"/>
          </ac:picMkLst>
        </pc:picChg>
      </pc:sldChg>
      <pc:sldChg chg="addSp delSp modSp add mod">
        <pc:chgData name="ヨウセイ" userId="5a888fac-6edf-44e7-a4d9-9d61d31ce2f0" providerId="ADAL" clId="{E0A980C0-FF85-4E34-B64A-6ED91259EF34}" dt="2024-06-02T00:05:00.199" v="429"/>
        <pc:sldMkLst>
          <pc:docMk/>
          <pc:sldMk cId="1453467453" sldId="2147482377"/>
        </pc:sldMkLst>
        <pc:spChg chg="mod">
          <ac:chgData name="ヨウセイ" userId="5a888fac-6edf-44e7-a4d9-9d61d31ce2f0" providerId="ADAL" clId="{E0A980C0-FF85-4E34-B64A-6ED91259EF34}" dt="2024-06-01T23:44:24.145" v="239" actId="14100"/>
          <ac:spMkLst>
            <pc:docMk/>
            <pc:sldMk cId="1453467453" sldId="2147482377"/>
            <ac:spMk id="5" creationId="{78A9D71F-DDC7-A13A-CEA9-186226408B18}"/>
          </ac:spMkLst>
        </pc:spChg>
        <pc:spChg chg="del">
          <ac:chgData name="ヨウセイ" userId="5a888fac-6edf-44e7-a4d9-9d61d31ce2f0" providerId="ADAL" clId="{E0A980C0-FF85-4E34-B64A-6ED91259EF34}" dt="2024-06-01T23:44:29.279" v="240" actId="478"/>
          <ac:spMkLst>
            <pc:docMk/>
            <pc:sldMk cId="1453467453" sldId="2147482377"/>
            <ac:spMk id="7" creationId="{02A2A4AF-C16A-118B-5EC7-8AE467058164}"/>
          </ac:spMkLst>
        </pc:spChg>
        <pc:spChg chg="add mod ord">
          <ac:chgData name="ヨウセイ" userId="5a888fac-6edf-44e7-a4d9-9d61d31ce2f0" providerId="ADAL" clId="{E0A980C0-FF85-4E34-B64A-6ED91259EF34}" dt="2024-06-01T23:51:16.941" v="311" actId="164"/>
          <ac:spMkLst>
            <pc:docMk/>
            <pc:sldMk cId="1453467453" sldId="2147482377"/>
            <ac:spMk id="15" creationId="{8B9C1D9E-A4F6-A299-D17E-6DBA3365A487}"/>
          </ac:spMkLst>
        </pc:spChg>
        <pc:grpChg chg="add mod">
          <ac:chgData name="ヨウセイ" userId="5a888fac-6edf-44e7-a4d9-9d61d31ce2f0" providerId="ADAL" clId="{E0A980C0-FF85-4E34-B64A-6ED91259EF34}" dt="2024-06-01T23:51:16.941" v="311" actId="164"/>
          <ac:grpSpMkLst>
            <pc:docMk/>
            <pc:sldMk cId="1453467453" sldId="2147482377"/>
            <ac:grpSpMk id="12" creationId="{DEAF9559-6934-D746-464D-8578A4F8C743}"/>
          </ac:grpSpMkLst>
        </pc:grpChg>
        <pc:grpChg chg="add mod">
          <ac:chgData name="ヨウセイ" userId="5a888fac-6edf-44e7-a4d9-9d61d31ce2f0" providerId="ADAL" clId="{E0A980C0-FF85-4E34-B64A-6ED91259EF34}" dt="2024-06-01T23:51:21.295" v="312" actId="1076"/>
          <ac:grpSpMkLst>
            <pc:docMk/>
            <pc:sldMk cId="1453467453" sldId="2147482377"/>
            <ac:grpSpMk id="16" creationId="{50B930C0-99B1-8BB4-6570-A64E290FF403}"/>
          </ac:grpSpMkLst>
        </pc:grpChg>
        <pc:picChg chg="del">
          <ac:chgData name="ヨウセイ" userId="5a888fac-6edf-44e7-a4d9-9d61d31ce2f0" providerId="ADAL" clId="{E0A980C0-FF85-4E34-B64A-6ED91259EF34}" dt="2024-06-01T23:44:30.988" v="241" actId="478"/>
          <ac:picMkLst>
            <pc:docMk/>
            <pc:sldMk cId="1453467453" sldId="2147482377"/>
            <ac:picMk id="3" creationId="{E6D960A1-23C5-1CB3-73E4-AA62C1ED91C4}"/>
          </ac:picMkLst>
        </pc:picChg>
        <pc:picChg chg="add mod">
          <ac:chgData name="ヨウセイ" userId="5a888fac-6edf-44e7-a4d9-9d61d31ce2f0" providerId="ADAL" clId="{E0A980C0-FF85-4E34-B64A-6ED91259EF34}" dt="2024-06-01T23:49:09.386" v="294" actId="208"/>
          <ac:picMkLst>
            <pc:docMk/>
            <pc:sldMk cId="1453467453" sldId="2147482377"/>
            <ac:picMk id="4" creationId="{38F22155-B272-CBEC-62B4-8CEE983EA047}"/>
          </ac:picMkLst>
        </pc:picChg>
        <pc:picChg chg="add mod">
          <ac:chgData name="ヨウセイ" userId="5a888fac-6edf-44e7-a4d9-9d61d31ce2f0" providerId="ADAL" clId="{E0A980C0-FF85-4E34-B64A-6ED91259EF34}" dt="2024-06-01T23:49:09.386" v="294" actId="208"/>
          <ac:picMkLst>
            <pc:docMk/>
            <pc:sldMk cId="1453467453" sldId="2147482377"/>
            <ac:picMk id="8" creationId="{85DC72E3-9B18-F630-2829-2240A937A06D}"/>
          </ac:picMkLst>
        </pc:picChg>
        <pc:picChg chg="add mod modCrop">
          <ac:chgData name="ヨウセイ" userId="5a888fac-6edf-44e7-a4d9-9d61d31ce2f0" providerId="ADAL" clId="{E0A980C0-FF85-4E34-B64A-6ED91259EF34}" dt="2024-06-01T23:49:47.007" v="298" actId="2085"/>
          <ac:picMkLst>
            <pc:docMk/>
            <pc:sldMk cId="1453467453" sldId="2147482377"/>
            <ac:picMk id="10" creationId="{DB80C62A-8582-5DAF-BB4C-999A2CF2D0D7}"/>
          </ac:picMkLst>
        </pc:picChg>
        <pc:picChg chg="add mod modCrop">
          <ac:chgData name="ヨウセイ" userId="5a888fac-6edf-44e7-a4d9-9d61d31ce2f0" providerId="ADAL" clId="{E0A980C0-FF85-4E34-B64A-6ED91259EF34}" dt="2024-06-01T23:51:01.956" v="308" actId="1036"/>
          <ac:picMkLst>
            <pc:docMk/>
            <pc:sldMk cId="1453467453" sldId="2147482377"/>
            <ac:picMk id="11" creationId="{F5F984BD-D4A6-9592-0B62-38D13AC3B7DE}"/>
          </ac:picMkLst>
        </pc:picChg>
        <pc:picChg chg="add mod modCrop">
          <ac:chgData name="ヨウセイ" userId="5a888fac-6edf-44e7-a4d9-9d61d31ce2f0" providerId="ADAL" clId="{E0A980C0-FF85-4E34-B64A-6ED91259EF34}" dt="2024-06-01T23:51:22.600" v="313" actId="1076"/>
          <ac:picMkLst>
            <pc:docMk/>
            <pc:sldMk cId="1453467453" sldId="2147482377"/>
            <ac:picMk id="14" creationId="{A332B0B6-AA4D-8F1E-7EC7-5C780E3027CE}"/>
          </ac:picMkLst>
        </pc:picChg>
        <pc:picChg chg="add mod">
          <ac:chgData name="ヨウセイ" userId="5a888fac-6edf-44e7-a4d9-9d61d31ce2f0" providerId="ADAL" clId="{E0A980C0-FF85-4E34-B64A-6ED91259EF34}" dt="2024-06-02T00:05:00.199" v="429"/>
          <ac:picMkLst>
            <pc:docMk/>
            <pc:sldMk cId="1453467453" sldId="2147482377"/>
            <ac:picMk id="17" creationId="{1AF94CB9-04BC-5C89-890F-C6BB92AF391D}"/>
          </ac:picMkLst>
        </pc:picChg>
      </pc:sldChg>
      <pc:sldChg chg="add del">
        <pc:chgData name="ヨウセイ" userId="5a888fac-6edf-44e7-a4d9-9d61d31ce2f0" providerId="ADAL" clId="{E0A980C0-FF85-4E34-B64A-6ED91259EF34}" dt="2024-06-02T00:15:45.719" v="1558" actId="47"/>
        <pc:sldMkLst>
          <pc:docMk/>
          <pc:sldMk cId="469637214" sldId="2147482378"/>
        </pc:sldMkLst>
      </pc:sldChg>
      <pc:sldChg chg="addSp delSp modSp add mod">
        <pc:chgData name="ヨウセイ" userId="5a888fac-6edf-44e7-a4d9-9d61d31ce2f0" providerId="ADAL" clId="{E0A980C0-FF85-4E34-B64A-6ED91259EF34}" dt="2024-06-04T06:19:53.569" v="26145" actId="6549"/>
        <pc:sldMkLst>
          <pc:docMk/>
          <pc:sldMk cId="2121024775" sldId="2147482379"/>
        </pc:sldMkLst>
        <pc:spChg chg="mod">
          <ac:chgData name="ヨウセイ" userId="5a888fac-6edf-44e7-a4d9-9d61d31ce2f0" providerId="ADAL" clId="{E0A980C0-FF85-4E34-B64A-6ED91259EF34}" dt="2024-06-02T00:04:28.989" v="422" actId="20577"/>
          <ac:spMkLst>
            <pc:docMk/>
            <pc:sldMk cId="2121024775" sldId="2147482379"/>
            <ac:spMk id="2" creationId="{4FCD56A2-84EE-72B0-FEDC-9980CA8AA599}"/>
          </ac:spMkLst>
        </pc:spChg>
        <pc:spChg chg="add mod">
          <ac:chgData name="ヨウセイ" userId="5a888fac-6edf-44e7-a4d9-9d61d31ce2f0" providerId="ADAL" clId="{E0A980C0-FF85-4E34-B64A-6ED91259EF34}" dt="2024-06-04T06:19:53.569" v="26145" actId="6549"/>
          <ac:spMkLst>
            <pc:docMk/>
            <pc:sldMk cId="2121024775" sldId="2147482379"/>
            <ac:spMk id="4" creationId="{AD7BAC8A-DFA8-A8A0-23B4-047F222F894E}"/>
          </ac:spMkLst>
        </pc:spChg>
        <pc:spChg chg="del">
          <ac:chgData name="ヨウセイ" userId="5a888fac-6edf-44e7-a4d9-9d61d31ce2f0" providerId="ADAL" clId="{E0A980C0-FF85-4E34-B64A-6ED91259EF34}" dt="2024-06-02T00:04:33.406" v="423" actId="478"/>
          <ac:spMkLst>
            <pc:docMk/>
            <pc:sldMk cId="2121024775" sldId="2147482379"/>
            <ac:spMk id="7" creationId="{CA478E58-1CBD-8800-DD8A-84FD1E6FE5C1}"/>
          </ac:spMkLst>
        </pc:spChg>
        <pc:spChg chg="del">
          <ac:chgData name="ヨウセイ" userId="5a888fac-6edf-44e7-a4d9-9d61d31ce2f0" providerId="ADAL" clId="{E0A980C0-FF85-4E34-B64A-6ED91259EF34}" dt="2024-06-02T00:04:33.406" v="423" actId="478"/>
          <ac:spMkLst>
            <pc:docMk/>
            <pc:sldMk cId="2121024775" sldId="2147482379"/>
            <ac:spMk id="16" creationId="{864F1B08-5286-3627-199A-70FC7888434B}"/>
          </ac:spMkLst>
        </pc:spChg>
        <pc:picChg chg="del">
          <ac:chgData name="ヨウセイ" userId="5a888fac-6edf-44e7-a4d9-9d61d31ce2f0" providerId="ADAL" clId="{E0A980C0-FF85-4E34-B64A-6ED91259EF34}" dt="2024-06-02T00:04:33.406" v="423" actId="478"/>
          <ac:picMkLst>
            <pc:docMk/>
            <pc:sldMk cId="2121024775" sldId="2147482379"/>
            <ac:picMk id="3" creationId="{FBD825D6-F644-CB09-5760-7413ACE4D9F4}"/>
          </ac:picMkLst>
        </pc:picChg>
        <pc:picChg chg="add mod">
          <ac:chgData name="ヨウセイ" userId="5a888fac-6edf-44e7-a4d9-9d61d31ce2f0" providerId="ADAL" clId="{E0A980C0-FF85-4E34-B64A-6ED91259EF34}" dt="2024-06-02T01:54:04.937" v="7821"/>
          <ac:picMkLst>
            <pc:docMk/>
            <pc:sldMk cId="2121024775" sldId="2147482379"/>
            <ac:picMk id="5" creationId="{541CC662-1A3E-8A1D-65AF-1706B38085EC}"/>
          </ac:picMkLst>
        </pc:picChg>
        <pc:picChg chg="del">
          <ac:chgData name="ヨウセイ" userId="5a888fac-6edf-44e7-a4d9-9d61d31ce2f0" providerId="ADAL" clId="{E0A980C0-FF85-4E34-B64A-6ED91259EF34}" dt="2024-06-02T00:04:33.406" v="423" actId="478"/>
          <ac:picMkLst>
            <pc:docMk/>
            <pc:sldMk cId="2121024775" sldId="2147482379"/>
            <ac:picMk id="8" creationId="{759C0730-4521-235B-B779-87218A4E8131}"/>
          </ac:picMkLst>
        </pc:picChg>
        <pc:picChg chg="del">
          <ac:chgData name="ヨウセイ" userId="5a888fac-6edf-44e7-a4d9-9d61d31ce2f0" providerId="ADAL" clId="{E0A980C0-FF85-4E34-B64A-6ED91259EF34}" dt="2024-06-02T00:04:33.406" v="423" actId="478"/>
          <ac:picMkLst>
            <pc:docMk/>
            <pc:sldMk cId="2121024775" sldId="2147482379"/>
            <ac:picMk id="10" creationId="{BBD6459A-9722-AC7C-CBB5-7181874529EC}"/>
          </ac:picMkLst>
        </pc:picChg>
        <pc:picChg chg="del">
          <ac:chgData name="ヨウセイ" userId="5a888fac-6edf-44e7-a4d9-9d61d31ce2f0" providerId="ADAL" clId="{E0A980C0-FF85-4E34-B64A-6ED91259EF34}" dt="2024-06-02T00:04:33.406" v="423" actId="478"/>
          <ac:picMkLst>
            <pc:docMk/>
            <pc:sldMk cId="2121024775" sldId="2147482379"/>
            <ac:picMk id="11" creationId="{26EC8DFA-E9EF-40B2-4365-4D1A64CF8B40}"/>
          </ac:picMkLst>
        </pc:picChg>
        <pc:picChg chg="del">
          <ac:chgData name="ヨウセイ" userId="5a888fac-6edf-44e7-a4d9-9d61d31ce2f0" providerId="ADAL" clId="{E0A980C0-FF85-4E34-B64A-6ED91259EF34}" dt="2024-06-02T00:04:33.406" v="423" actId="478"/>
          <ac:picMkLst>
            <pc:docMk/>
            <pc:sldMk cId="2121024775" sldId="2147482379"/>
            <ac:picMk id="12" creationId="{733CAD13-C5AA-D4FB-98CE-268EC311E849}"/>
          </ac:picMkLst>
        </pc:picChg>
        <pc:picChg chg="del">
          <ac:chgData name="ヨウセイ" userId="5a888fac-6edf-44e7-a4d9-9d61d31ce2f0" providerId="ADAL" clId="{E0A980C0-FF85-4E34-B64A-6ED91259EF34}" dt="2024-06-02T00:04:33.406" v="423" actId="478"/>
          <ac:picMkLst>
            <pc:docMk/>
            <pc:sldMk cId="2121024775" sldId="2147482379"/>
            <ac:picMk id="14" creationId="{046327D3-7407-C377-359B-C09B31A7B645}"/>
          </ac:picMkLst>
        </pc:picChg>
        <pc:picChg chg="del">
          <ac:chgData name="ヨウセイ" userId="5a888fac-6edf-44e7-a4d9-9d61d31ce2f0" providerId="ADAL" clId="{E0A980C0-FF85-4E34-B64A-6ED91259EF34}" dt="2024-06-02T00:04:33.406" v="423" actId="478"/>
          <ac:picMkLst>
            <pc:docMk/>
            <pc:sldMk cId="2121024775" sldId="2147482379"/>
            <ac:picMk id="15" creationId="{08F56744-E80F-1A70-9422-9E34D72DC573}"/>
          </ac:picMkLst>
        </pc:picChg>
      </pc:sldChg>
      <pc:sldChg chg="addSp modSp add mod ord">
        <pc:chgData name="ヨウセイ" userId="5a888fac-6edf-44e7-a4d9-9d61d31ce2f0" providerId="ADAL" clId="{E0A980C0-FF85-4E34-B64A-6ED91259EF34}" dt="2024-06-02T15:57:58.765" v="23852" actId="113"/>
        <pc:sldMkLst>
          <pc:docMk/>
          <pc:sldMk cId="2803346933" sldId="2147482380"/>
        </pc:sldMkLst>
        <pc:spChg chg="mod">
          <ac:chgData name="ヨウセイ" userId="5a888fac-6edf-44e7-a4d9-9d61d31ce2f0" providerId="ADAL" clId="{E0A980C0-FF85-4E34-B64A-6ED91259EF34}" dt="2024-06-02T00:06:38.929" v="497" actId="20577"/>
          <ac:spMkLst>
            <pc:docMk/>
            <pc:sldMk cId="2803346933" sldId="2147482380"/>
            <ac:spMk id="5" creationId="{4ED98C86-2FA8-CB21-BE11-903E2CFAED39}"/>
          </ac:spMkLst>
        </pc:spChg>
        <pc:spChg chg="mod">
          <ac:chgData name="ヨウセイ" userId="5a888fac-6edf-44e7-a4d9-9d61d31ce2f0" providerId="ADAL" clId="{E0A980C0-FF85-4E34-B64A-6ED91259EF34}" dt="2024-06-02T15:57:58.765" v="23852" actId="113"/>
          <ac:spMkLst>
            <pc:docMk/>
            <pc:sldMk cId="2803346933" sldId="2147482380"/>
            <ac:spMk id="15" creationId="{F634885E-94EE-0C04-BC23-3BFFEC3AEF69}"/>
          </ac:spMkLst>
        </pc:spChg>
        <pc:picChg chg="add mod">
          <ac:chgData name="ヨウセイ" userId="5a888fac-6edf-44e7-a4d9-9d61d31ce2f0" providerId="ADAL" clId="{E0A980C0-FF85-4E34-B64A-6ED91259EF34}" dt="2024-06-02T00:05:08.575" v="431"/>
          <ac:picMkLst>
            <pc:docMk/>
            <pc:sldMk cId="2803346933" sldId="2147482380"/>
            <ac:picMk id="2" creationId="{61E700BC-481F-5E94-68E8-6EE374FC603E}"/>
          </ac:picMkLst>
        </pc:picChg>
      </pc:sldChg>
      <pc:sldChg chg="addSp modSp add mod">
        <pc:chgData name="ヨウセイ" userId="5a888fac-6edf-44e7-a4d9-9d61d31ce2f0" providerId="ADAL" clId="{E0A980C0-FF85-4E34-B64A-6ED91259EF34}" dt="2024-06-02T16:04:57.435" v="24041" actId="20577"/>
        <pc:sldMkLst>
          <pc:docMk/>
          <pc:sldMk cId="1184409145" sldId="2147482381"/>
        </pc:sldMkLst>
        <pc:spChg chg="mod">
          <ac:chgData name="ヨウセイ" userId="5a888fac-6edf-44e7-a4d9-9d61d31ce2f0" providerId="ADAL" clId="{E0A980C0-FF85-4E34-B64A-6ED91259EF34}" dt="2024-06-02T00:15:59.516" v="1593" actId="14100"/>
          <ac:spMkLst>
            <pc:docMk/>
            <pc:sldMk cId="1184409145" sldId="2147482381"/>
            <ac:spMk id="2" creationId="{4FCD56A2-84EE-72B0-FEDC-9980CA8AA599}"/>
          </ac:spMkLst>
        </pc:spChg>
        <pc:spChg chg="mod">
          <ac:chgData name="ヨウセイ" userId="5a888fac-6edf-44e7-a4d9-9d61d31ce2f0" providerId="ADAL" clId="{E0A980C0-FF85-4E34-B64A-6ED91259EF34}" dt="2024-06-02T16:04:57.435" v="24041" actId="20577"/>
          <ac:spMkLst>
            <pc:docMk/>
            <pc:sldMk cId="1184409145" sldId="2147482381"/>
            <ac:spMk id="4" creationId="{AD7BAC8A-DFA8-A8A0-23B4-047F222F894E}"/>
          </ac:spMkLst>
        </pc:spChg>
        <pc:picChg chg="add mod">
          <ac:chgData name="ヨウセイ" userId="5a888fac-6edf-44e7-a4d9-9d61d31ce2f0" providerId="ADAL" clId="{E0A980C0-FF85-4E34-B64A-6ED91259EF34}" dt="2024-06-02T01:54:09.613" v="7823"/>
          <ac:picMkLst>
            <pc:docMk/>
            <pc:sldMk cId="1184409145" sldId="2147482381"/>
            <ac:picMk id="3" creationId="{0B6E03D6-8F2E-EADB-73DE-69924D0A1CA4}"/>
          </ac:picMkLst>
        </pc:picChg>
      </pc:sldChg>
      <pc:sldChg chg="addSp delSp modSp add mod">
        <pc:chgData name="ヨウセイ" userId="5a888fac-6edf-44e7-a4d9-9d61d31ce2f0" providerId="ADAL" clId="{E0A980C0-FF85-4E34-B64A-6ED91259EF34}" dt="2024-06-02T16:00:33.107" v="23987" actId="207"/>
        <pc:sldMkLst>
          <pc:docMk/>
          <pc:sldMk cId="1300640523" sldId="2147482382"/>
        </pc:sldMkLst>
        <pc:spChg chg="mod">
          <ac:chgData name="ヨウセイ" userId="5a888fac-6edf-44e7-a4d9-9d61d31ce2f0" providerId="ADAL" clId="{E0A980C0-FF85-4E34-B64A-6ED91259EF34}" dt="2024-06-02T01:09:03.427" v="5211" actId="14100"/>
          <ac:spMkLst>
            <pc:docMk/>
            <pc:sldMk cId="1300640523" sldId="2147482382"/>
            <ac:spMk id="2" creationId="{4FCD56A2-84EE-72B0-FEDC-9980CA8AA599}"/>
          </ac:spMkLst>
        </pc:spChg>
        <pc:spChg chg="add mod">
          <ac:chgData name="ヨウセイ" userId="5a888fac-6edf-44e7-a4d9-9d61d31ce2f0" providerId="ADAL" clId="{E0A980C0-FF85-4E34-B64A-6ED91259EF34}" dt="2024-06-02T00:34:58.853" v="3055" actId="1076"/>
          <ac:spMkLst>
            <pc:docMk/>
            <pc:sldMk cId="1300640523" sldId="2147482382"/>
            <ac:spMk id="3" creationId="{F9497ED6-EA78-F872-537B-681E90ACD8C9}"/>
          </ac:spMkLst>
        </pc:spChg>
        <pc:spChg chg="mod">
          <ac:chgData name="ヨウセイ" userId="5a888fac-6edf-44e7-a4d9-9d61d31ce2f0" providerId="ADAL" clId="{E0A980C0-FF85-4E34-B64A-6ED91259EF34}" dt="2024-06-02T16:00:33.107" v="23987" actId="207"/>
          <ac:spMkLst>
            <pc:docMk/>
            <pc:sldMk cId="1300640523" sldId="2147482382"/>
            <ac:spMk id="4" creationId="{AD7BAC8A-DFA8-A8A0-23B4-047F222F894E}"/>
          </ac:spMkLst>
        </pc:spChg>
        <pc:spChg chg="add del mod">
          <ac:chgData name="ヨウセイ" userId="5a888fac-6edf-44e7-a4d9-9d61d31ce2f0" providerId="ADAL" clId="{E0A980C0-FF85-4E34-B64A-6ED91259EF34}" dt="2024-06-02T00:26:29.656" v="2764" actId="478"/>
          <ac:spMkLst>
            <pc:docMk/>
            <pc:sldMk cId="1300640523" sldId="2147482382"/>
            <ac:spMk id="5" creationId="{0ACF02FF-285F-072A-9BEF-652F3C352480}"/>
          </ac:spMkLst>
        </pc:spChg>
        <pc:spChg chg="add del mod">
          <ac:chgData name="ヨウセイ" userId="5a888fac-6edf-44e7-a4d9-9d61d31ce2f0" providerId="ADAL" clId="{E0A980C0-FF85-4E34-B64A-6ED91259EF34}" dt="2024-06-02T00:26:31.185" v="2766" actId="478"/>
          <ac:spMkLst>
            <pc:docMk/>
            <pc:sldMk cId="1300640523" sldId="2147482382"/>
            <ac:spMk id="6" creationId="{4B98CFAC-D203-22C4-7115-65A68F19FE11}"/>
          </ac:spMkLst>
        </pc:spChg>
        <pc:spChg chg="add del mod">
          <ac:chgData name="ヨウセイ" userId="5a888fac-6edf-44e7-a4d9-9d61d31ce2f0" providerId="ADAL" clId="{E0A980C0-FF85-4E34-B64A-6ED91259EF34}" dt="2024-06-02T00:26:30.404" v="2765" actId="478"/>
          <ac:spMkLst>
            <pc:docMk/>
            <pc:sldMk cId="1300640523" sldId="2147482382"/>
            <ac:spMk id="7" creationId="{B43F1F69-040D-B5E6-DA0C-8E192BF022A4}"/>
          </ac:spMkLst>
        </pc:spChg>
        <pc:spChg chg="add del mod">
          <ac:chgData name="ヨウセイ" userId="5a888fac-6edf-44e7-a4d9-9d61d31ce2f0" providerId="ADAL" clId="{E0A980C0-FF85-4E34-B64A-6ED91259EF34}" dt="2024-06-02T00:26:20.027" v="2759" actId="478"/>
          <ac:spMkLst>
            <pc:docMk/>
            <pc:sldMk cId="1300640523" sldId="2147482382"/>
            <ac:spMk id="8" creationId="{C9FF5D15-C0D8-676E-29B6-AC2035C4BE58}"/>
          </ac:spMkLst>
        </pc:spChg>
        <pc:spChg chg="add del mod">
          <ac:chgData name="ヨウセイ" userId="5a888fac-6edf-44e7-a4d9-9d61d31ce2f0" providerId="ADAL" clId="{E0A980C0-FF85-4E34-B64A-6ED91259EF34}" dt="2024-06-02T00:26:20.976" v="2761" actId="478"/>
          <ac:spMkLst>
            <pc:docMk/>
            <pc:sldMk cId="1300640523" sldId="2147482382"/>
            <ac:spMk id="9" creationId="{2744F5C0-7FC6-EF16-446B-50A37EC8FCB4}"/>
          </ac:spMkLst>
        </pc:spChg>
        <pc:spChg chg="add mod">
          <ac:chgData name="ヨウセイ" userId="5a888fac-6edf-44e7-a4d9-9d61d31ce2f0" providerId="ADAL" clId="{E0A980C0-FF85-4E34-B64A-6ED91259EF34}" dt="2024-06-02T00:34:58.853" v="3055" actId="1076"/>
          <ac:spMkLst>
            <pc:docMk/>
            <pc:sldMk cId="1300640523" sldId="2147482382"/>
            <ac:spMk id="10" creationId="{8A2CAB07-7056-4096-E8CC-D839996EB1D6}"/>
          </ac:spMkLst>
        </pc:spChg>
        <pc:spChg chg="add mod">
          <ac:chgData name="ヨウセイ" userId="5a888fac-6edf-44e7-a4d9-9d61d31ce2f0" providerId="ADAL" clId="{E0A980C0-FF85-4E34-B64A-6ED91259EF34}" dt="2024-06-02T00:34:58.853" v="3055" actId="1076"/>
          <ac:spMkLst>
            <pc:docMk/>
            <pc:sldMk cId="1300640523" sldId="2147482382"/>
            <ac:spMk id="11" creationId="{0A1CA5D3-7BA7-A280-7456-AC5AC3DC5149}"/>
          </ac:spMkLst>
        </pc:spChg>
        <pc:spChg chg="add mod">
          <ac:chgData name="ヨウセイ" userId="5a888fac-6edf-44e7-a4d9-9d61d31ce2f0" providerId="ADAL" clId="{E0A980C0-FF85-4E34-B64A-6ED91259EF34}" dt="2024-06-02T00:34:58.853" v="3055" actId="1076"/>
          <ac:spMkLst>
            <pc:docMk/>
            <pc:sldMk cId="1300640523" sldId="2147482382"/>
            <ac:spMk id="12" creationId="{53D01308-1054-48B9-E9C8-83BF26CB141B}"/>
          </ac:spMkLst>
        </pc:spChg>
        <pc:spChg chg="add mod">
          <ac:chgData name="ヨウセイ" userId="5a888fac-6edf-44e7-a4d9-9d61d31ce2f0" providerId="ADAL" clId="{E0A980C0-FF85-4E34-B64A-6ED91259EF34}" dt="2024-06-02T00:34:58.853" v="3055" actId="1076"/>
          <ac:spMkLst>
            <pc:docMk/>
            <pc:sldMk cId="1300640523" sldId="2147482382"/>
            <ac:spMk id="13" creationId="{59CC13D7-D254-D683-6C22-B8DF552731CF}"/>
          </ac:spMkLst>
        </pc:spChg>
        <pc:spChg chg="add mod">
          <ac:chgData name="ヨウセイ" userId="5a888fac-6edf-44e7-a4d9-9d61d31ce2f0" providerId="ADAL" clId="{E0A980C0-FF85-4E34-B64A-6ED91259EF34}" dt="2024-06-02T00:34:58.853" v="3055" actId="1076"/>
          <ac:spMkLst>
            <pc:docMk/>
            <pc:sldMk cId="1300640523" sldId="2147482382"/>
            <ac:spMk id="14" creationId="{1EAB524B-CCD0-9CFF-825C-85BA66BE6D16}"/>
          </ac:spMkLst>
        </pc:spChg>
        <pc:spChg chg="add mod">
          <ac:chgData name="ヨウセイ" userId="5a888fac-6edf-44e7-a4d9-9d61d31ce2f0" providerId="ADAL" clId="{E0A980C0-FF85-4E34-B64A-6ED91259EF34}" dt="2024-06-02T00:34:58.853" v="3055" actId="1076"/>
          <ac:spMkLst>
            <pc:docMk/>
            <pc:sldMk cId="1300640523" sldId="2147482382"/>
            <ac:spMk id="15" creationId="{39C41679-289F-776C-36A5-208E261A5FF0}"/>
          </ac:spMkLst>
        </pc:spChg>
        <pc:spChg chg="add mod">
          <ac:chgData name="ヨウセイ" userId="5a888fac-6edf-44e7-a4d9-9d61d31ce2f0" providerId="ADAL" clId="{E0A980C0-FF85-4E34-B64A-6ED91259EF34}" dt="2024-06-02T01:12:41.868" v="5360" actId="1076"/>
          <ac:spMkLst>
            <pc:docMk/>
            <pc:sldMk cId="1300640523" sldId="2147482382"/>
            <ac:spMk id="16" creationId="{D49753BD-A82A-5F01-9479-7DC873773D3D}"/>
          </ac:spMkLst>
        </pc:spChg>
        <pc:spChg chg="add del mod">
          <ac:chgData name="ヨウセイ" userId="5a888fac-6edf-44e7-a4d9-9d61d31ce2f0" providerId="ADAL" clId="{E0A980C0-FF85-4E34-B64A-6ED91259EF34}" dt="2024-06-02T00:47:11.263" v="3270" actId="478"/>
          <ac:spMkLst>
            <pc:docMk/>
            <pc:sldMk cId="1300640523" sldId="2147482382"/>
            <ac:spMk id="17" creationId="{980DDAA4-9DA4-258E-3E75-21681EC09F75}"/>
          </ac:spMkLst>
        </pc:spChg>
        <pc:spChg chg="add mod">
          <ac:chgData name="ヨウセイ" userId="5a888fac-6edf-44e7-a4d9-9d61d31ce2f0" providerId="ADAL" clId="{E0A980C0-FF85-4E34-B64A-6ED91259EF34}" dt="2024-06-02T00:34:58.853" v="3055" actId="1076"/>
          <ac:spMkLst>
            <pc:docMk/>
            <pc:sldMk cId="1300640523" sldId="2147482382"/>
            <ac:spMk id="18" creationId="{4504A342-ABAC-CC93-EA02-8742294AA421}"/>
          </ac:spMkLst>
        </pc:spChg>
        <pc:spChg chg="add mod">
          <ac:chgData name="ヨウセイ" userId="5a888fac-6edf-44e7-a4d9-9d61d31ce2f0" providerId="ADAL" clId="{E0A980C0-FF85-4E34-B64A-6ED91259EF34}" dt="2024-06-02T00:47:34.981" v="3301" actId="1076"/>
          <ac:spMkLst>
            <pc:docMk/>
            <pc:sldMk cId="1300640523" sldId="2147482382"/>
            <ac:spMk id="19" creationId="{3E83DF23-A3CE-2B5B-4EC7-B17CF6EADE74}"/>
          </ac:spMkLst>
        </pc:spChg>
        <pc:picChg chg="add mod">
          <ac:chgData name="ヨウセイ" userId="5a888fac-6edf-44e7-a4d9-9d61d31ce2f0" providerId="ADAL" clId="{E0A980C0-FF85-4E34-B64A-6ED91259EF34}" dt="2024-06-02T01:54:10.194" v="7824"/>
          <ac:picMkLst>
            <pc:docMk/>
            <pc:sldMk cId="1300640523" sldId="2147482382"/>
            <ac:picMk id="20" creationId="{4C537755-C924-7C98-0168-F0CB7DD771FD}"/>
          </ac:picMkLst>
        </pc:picChg>
      </pc:sldChg>
      <pc:sldChg chg="addSp delSp modSp add del mod">
        <pc:chgData name="ヨウセイ" userId="5a888fac-6edf-44e7-a4d9-9d61d31ce2f0" providerId="ADAL" clId="{E0A980C0-FF85-4E34-B64A-6ED91259EF34}" dt="2024-06-02T00:50:02.759" v="3492" actId="47"/>
        <pc:sldMkLst>
          <pc:docMk/>
          <pc:sldMk cId="2803176479" sldId="2147482383"/>
        </pc:sldMkLst>
        <pc:spChg chg="mod">
          <ac:chgData name="ヨウセイ" userId="5a888fac-6edf-44e7-a4d9-9d61d31ce2f0" providerId="ADAL" clId="{E0A980C0-FF85-4E34-B64A-6ED91259EF34}" dt="2024-06-02T00:43:25.939" v="3224" actId="1076"/>
          <ac:spMkLst>
            <pc:docMk/>
            <pc:sldMk cId="2803176479" sldId="2147482383"/>
            <ac:spMk id="3" creationId="{F9497ED6-EA78-F872-537B-681E90ACD8C9}"/>
          </ac:spMkLst>
        </pc:spChg>
        <pc:spChg chg="mod">
          <ac:chgData name="ヨウセイ" userId="5a888fac-6edf-44e7-a4d9-9d61d31ce2f0" providerId="ADAL" clId="{E0A980C0-FF85-4E34-B64A-6ED91259EF34}" dt="2024-06-02T00:35:23.816" v="3107" actId="20577"/>
          <ac:spMkLst>
            <pc:docMk/>
            <pc:sldMk cId="2803176479" sldId="2147482383"/>
            <ac:spMk id="4" creationId="{AD7BAC8A-DFA8-A8A0-23B4-047F222F894E}"/>
          </ac:spMkLst>
        </pc:spChg>
        <pc:spChg chg="add mod">
          <ac:chgData name="ヨウセイ" userId="5a888fac-6edf-44e7-a4d9-9d61d31ce2f0" providerId="ADAL" clId="{E0A980C0-FF85-4E34-B64A-6ED91259EF34}" dt="2024-06-02T00:43:32.899" v="3226" actId="1076"/>
          <ac:spMkLst>
            <pc:docMk/>
            <pc:sldMk cId="2803176479" sldId="2147482383"/>
            <ac:spMk id="5" creationId="{AA475F16-5021-B249-828C-E558707CBA40}"/>
          </ac:spMkLst>
        </pc:spChg>
        <pc:spChg chg="add mod">
          <ac:chgData name="ヨウセイ" userId="5a888fac-6edf-44e7-a4d9-9d61d31ce2f0" providerId="ADAL" clId="{E0A980C0-FF85-4E34-B64A-6ED91259EF34}" dt="2024-06-02T00:43:34.215" v="3227" actId="1076"/>
          <ac:spMkLst>
            <pc:docMk/>
            <pc:sldMk cId="2803176479" sldId="2147482383"/>
            <ac:spMk id="6" creationId="{914CD014-FA8C-4034-9706-F4C3E61264C9}"/>
          </ac:spMkLst>
        </pc:spChg>
        <pc:spChg chg="add mod">
          <ac:chgData name="ヨウセイ" userId="5a888fac-6edf-44e7-a4d9-9d61d31ce2f0" providerId="ADAL" clId="{E0A980C0-FF85-4E34-B64A-6ED91259EF34}" dt="2024-06-02T00:43:36.611" v="3228" actId="1076"/>
          <ac:spMkLst>
            <pc:docMk/>
            <pc:sldMk cId="2803176479" sldId="2147482383"/>
            <ac:spMk id="7" creationId="{0A80B2DA-E3D1-5BA0-B921-1FBCE5E5D7D3}"/>
          </ac:spMkLst>
        </pc:spChg>
        <pc:spChg chg="add mod">
          <ac:chgData name="ヨウセイ" userId="5a888fac-6edf-44e7-a4d9-9d61d31ce2f0" providerId="ADAL" clId="{E0A980C0-FF85-4E34-B64A-6ED91259EF34}" dt="2024-06-02T00:39:53.689" v="3172" actId="207"/>
          <ac:spMkLst>
            <pc:docMk/>
            <pc:sldMk cId="2803176479" sldId="2147482383"/>
            <ac:spMk id="8" creationId="{3BC360E7-1CC2-2957-33E6-8BBD5DBDAFFC}"/>
          </ac:spMkLst>
        </pc:spChg>
        <pc:spChg chg="add mod">
          <ac:chgData name="ヨウセイ" userId="5a888fac-6edf-44e7-a4d9-9d61d31ce2f0" providerId="ADAL" clId="{E0A980C0-FF85-4E34-B64A-6ED91259EF34}" dt="2024-06-02T00:42:45.153" v="3208" actId="1076"/>
          <ac:spMkLst>
            <pc:docMk/>
            <pc:sldMk cId="2803176479" sldId="2147482383"/>
            <ac:spMk id="9" creationId="{335DBAD1-4C65-A7F1-E1A2-7B629529344A}"/>
          </ac:spMkLst>
        </pc:spChg>
        <pc:spChg chg="mod">
          <ac:chgData name="ヨウセイ" userId="5a888fac-6edf-44e7-a4d9-9d61d31ce2f0" providerId="ADAL" clId="{E0A980C0-FF85-4E34-B64A-6ED91259EF34}" dt="2024-06-02T00:42:37.792" v="3206" actId="1076"/>
          <ac:spMkLst>
            <pc:docMk/>
            <pc:sldMk cId="2803176479" sldId="2147482383"/>
            <ac:spMk id="16" creationId="{D49753BD-A82A-5F01-9479-7DC873773D3D}"/>
          </ac:spMkLst>
        </pc:spChg>
        <pc:spChg chg="add mod">
          <ac:chgData name="ヨウセイ" userId="5a888fac-6edf-44e7-a4d9-9d61d31ce2f0" providerId="ADAL" clId="{E0A980C0-FF85-4E34-B64A-6ED91259EF34}" dt="2024-06-02T00:43:45.645" v="3229" actId="1076"/>
          <ac:spMkLst>
            <pc:docMk/>
            <pc:sldMk cId="2803176479" sldId="2147482383"/>
            <ac:spMk id="19" creationId="{E66536EE-460B-29F8-59DB-82CF2132E8C5}"/>
          </ac:spMkLst>
        </pc:spChg>
        <pc:spChg chg="add del mod">
          <ac:chgData name="ヨウセイ" userId="5a888fac-6edf-44e7-a4d9-9d61d31ce2f0" providerId="ADAL" clId="{E0A980C0-FF85-4E34-B64A-6ED91259EF34}" dt="2024-06-02T00:37:44.845" v="3153" actId="478"/>
          <ac:spMkLst>
            <pc:docMk/>
            <pc:sldMk cId="2803176479" sldId="2147482383"/>
            <ac:spMk id="20" creationId="{D159623D-42C0-CF04-C5CD-2B43DB100BD4}"/>
          </ac:spMkLst>
        </pc:spChg>
        <pc:spChg chg="add del mod">
          <ac:chgData name="ヨウセイ" userId="5a888fac-6edf-44e7-a4d9-9d61d31ce2f0" providerId="ADAL" clId="{E0A980C0-FF85-4E34-B64A-6ED91259EF34}" dt="2024-06-02T00:40:08.279" v="3174" actId="478"/>
          <ac:spMkLst>
            <pc:docMk/>
            <pc:sldMk cId="2803176479" sldId="2147482383"/>
            <ac:spMk id="21" creationId="{CFF16B83-51FA-C7A5-AEE2-5EA4EA978BAF}"/>
          </ac:spMkLst>
        </pc:spChg>
        <pc:spChg chg="add del mod">
          <ac:chgData name="ヨウセイ" userId="5a888fac-6edf-44e7-a4d9-9d61d31ce2f0" providerId="ADAL" clId="{E0A980C0-FF85-4E34-B64A-6ED91259EF34}" dt="2024-06-02T00:42:32.950" v="3202" actId="478"/>
          <ac:spMkLst>
            <pc:docMk/>
            <pc:sldMk cId="2803176479" sldId="2147482383"/>
            <ac:spMk id="22" creationId="{55FE867B-C3BA-53FA-ED61-30D1E20B9F9B}"/>
          </ac:spMkLst>
        </pc:spChg>
        <pc:spChg chg="add del mod">
          <ac:chgData name="ヨウセイ" userId="5a888fac-6edf-44e7-a4d9-9d61d31ce2f0" providerId="ADAL" clId="{E0A980C0-FF85-4E34-B64A-6ED91259EF34}" dt="2024-06-02T00:39:10.503" v="3166" actId="478"/>
          <ac:spMkLst>
            <pc:docMk/>
            <pc:sldMk cId="2803176479" sldId="2147482383"/>
            <ac:spMk id="23" creationId="{FF54BC86-6358-0E31-0707-F99B810F3CF4}"/>
          </ac:spMkLst>
        </pc:spChg>
        <pc:spChg chg="add del mod">
          <ac:chgData name="ヨウセイ" userId="5a888fac-6edf-44e7-a4d9-9d61d31ce2f0" providerId="ADAL" clId="{E0A980C0-FF85-4E34-B64A-6ED91259EF34}" dt="2024-06-02T00:40:09.316" v="3175" actId="478"/>
          <ac:spMkLst>
            <pc:docMk/>
            <pc:sldMk cId="2803176479" sldId="2147482383"/>
            <ac:spMk id="24" creationId="{C1A8A13D-41CA-33E9-D6C2-7AC849246259}"/>
          </ac:spMkLst>
        </pc:spChg>
        <pc:spChg chg="add del mod">
          <ac:chgData name="ヨウセイ" userId="5a888fac-6edf-44e7-a4d9-9d61d31ce2f0" providerId="ADAL" clId="{E0A980C0-FF85-4E34-B64A-6ED91259EF34}" dt="2024-06-02T00:39:37.725" v="3171" actId="478"/>
          <ac:spMkLst>
            <pc:docMk/>
            <pc:sldMk cId="2803176479" sldId="2147482383"/>
            <ac:spMk id="25" creationId="{3B0FEF91-D101-DB34-CCA3-6F27E9B55B78}"/>
          </ac:spMkLst>
        </pc:spChg>
        <pc:spChg chg="add mod">
          <ac:chgData name="ヨウセイ" userId="5a888fac-6edf-44e7-a4d9-9d61d31ce2f0" providerId="ADAL" clId="{E0A980C0-FF85-4E34-B64A-6ED91259EF34}" dt="2024-06-02T00:43:55.365" v="3231" actId="1076"/>
          <ac:spMkLst>
            <pc:docMk/>
            <pc:sldMk cId="2803176479" sldId="2147482383"/>
            <ac:spMk id="26" creationId="{7992FF5E-5A03-8F9B-85B0-86EC5BDFEBEC}"/>
          </ac:spMkLst>
        </pc:spChg>
        <pc:spChg chg="add mod">
          <ac:chgData name="ヨウセイ" userId="5a888fac-6edf-44e7-a4d9-9d61d31ce2f0" providerId="ADAL" clId="{E0A980C0-FF85-4E34-B64A-6ED91259EF34}" dt="2024-06-02T00:43:47.334" v="3230" actId="1076"/>
          <ac:spMkLst>
            <pc:docMk/>
            <pc:sldMk cId="2803176479" sldId="2147482383"/>
            <ac:spMk id="27" creationId="{3E599F39-45EE-35E7-C285-2B1F248B3E8B}"/>
          </ac:spMkLst>
        </pc:spChg>
        <pc:spChg chg="add mod">
          <ac:chgData name="ヨウセイ" userId="5a888fac-6edf-44e7-a4d9-9d61d31ce2f0" providerId="ADAL" clId="{E0A980C0-FF85-4E34-B64A-6ED91259EF34}" dt="2024-06-02T00:43:59.179" v="3232" actId="1076"/>
          <ac:spMkLst>
            <pc:docMk/>
            <pc:sldMk cId="2803176479" sldId="2147482383"/>
            <ac:spMk id="28" creationId="{304DCA08-A5A3-C2F4-2409-9FB5832C62E2}"/>
          </ac:spMkLst>
        </pc:spChg>
        <pc:spChg chg="add mod">
          <ac:chgData name="ヨウセイ" userId="5a888fac-6edf-44e7-a4d9-9d61d31ce2f0" providerId="ADAL" clId="{E0A980C0-FF85-4E34-B64A-6ED91259EF34}" dt="2024-06-02T00:44:08.853" v="3233" actId="1076"/>
          <ac:spMkLst>
            <pc:docMk/>
            <pc:sldMk cId="2803176479" sldId="2147482383"/>
            <ac:spMk id="29" creationId="{AEA0023D-1E2A-FBC0-6D8B-CD4B9E7C620F}"/>
          </ac:spMkLst>
        </pc:spChg>
        <pc:spChg chg="add mod">
          <ac:chgData name="ヨウセイ" userId="5a888fac-6edf-44e7-a4d9-9d61d31ce2f0" providerId="ADAL" clId="{E0A980C0-FF85-4E34-B64A-6ED91259EF34}" dt="2024-06-02T00:48:19.824" v="3304" actId="1076"/>
          <ac:spMkLst>
            <pc:docMk/>
            <pc:sldMk cId="2803176479" sldId="2147482383"/>
            <ac:spMk id="30" creationId="{DFCBD1F7-60A1-B0DE-5215-4A2C4C866143}"/>
          </ac:spMkLst>
        </pc:spChg>
        <pc:spChg chg="add mod">
          <ac:chgData name="ヨウセイ" userId="5a888fac-6edf-44e7-a4d9-9d61d31ce2f0" providerId="ADAL" clId="{E0A980C0-FF85-4E34-B64A-6ED91259EF34}" dt="2024-06-02T00:45:17.007" v="3240" actId="14100"/>
          <ac:spMkLst>
            <pc:docMk/>
            <pc:sldMk cId="2803176479" sldId="2147482383"/>
            <ac:spMk id="31" creationId="{060CAC23-7961-D774-A98A-A2EEC756DA92}"/>
          </ac:spMkLst>
        </pc:spChg>
        <pc:spChg chg="add mod">
          <ac:chgData name="ヨウセイ" userId="5a888fac-6edf-44e7-a4d9-9d61d31ce2f0" providerId="ADAL" clId="{E0A980C0-FF85-4E34-B64A-6ED91259EF34}" dt="2024-06-02T00:45:48.665" v="3250" actId="14100"/>
          <ac:spMkLst>
            <pc:docMk/>
            <pc:sldMk cId="2803176479" sldId="2147482383"/>
            <ac:spMk id="32" creationId="{FAD98BD8-3D80-3AEB-1C09-929B1102F419}"/>
          </ac:spMkLst>
        </pc:spChg>
        <pc:spChg chg="add mod">
          <ac:chgData name="ヨウセイ" userId="5a888fac-6edf-44e7-a4d9-9d61d31ce2f0" providerId="ADAL" clId="{E0A980C0-FF85-4E34-B64A-6ED91259EF34}" dt="2024-06-02T00:45:25.455" v="3245" actId="14100"/>
          <ac:spMkLst>
            <pc:docMk/>
            <pc:sldMk cId="2803176479" sldId="2147482383"/>
            <ac:spMk id="33" creationId="{F85604AA-9C24-3C78-C9A4-B5F17552F64B}"/>
          </ac:spMkLst>
        </pc:spChg>
      </pc:sldChg>
      <pc:sldChg chg="addSp delSp modSp add mod">
        <pc:chgData name="ヨウセイ" userId="5a888fac-6edf-44e7-a4d9-9d61d31ce2f0" providerId="ADAL" clId="{E0A980C0-FF85-4E34-B64A-6ED91259EF34}" dt="2024-06-02T02:21:07.482" v="10325" actId="113"/>
        <pc:sldMkLst>
          <pc:docMk/>
          <pc:sldMk cId="2676682665" sldId="2147482384"/>
        </pc:sldMkLst>
        <pc:spChg chg="mod">
          <ac:chgData name="ヨウセイ" userId="5a888fac-6edf-44e7-a4d9-9d61d31ce2f0" providerId="ADAL" clId="{E0A980C0-FF85-4E34-B64A-6ED91259EF34}" dt="2024-06-02T02:21:07.482" v="10325" actId="113"/>
          <ac:spMkLst>
            <pc:docMk/>
            <pc:sldMk cId="2676682665" sldId="2147482384"/>
            <ac:spMk id="4" creationId="{AD7BAC8A-DFA8-A8A0-23B4-047F222F894E}"/>
          </ac:spMkLst>
        </pc:spChg>
        <pc:spChg chg="add mod">
          <ac:chgData name="ヨウセイ" userId="5a888fac-6edf-44e7-a4d9-9d61d31ce2f0" providerId="ADAL" clId="{E0A980C0-FF85-4E34-B64A-6ED91259EF34}" dt="2024-06-02T01:13:24.663" v="5363" actId="207"/>
          <ac:spMkLst>
            <pc:docMk/>
            <pc:sldMk cId="2676682665" sldId="2147482384"/>
            <ac:spMk id="5" creationId="{626047FD-BFFB-1652-8ED3-DA4BE6F31C75}"/>
          </ac:spMkLst>
        </pc:spChg>
        <pc:spChg chg="add mod">
          <ac:chgData name="ヨウセイ" userId="5a888fac-6edf-44e7-a4d9-9d61d31ce2f0" providerId="ADAL" clId="{E0A980C0-FF85-4E34-B64A-6ED91259EF34}" dt="2024-06-02T00:48:22.865" v="3305"/>
          <ac:spMkLst>
            <pc:docMk/>
            <pc:sldMk cId="2676682665" sldId="2147482384"/>
            <ac:spMk id="6" creationId="{7EBE4AFA-350E-02D4-B823-F3D91468098B}"/>
          </ac:spMkLst>
        </pc:spChg>
        <pc:spChg chg="add mod">
          <ac:chgData name="ヨウセイ" userId="5a888fac-6edf-44e7-a4d9-9d61d31ce2f0" providerId="ADAL" clId="{E0A980C0-FF85-4E34-B64A-6ED91259EF34}" dt="2024-06-02T00:48:22.865" v="3305"/>
          <ac:spMkLst>
            <pc:docMk/>
            <pc:sldMk cId="2676682665" sldId="2147482384"/>
            <ac:spMk id="7" creationId="{1C283E87-6DD2-AF09-44E5-E7B71CE7159F}"/>
          </ac:spMkLst>
        </pc:spChg>
        <pc:spChg chg="add mod">
          <ac:chgData name="ヨウセイ" userId="5a888fac-6edf-44e7-a4d9-9d61d31ce2f0" providerId="ADAL" clId="{E0A980C0-FF85-4E34-B64A-6ED91259EF34}" dt="2024-06-02T01:13:24.663" v="5363" actId="207"/>
          <ac:spMkLst>
            <pc:docMk/>
            <pc:sldMk cId="2676682665" sldId="2147482384"/>
            <ac:spMk id="8" creationId="{1A4D01CD-6AA2-0B7F-4A97-56BE794C6645}"/>
          </ac:spMkLst>
        </pc:spChg>
        <pc:spChg chg="add mod">
          <ac:chgData name="ヨウセイ" userId="5a888fac-6edf-44e7-a4d9-9d61d31ce2f0" providerId="ADAL" clId="{E0A980C0-FF85-4E34-B64A-6ED91259EF34}" dt="2024-06-02T00:48:38.953" v="3312" actId="1076"/>
          <ac:spMkLst>
            <pc:docMk/>
            <pc:sldMk cId="2676682665" sldId="2147482384"/>
            <ac:spMk id="9" creationId="{D8153087-CB08-B6E9-6C43-95BDC82FF492}"/>
          </ac:spMkLst>
        </pc:spChg>
        <pc:spChg chg="del">
          <ac:chgData name="ヨウセイ" userId="5a888fac-6edf-44e7-a4d9-9d61d31ce2f0" providerId="ADAL" clId="{E0A980C0-FF85-4E34-B64A-6ED91259EF34}" dt="2024-06-02T01:12:55.400" v="5361" actId="478"/>
          <ac:spMkLst>
            <pc:docMk/>
            <pc:sldMk cId="2676682665" sldId="2147482384"/>
            <ac:spMk id="16" creationId="{D49753BD-A82A-5F01-9479-7DC873773D3D}"/>
          </ac:spMkLst>
        </pc:spChg>
        <pc:spChg chg="add del mod">
          <ac:chgData name="ヨウセイ" userId="5a888fac-6edf-44e7-a4d9-9d61d31ce2f0" providerId="ADAL" clId="{E0A980C0-FF85-4E34-B64A-6ED91259EF34}" dt="2024-06-02T00:51:09.803" v="3579" actId="478"/>
          <ac:spMkLst>
            <pc:docMk/>
            <pc:sldMk cId="2676682665" sldId="2147482384"/>
            <ac:spMk id="17" creationId="{60E9BAE5-1CBE-A914-932A-65C05F53CF38}"/>
          </ac:spMkLst>
        </pc:spChg>
        <pc:spChg chg="add del mod">
          <ac:chgData name="ヨウセイ" userId="5a888fac-6edf-44e7-a4d9-9d61d31ce2f0" providerId="ADAL" clId="{E0A980C0-FF85-4E34-B64A-6ED91259EF34}" dt="2024-06-02T00:51:09.044" v="3578" actId="478"/>
          <ac:spMkLst>
            <pc:docMk/>
            <pc:sldMk cId="2676682665" sldId="2147482384"/>
            <ac:spMk id="20" creationId="{EE1985A6-F96D-3CE7-4885-DAF9EB67B0EB}"/>
          </ac:spMkLst>
        </pc:spChg>
        <pc:spChg chg="add mod">
          <ac:chgData name="ヨウセイ" userId="5a888fac-6edf-44e7-a4d9-9d61d31ce2f0" providerId="ADAL" clId="{E0A980C0-FF85-4E34-B64A-6ED91259EF34}" dt="2024-06-02T01:13:24.663" v="5363" actId="207"/>
          <ac:spMkLst>
            <pc:docMk/>
            <pc:sldMk cId="2676682665" sldId="2147482384"/>
            <ac:spMk id="21" creationId="{41B070CC-705B-7EF2-08AF-965E701FE78C}"/>
          </ac:spMkLst>
        </pc:spChg>
        <pc:spChg chg="add mod">
          <ac:chgData name="ヨウセイ" userId="5a888fac-6edf-44e7-a4d9-9d61d31ce2f0" providerId="ADAL" clId="{E0A980C0-FF85-4E34-B64A-6ED91259EF34}" dt="2024-06-02T00:48:52.769" v="3319" actId="1076"/>
          <ac:spMkLst>
            <pc:docMk/>
            <pc:sldMk cId="2676682665" sldId="2147482384"/>
            <ac:spMk id="22" creationId="{D98B797D-B1E0-24A9-B912-AC81D3E8A448}"/>
          </ac:spMkLst>
        </pc:spChg>
        <pc:spChg chg="add del mod">
          <ac:chgData name="ヨウセイ" userId="5a888fac-6edf-44e7-a4d9-9d61d31ce2f0" providerId="ADAL" clId="{E0A980C0-FF85-4E34-B64A-6ED91259EF34}" dt="2024-06-02T00:49:07.161" v="3323" actId="478"/>
          <ac:spMkLst>
            <pc:docMk/>
            <pc:sldMk cId="2676682665" sldId="2147482384"/>
            <ac:spMk id="23" creationId="{4515281F-9395-12A6-2B8C-F98F866F3D82}"/>
          </ac:spMkLst>
        </pc:spChg>
        <pc:spChg chg="add mod">
          <ac:chgData name="ヨウセイ" userId="5a888fac-6edf-44e7-a4d9-9d61d31ce2f0" providerId="ADAL" clId="{E0A980C0-FF85-4E34-B64A-6ED91259EF34}" dt="2024-06-02T01:12:55.652" v="5362"/>
          <ac:spMkLst>
            <pc:docMk/>
            <pc:sldMk cId="2676682665" sldId="2147482384"/>
            <ac:spMk id="24" creationId="{CD3A1BC0-C6D7-57EF-F577-51E0AEFE99FE}"/>
          </ac:spMkLst>
        </pc:spChg>
        <pc:picChg chg="add mod">
          <ac:chgData name="ヨウセイ" userId="5a888fac-6edf-44e7-a4d9-9d61d31ce2f0" providerId="ADAL" clId="{E0A980C0-FF85-4E34-B64A-6ED91259EF34}" dt="2024-06-02T01:54:12.265" v="7826"/>
          <ac:picMkLst>
            <pc:docMk/>
            <pc:sldMk cId="2676682665" sldId="2147482384"/>
            <ac:picMk id="25" creationId="{02461A03-F2EA-1D10-25C6-E9D2D1A73686}"/>
          </ac:picMkLst>
        </pc:picChg>
      </pc:sldChg>
      <pc:sldChg chg="addSp delSp modSp add mod">
        <pc:chgData name="ヨウセイ" userId="5a888fac-6edf-44e7-a4d9-9d61d31ce2f0" providerId="ADAL" clId="{E0A980C0-FF85-4E34-B64A-6ED91259EF34}" dt="2024-06-02T16:01:56.802" v="24021" actId="20577"/>
        <pc:sldMkLst>
          <pc:docMk/>
          <pc:sldMk cId="43113428" sldId="2147482385"/>
        </pc:sldMkLst>
        <pc:spChg chg="del">
          <ac:chgData name="ヨウセイ" userId="5a888fac-6edf-44e7-a4d9-9d61d31ce2f0" providerId="ADAL" clId="{E0A980C0-FF85-4E34-B64A-6ED91259EF34}" dt="2024-06-02T00:50:12.836" v="3497" actId="478"/>
          <ac:spMkLst>
            <pc:docMk/>
            <pc:sldMk cId="43113428" sldId="2147482385"/>
            <ac:spMk id="3" creationId="{F9497ED6-EA78-F872-537B-681E90ACD8C9}"/>
          </ac:spMkLst>
        </pc:spChg>
        <pc:spChg chg="mod">
          <ac:chgData name="ヨウセイ" userId="5a888fac-6edf-44e7-a4d9-9d61d31ce2f0" providerId="ADAL" clId="{E0A980C0-FF85-4E34-B64A-6ED91259EF34}" dt="2024-06-02T16:01:56.802" v="24021" actId="20577"/>
          <ac:spMkLst>
            <pc:docMk/>
            <pc:sldMk cId="43113428" sldId="2147482385"/>
            <ac:spMk id="4" creationId="{AD7BAC8A-DFA8-A8A0-23B4-047F222F894E}"/>
          </ac:spMkLst>
        </pc:spChg>
        <pc:spChg chg="del">
          <ac:chgData name="ヨウセイ" userId="5a888fac-6edf-44e7-a4d9-9d61d31ce2f0" providerId="ADAL" clId="{E0A980C0-FF85-4E34-B64A-6ED91259EF34}" dt="2024-06-02T00:50:09.014" v="3494" actId="478"/>
          <ac:spMkLst>
            <pc:docMk/>
            <pc:sldMk cId="43113428" sldId="2147482385"/>
            <ac:spMk id="5" creationId="{626047FD-BFFB-1652-8ED3-DA4BE6F31C75}"/>
          </ac:spMkLst>
        </pc:spChg>
        <pc:spChg chg="del">
          <ac:chgData name="ヨウセイ" userId="5a888fac-6edf-44e7-a4d9-9d61d31ce2f0" providerId="ADAL" clId="{E0A980C0-FF85-4E34-B64A-6ED91259EF34}" dt="2024-06-02T00:50:09.727" v="3495" actId="478"/>
          <ac:spMkLst>
            <pc:docMk/>
            <pc:sldMk cId="43113428" sldId="2147482385"/>
            <ac:spMk id="6" creationId="{7EBE4AFA-350E-02D4-B823-F3D91468098B}"/>
          </ac:spMkLst>
        </pc:spChg>
        <pc:spChg chg="del">
          <ac:chgData name="ヨウセイ" userId="5a888fac-6edf-44e7-a4d9-9d61d31ce2f0" providerId="ADAL" clId="{E0A980C0-FF85-4E34-B64A-6ED91259EF34}" dt="2024-06-02T00:50:10.516" v="3496" actId="478"/>
          <ac:spMkLst>
            <pc:docMk/>
            <pc:sldMk cId="43113428" sldId="2147482385"/>
            <ac:spMk id="7" creationId="{1C283E87-6DD2-AF09-44E5-E7B71CE7159F}"/>
          </ac:spMkLst>
        </pc:spChg>
        <pc:spChg chg="del mod">
          <ac:chgData name="ヨウセイ" userId="5a888fac-6edf-44e7-a4d9-9d61d31ce2f0" providerId="ADAL" clId="{E0A980C0-FF85-4E34-B64A-6ED91259EF34}" dt="2024-06-02T00:50:25.996" v="3506" actId="478"/>
          <ac:spMkLst>
            <pc:docMk/>
            <pc:sldMk cId="43113428" sldId="2147482385"/>
            <ac:spMk id="8" creationId="{1A4D01CD-6AA2-0B7F-4A97-56BE794C6645}"/>
          </ac:spMkLst>
        </pc:spChg>
        <pc:spChg chg="del">
          <ac:chgData name="ヨウセイ" userId="5a888fac-6edf-44e7-a4d9-9d61d31ce2f0" providerId="ADAL" clId="{E0A980C0-FF85-4E34-B64A-6ED91259EF34}" dt="2024-06-02T00:50:27.979" v="3508" actId="478"/>
          <ac:spMkLst>
            <pc:docMk/>
            <pc:sldMk cId="43113428" sldId="2147482385"/>
            <ac:spMk id="9" creationId="{D8153087-CB08-B6E9-6C43-95BDC82FF492}"/>
          </ac:spMkLst>
        </pc:spChg>
        <pc:spChg chg="mod">
          <ac:chgData name="ヨウセイ" userId="5a888fac-6edf-44e7-a4d9-9d61d31ce2f0" providerId="ADAL" clId="{E0A980C0-FF85-4E34-B64A-6ED91259EF34}" dt="2024-06-02T00:56:10.808" v="4212" actId="1076"/>
          <ac:spMkLst>
            <pc:docMk/>
            <pc:sldMk cId="43113428" sldId="2147482385"/>
            <ac:spMk id="10" creationId="{8A2CAB07-7056-4096-E8CC-D839996EB1D6}"/>
          </ac:spMkLst>
        </pc:spChg>
        <pc:spChg chg="del">
          <ac:chgData name="ヨウセイ" userId="5a888fac-6edf-44e7-a4d9-9d61d31ce2f0" providerId="ADAL" clId="{E0A980C0-FF85-4E34-B64A-6ED91259EF34}" dt="2024-06-02T00:50:13.602" v="3498" actId="478"/>
          <ac:spMkLst>
            <pc:docMk/>
            <pc:sldMk cId="43113428" sldId="2147482385"/>
            <ac:spMk id="11" creationId="{0A1CA5D3-7BA7-A280-7456-AC5AC3DC5149}"/>
          </ac:spMkLst>
        </pc:spChg>
        <pc:spChg chg="del mod">
          <ac:chgData name="ヨウセイ" userId="5a888fac-6edf-44e7-a4d9-9d61d31ce2f0" providerId="ADAL" clId="{E0A980C0-FF85-4E34-B64A-6ED91259EF34}" dt="2024-06-02T00:50:24.199" v="3504" actId="478"/>
          <ac:spMkLst>
            <pc:docMk/>
            <pc:sldMk cId="43113428" sldId="2147482385"/>
            <ac:spMk id="12" creationId="{53D01308-1054-48B9-E9C8-83BF26CB141B}"/>
          </ac:spMkLst>
        </pc:spChg>
        <pc:spChg chg="mod">
          <ac:chgData name="ヨウセイ" userId="5a888fac-6edf-44e7-a4d9-9d61d31ce2f0" providerId="ADAL" clId="{E0A980C0-FF85-4E34-B64A-6ED91259EF34}" dt="2024-06-02T13:38:55.095" v="11388" actId="1036"/>
          <ac:spMkLst>
            <pc:docMk/>
            <pc:sldMk cId="43113428" sldId="2147482385"/>
            <ac:spMk id="13" creationId="{59CC13D7-D254-D683-6C22-B8DF552731CF}"/>
          </ac:spMkLst>
        </pc:spChg>
        <pc:spChg chg="mod">
          <ac:chgData name="ヨウセイ" userId="5a888fac-6edf-44e7-a4d9-9d61d31ce2f0" providerId="ADAL" clId="{E0A980C0-FF85-4E34-B64A-6ED91259EF34}" dt="2024-06-02T13:38:55.095" v="11388" actId="1036"/>
          <ac:spMkLst>
            <pc:docMk/>
            <pc:sldMk cId="43113428" sldId="2147482385"/>
            <ac:spMk id="14" creationId="{1EAB524B-CCD0-9CFF-825C-85BA66BE6D16}"/>
          </ac:spMkLst>
        </pc:spChg>
        <pc:spChg chg="mod">
          <ac:chgData name="ヨウセイ" userId="5a888fac-6edf-44e7-a4d9-9d61d31ce2f0" providerId="ADAL" clId="{E0A980C0-FF85-4E34-B64A-6ED91259EF34}" dt="2024-06-02T13:38:59.968" v="11389" actId="1076"/>
          <ac:spMkLst>
            <pc:docMk/>
            <pc:sldMk cId="43113428" sldId="2147482385"/>
            <ac:spMk id="15" creationId="{39C41679-289F-776C-36A5-208E261A5FF0}"/>
          </ac:spMkLst>
        </pc:spChg>
        <pc:spChg chg="mod">
          <ac:chgData name="ヨウセイ" userId="5a888fac-6edf-44e7-a4d9-9d61d31ce2f0" providerId="ADAL" clId="{E0A980C0-FF85-4E34-B64A-6ED91259EF34}" dt="2024-06-02T00:56:38.256" v="4222" actId="14100"/>
          <ac:spMkLst>
            <pc:docMk/>
            <pc:sldMk cId="43113428" sldId="2147482385"/>
            <ac:spMk id="16" creationId="{D49753BD-A82A-5F01-9479-7DC873773D3D}"/>
          </ac:spMkLst>
        </pc:spChg>
        <pc:spChg chg="del">
          <ac:chgData name="ヨウセイ" userId="5a888fac-6edf-44e7-a4d9-9d61d31ce2f0" providerId="ADAL" clId="{E0A980C0-FF85-4E34-B64A-6ED91259EF34}" dt="2024-06-02T00:50:22.015" v="3502" actId="478"/>
          <ac:spMkLst>
            <pc:docMk/>
            <pc:sldMk cId="43113428" sldId="2147482385"/>
            <ac:spMk id="17" creationId="{60E9BAE5-1CBE-A914-932A-65C05F53CF38}"/>
          </ac:spMkLst>
        </pc:spChg>
        <pc:spChg chg="del">
          <ac:chgData name="ヨウセイ" userId="5a888fac-6edf-44e7-a4d9-9d61d31ce2f0" providerId="ADAL" clId="{E0A980C0-FF85-4E34-B64A-6ED91259EF34}" dt="2024-06-02T00:50:27.394" v="3507" actId="478"/>
          <ac:spMkLst>
            <pc:docMk/>
            <pc:sldMk cId="43113428" sldId="2147482385"/>
            <ac:spMk id="18" creationId="{4504A342-ABAC-CC93-EA02-8742294AA421}"/>
          </ac:spMkLst>
        </pc:spChg>
        <pc:spChg chg="del mod">
          <ac:chgData name="ヨウセイ" userId="5a888fac-6edf-44e7-a4d9-9d61d31ce2f0" providerId="ADAL" clId="{E0A980C0-FF85-4E34-B64A-6ED91259EF34}" dt="2024-06-02T00:50:40.918" v="3517" actId="478"/>
          <ac:spMkLst>
            <pc:docMk/>
            <pc:sldMk cId="43113428" sldId="2147482385"/>
            <ac:spMk id="19" creationId="{3E83DF23-A3CE-2B5B-4EC7-B17CF6EADE74}"/>
          </ac:spMkLst>
        </pc:spChg>
        <pc:spChg chg="del">
          <ac:chgData name="ヨウセイ" userId="5a888fac-6edf-44e7-a4d9-9d61d31ce2f0" providerId="ADAL" clId="{E0A980C0-FF85-4E34-B64A-6ED91259EF34}" dt="2024-06-02T00:50:21.589" v="3501" actId="478"/>
          <ac:spMkLst>
            <pc:docMk/>
            <pc:sldMk cId="43113428" sldId="2147482385"/>
            <ac:spMk id="20" creationId="{EE1985A6-F96D-3CE7-4885-DAF9EB67B0EB}"/>
          </ac:spMkLst>
        </pc:spChg>
        <pc:spChg chg="del">
          <ac:chgData name="ヨウセイ" userId="5a888fac-6edf-44e7-a4d9-9d61d31ce2f0" providerId="ADAL" clId="{E0A980C0-FF85-4E34-B64A-6ED91259EF34}" dt="2024-06-02T00:50:39.089" v="3514" actId="478"/>
          <ac:spMkLst>
            <pc:docMk/>
            <pc:sldMk cId="43113428" sldId="2147482385"/>
            <ac:spMk id="21" creationId="{41B070CC-705B-7EF2-08AF-965E701FE78C}"/>
          </ac:spMkLst>
        </pc:spChg>
        <pc:spChg chg="del">
          <ac:chgData name="ヨウセイ" userId="5a888fac-6edf-44e7-a4d9-9d61d31ce2f0" providerId="ADAL" clId="{E0A980C0-FF85-4E34-B64A-6ED91259EF34}" dt="2024-06-02T00:50:39.584" v="3515" actId="478"/>
          <ac:spMkLst>
            <pc:docMk/>
            <pc:sldMk cId="43113428" sldId="2147482385"/>
            <ac:spMk id="22" creationId="{D98B797D-B1E0-24A9-B912-AC81D3E8A448}"/>
          </ac:spMkLst>
        </pc:spChg>
        <pc:spChg chg="add mod">
          <ac:chgData name="ヨウセイ" userId="5a888fac-6edf-44e7-a4d9-9d61d31ce2f0" providerId="ADAL" clId="{E0A980C0-FF85-4E34-B64A-6ED91259EF34}" dt="2024-06-02T13:38:55.095" v="11388" actId="1036"/>
          <ac:spMkLst>
            <pc:docMk/>
            <pc:sldMk cId="43113428" sldId="2147482385"/>
            <ac:spMk id="23" creationId="{C90016FD-25F5-996A-7EEB-D7AAD1AFAEB9}"/>
          </ac:spMkLst>
        </pc:spChg>
        <pc:spChg chg="add del mod">
          <ac:chgData name="ヨウセイ" userId="5a888fac-6edf-44e7-a4d9-9d61d31ce2f0" providerId="ADAL" clId="{E0A980C0-FF85-4E34-B64A-6ED91259EF34}" dt="2024-06-02T00:57:55.819" v="4257" actId="478"/>
          <ac:spMkLst>
            <pc:docMk/>
            <pc:sldMk cId="43113428" sldId="2147482385"/>
            <ac:spMk id="24" creationId="{C70BF0E9-3A15-6120-FB84-293D8A8B418A}"/>
          </ac:spMkLst>
        </pc:spChg>
        <pc:picChg chg="add mod">
          <ac:chgData name="ヨウセイ" userId="5a888fac-6edf-44e7-a4d9-9d61d31ce2f0" providerId="ADAL" clId="{E0A980C0-FF85-4E34-B64A-6ED91259EF34}" dt="2024-06-02T00:58:43.784" v="4264" actId="1076"/>
          <ac:picMkLst>
            <pc:docMk/>
            <pc:sldMk cId="43113428" sldId="2147482385"/>
            <ac:picMk id="26" creationId="{00BA25CA-3B5D-EF44-7D9B-E92478BC0B85}"/>
          </ac:picMkLst>
        </pc:picChg>
        <pc:picChg chg="add mod">
          <ac:chgData name="ヨウセイ" userId="5a888fac-6edf-44e7-a4d9-9d61d31ce2f0" providerId="ADAL" clId="{E0A980C0-FF85-4E34-B64A-6ED91259EF34}" dt="2024-06-02T13:39:04.099" v="11390" actId="1076"/>
          <ac:picMkLst>
            <pc:docMk/>
            <pc:sldMk cId="43113428" sldId="2147482385"/>
            <ac:picMk id="27" creationId="{52311D75-2772-0E35-7336-CF1AEC0B867A}"/>
          </ac:picMkLst>
        </pc:picChg>
        <pc:picChg chg="add mod">
          <ac:chgData name="ヨウセイ" userId="5a888fac-6edf-44e7-a4d9-9d61d31ce2f0" providerId="ADAL" clId="{E0A980C0-FF85-4E34-B64A-6ED91259EF34}" dt="2024-06-02T00:58:48.826" v="4268" actId="1076"/>
          <ac:picMkLst>
            <pc:docMk/>
            <pc:sldMk cId="43113428" sldId="2147482385"/>
            <ac:picMk id="28" creationId="{82896CEC-59A7-4319-E132-DAC8FD08549F}"/>
          </ac:picMkLst>
        </pc:picChg>
        <pc:picChg chg="add mod">
          <ac:chgData name="ヨウセイ" userId="5a888fac-6edf-44e7-a4d9-9d61d31ce2f0" providerId="ADAL" clId="{E0A980C0-FF85-4E34-B64A-6ED91259EF34}" dt="2024-06-02T01:54:13.800" v="7827"/>
          <ac:picMkLst>
            <pc:docMk/>
            <pc:sldMk cId="43113428" sldId="2147482385"/>
            <ac:picMk id="29" creationId="{FE6D96B8-3DF6-0F17-4E38-FFBBFBBA72D2}"/>
          </ac:picMkLst>
        </pc:picChg>
      </pc:sldChg>
      <pc:sldChg chg="addSp delSp modSp add mod">
        <pc:chgData name="ヨウセイ" userId="5a888fac-6edf-44e7-a4d9-9d61d31ce2f0" providerId="ADAL" clId="{E0A980C0-FF85-4E34-B64A-6ED91259EF34}" dt="2024-06-04T06:20:34.496" v="26148" actId="113"/>
        <pc:sldMkLst>
          <pc:docMk/>
          <pc:sldMk cId="405307157" sldId="2147482386"/>
        </pc:sldMkLst>
        <pc:spChg chg="mod">
          <ac:chgData name="ヨウセイ" userId="5a888fac-6edf-44e7-a4d9-9d61d31ce2f0" providerId="ADAL" clId="{E0A980C0-FF85-4E34-B64A-6ED91259EF34}" dt="2024-06-02T13:41:15.499" v="11586" actId="20577"/>
          <ac:spMkLst>
            <pc:docMk/>
            <pc:sldMk cId="405307157" sldId="2147482386"/>
            <ac:spMk id="2" creationId="{4FCD56A2-84EE-72B0-FEDC-9980CA8AA599}"/>
          </ac:spMkLst>
        </pc:spChg>
        <pc:spChg chg="add del mod">
          <ac:chgData name="ヨウセイ" userId="5a888fac-6edf-44e7-a4d9-9d61d31ce2f0" providerId="ADAL" clId="{E0A980C0-FF85-4E34-B64A-6ED91259EF34}" dt="2024-06-02T01:13:34.095" v="5364" actId="478"/>
          <ac:spMkLst>
            <pc:docMk/>
            <pc:sldMk cId="405307157" sldId="2147482386"/>
            <ac:spMk id="3" creationId="{02605CA4-1C84-F3E2-AEAC-E99D6BFD5821}"/>
          </ac:spMkLst>
        </pc:spChg>
        <pc:spChg chg="mod">
          <ac:chgData name="ヨウセイ" userId="5a888fac-6edf-44e7-a4d9-9d61d31ce2f0" providerId="ADAL" clId="{E0A980C0-FF85-4E34-B64A-6ED91259EF34}" dt="2024-06-04T06:20:34.496" v="26148" actId="113"/>
          <ac:spMkLst>
            <pc:docMk/>
            <pc:sldMk cId="405307157" sldId="2147482386"/>
            <ac:spMk id="4" creationId="{AD7BAC8A-DFA8-A8A0-23B4-047F222F894E}"/>
          </ac:spMkLst>
        </pc:spChg>
        <pc:spChg chg="add del mod">
          <ac:chgData name="ヨウセイ" userId="5a888fac-6edf-44e7-a4d9-9d61d31ce2f0" providerId="ADAL" clId="{E0A980C0-FF85-4E34-B64A-6ED91259EF34}" dt="2024-06-02T01:13:36.484" v="5365" actId="478"/>
          <ac:spMkLst>
            <pc:docMk/>
            <pc:sldMk cId="405307157" sldId="2147482386"/>
            <ac:spMk id="5" creationId="{C060782A-D9D9-A3BF-53D9-B2A4B7DE84C9}"/>
          </ac:spMkLst>
        </pc:spChg>
        <pc:spChg chg="add mod">
          <ac:chgData name="ヨウセイ" userId="5a888fac-6edf-44e7-a4d9-9d61d31ce2f0" providerId="ADAL" clId="{E0A980C0-FF85-4E34-B64A-6ED91259EF34}" dt="2024-06-02T16:06:51.715" v="24052" actId="14100"/>
          <ac:spMkLst>
            <pc:docMk/>
            <pc:sldMk cId="405307157" sldId="2147482386"/>
            <ac:spMk id="6" creationId="{A281A130-582C-0FC3-DB51-67F7E3DE4420}"/>
          </ac:spMkLst>
        </pc:spChg>
        <pc:spChg chg="add mod">
          <ac:chgData name="ヨウセイ" userId="5a888fac-6edf-44e7-a4d9-9d61d31ce2f0" providerId="ADAL" clId="{E0A980C0-FF85-4E34-B64A-6ED91259EF34}" dt="2024-06-02T01:13:40.540" v="5367" actId="1076"/>
          <ac:spMkLst>
            <pc:docMk/>
            <pc:sldMk cId="405307157" sldId="2147482386"/>
            <ac:spMk id="7" creationId="{26ACB880-A990-390D-8C6C-8A71EBCCB2F1}"/>
          </ac:spMkLst>
        </pc:spChg>
        <pc:spChg chg="add del mod">
          <ac:chgData name="ヨウセイ" userId="5a888fac-6edf-44e7-a4d9-9d61d31ce2f0" providerId="ADAL" clId="{E0A980C0-FF85-4E34-B64A-6ED91259EF34}" dt="2024-06-02T01:21:40.195" v="5798" actId="478"/>
          <ac:spMkLst>
            <pc:docMk/>
            <pc:sldMk cId="405307157" sldId="2147482386"/>
            <ac:spMk id="8" creationId="{5786D535-73C7-7C4E-0F3D-50551B4808B5}"/>
          </ac:spMkLst>
        </pc:spChg>
        <pc:spChg chg="mod">
          <ac:chgData name="ヨウセイ" userId="5a888fac-6edf-44e7-a4d9-9d61d31ce2f0" providerId="ADAL" clId="{E0A980C0-FF85-4E34-B64A-6ED91259EF34}" dt="2024-06-02T16:07:26.566" v="24069" actId="6549"/>
          <ac:spMkLst>
            <pc:docMk/>
            <pc:sldMk cId="405307157" sldId="2147482386"/>
            <ac:spMk id="10" creationId="{8A2CAB07-7056-4096-E8CC-D839996EB1D6}"/>
          </ac:spMkLst>
        </pc:spChg>
        <pc:spChg chg="mod">
          <ac:chgData name="ヨウセイ" userId="5a888fac-6edf-44e7-a4d9-9d61d31ce2f0" providerId="ADAL" clId="{E0A980C0-FF85-4E34-B64A-6ED91259EF34}" dt="2024-06-02T01:04:57.374" v="4947" actId="14100"/>
          <ac:spMkLst>
            <pc:docMk/>
            <pc:sldMk cId="405307157" sldId="2147482386"/>
            <ac:spMk id="13" creationId="{59CC13D7-D254-D683-6C22-B8DF552731CF}"/>
          </ac:spMkLst>
        </pc:spChg>
        <pc:spChg chg="mod">
          <ac:chgData name="ヨウセイ" userId="5a888fac-6edf-44e7-a4d9-9d61d31ce2f0" providerId="ADAL" clId="{E0A980C0-FF85-4E34-B64A-6ED91259EF34}" dt="2024-06-02T01:14:08.996" v="5391" actId="20577"/>
          <ac:spMkLst>
            <pc:docMk/>
            <pc:sldMk cId="405307157" sldId="2147482386"/>
            <ac:spMk id="14" creationId="{1EAB524B-CCD0-9CFF-825C-85BA66BE6D16}"/>
          </ac:spMkLst>
        </pc:spChg>
        <pc:spChg chg="mod">
          <ac:chgData name="ヨウセイ" userId="5a888fac-6edf-44e7-a4d9-9d61d31ce2f0" providerId="ADAL" clId="{E0A980C0-FF85-4E34-B64A-6ED91259EF34}" dt="2024-06-02T16:06:57.531" v="24054" actId="14100"/>
          <ac:spMkLst>
            <pc:docMk/>
            <pc:sldMk cId="405307157" sldId="2147482386"/>
            <ac:spMk id="15" creationId="{39C41679-289F-776C-36A5-208E261A5FF0}"/>
          </ac:spMkLst>
        </pc:spChg>
        <pc:spChg chg="mod">
          <ac:chgData name="ヨウセイ" userId="5a888fac-6edf-44e7-a4d9-9d61d31ce2f0" providerId="ADAL" clId="{E0A980C0-FF85-4E34-B64A-6ED91259EF34}" dt="2024-06-02T16:07:04.382" v="24055" actId="14100"/>
          <ac:spMkLst>
            <pc:docMk/>
            <pc:sldMk cId="405307157" sldId="2147482386"/>
            <ac:spMk id="16" creationId="{D49753BD-A82A-5F01-9479-7DC873773D3D}"/>
          </ac:spMkLst>
        </pc:spChg>
        <pc:spChg chg="mod">
          <ac:chgData name="ヨウセイ" userId="5a888fac-6edf-44e7-a4d9-9d61d31ce2f0" providerId="ADAL" clId="{E0A980C0-FF85-4E34-B64A-6ED91259EF34}" dt="2024-06-02T01:05:13.951" v="4963" actId="255"/>
          <ac:spMkLst>
            <pc:docMk/>
            <pc:sldMk cId="405307157" sldId="2147482386"/>
            <ac:spMk id="23" creationId="{C90016FD-25F5-996A-7EEB-D7AAD1AFAEB9}"/>
          </ac:spMkLst>
        </pc:spChg>
        <pc:picChg chg="add mod">
          <ac:chgData name="ヨウセイ" userId="5a888fac-6edf-44e7-a4d9-9d61d31ce2f0" providerId="ADAL" clId="{E0A980C0-FF85-4E34-B64A-6ED91259EF34}" dt="2024-06-02T01:54:17.843" v="7829"/>
          <ac:picMkLst>
            <pc:docMk/>
            <pc:sldMk cId="405307157" sldId="2147482386"/>
            <ac:picMk id="9" creationId="{3B2EA514-5BFB-6A23-EB93-D56F5B41F00F}"/>
          </ac:picMkLst>
        </pc:picChg>
        <pc:picChg chg="del">
          <ac:chgData name="ヨウセイ" userId="5a888fac-6edf-44e7-a4d9-9d61d31ce2f0" providerId="ADAL" clId="{E0A980C0-FF85-4E34-B64A-6ED91259EF34}" dt="2024-06-02T01:02:43.689" v="4785" actId="478"/>
          <ac:picMkLst>
            <pc:docMk/>
            <pc:sldMk cId="405307157" sldId="2147482386"/>
            <ac:picMk id="26" creationId="{00BA25CA-3B5D-EF44-7D9B-E92478BC0B85}"/>
          </ac:picMkLst>
        </pc:picChg>
        <pc:picChg chg="del">
          <ac:chgData name="ヨウセイ" userId="5a888fac-6edf-44e7-a4d9-9d61d31ce2f0" providerId="ADAL" clId="{E0A980C0-FF85-4E34-B64A-6ED91259EF34}" dt="2024-06-02T01:02:21.295" v="4761" actId="478"/>
          <ac:picMkLst>
            <pc:docMk/>
            <pc:sldMk cId="405307157" sldId="2147482386"/>
            <ac:picMk id="27" creationId="{52311D75-2772-0E35-7336-CF1AEC0B867A}"/>
          </ac:picMkLst>
        </pc:picChg>
        <pc:picChg chg="del">
          <ac:chgData name="ヨウセイ" userId="5a888fac-6edf-44e7-a4d9-9d61d31ce2f0" providerId="ADAL" clId="{E0A980C0-FF85-4E34-B64A-6ED91259EF34}" dt="2024-06-02T01:02:53.407" v="4787" actId="478"/>
          <ac:picMkLst>
            <pc:docMk/>
            <pc:sldMk cId="405307157" sldId="2147482386"/>
            <ac:picMk id="28" creationId="{82896CEC-59A7-4319-E132-DAC8FD08549F}"/>
          </ac:picMkLst>
        </pc:picChg>
      </pc:sldChg>
      <pc:sldChg chg="addSp delSp modSp add mod">
        <pc:chgData name="ヨウセイ" userId="5a888fac-6edf-44e7-a4d9-9d61d31ce2f0" providerId="ADAL" clId="{E0A980C0-FF85-4E34-B64A-6ED91259EF34}" dt="2024-06-02T02:22:08.894" v="10340" actId="1076"/>
        <pc:sldMkLst>
          <pc:docMk/>
          <pc:sldMk cId="3564220406" sldId="2147482387"/>
        </pc:sldMkLst>
        <pc:spChg chg="del">
          <ac:chgData name="ヨウセイ" userId="5a888fac-6edf-44e7-a4d9-9d61d31ce2f0" providerId="ADAL" clId="{E0A980C0-FF85-4E34-B64A-6ED91259EF34}" dt="2024-06-02T01:09:20.634" v="5212" actId="478"/>
          <ac:spMkLst>
            <pc:docMk/>
            <pc:sldMk cId="3564220406" sldId="2147482387"/>
            <ac:spMk id="2" creationId="{4FCD56A2-84EE-72B0-FEDC-9980CA8AA599}"/>
          </ac:spMkLst>
        </pc:spChg>
        <pc:spChg chg="add mod">
          <ac:chgData name="ヨウセイ" userId="5a888fac-6edf-44e7-a4d9-9d61d31ce2f0" providerId="ADAL" clId="{E0A980C0-FF85-4E34-B64A-6ED91259EF34}" dt="2024-06-02T01:09:20.866" v="5213"/>
          <ac:spMkLst>
            <pc:docMk/>
            <pc:sldMk cId="3564220406" sldId="2147482387"/>
            <ac:spMk id="3" creationId="{75B214B2-69A0-9CE4-0C57-DB2E7F99C3EC}"/>
          </ac:spMkLst>
        </pc:spChg>
        <pc:spChg chg="mod">
          <ac:chgData name="ヨウセイ" userId="5a888fac-6edf-44e7-a4d9-9d61d31ce2f0" providerId="ADAL" clId="{E0A980C0-FF85-4E34-B64A-6ED91259EF34}" dt="2024-06-02T02:22:08.894" v="10340" actId="1076"/>
          <ac:spMkLst>
            <pc:docMk/>
            <pc:sldMk cId="3564220406" sldId="2147482387"/>
            <ac:spMk id="4" creationId="{AD7BAC8A-DFA8-A8A0-23B4-047F222F894E}"/>
          </ac:spMkLst>
        </pc:spChg>
        <pc:picChg chg="add mod">
          <ac:chgData name="ヨウセイ" userId="5a888fac-6edf-44e7-a4d9-9d61d31ce2f0" providerId="ADAL" clId="{E0A980C0-FF85-4E34-B64A-6ED91259EF34}" dt="2024-06-02T01:54:11.630" v="7825"/>
          <ac:picMkLst>
            <pc:docMk/>
            <pc:sldMk cId="3564220406" sldId="2147482387"/>
            <ac:picMk id="5" creationId="{9D0562C6-2DD9-F07C-771B-5E16ABBA449F}"/>
          </ac:picMkLst>
        </pc:picChg>
      </pc:sldChg>
      <pc:sldChg chg="addSp delSp modSp add del mod">
        <pc:chgData name="ヨウセイ" userId="5a888fac-6edf-44e7-a4d9-9d61d31ce2f0" providerId="ADAL" clId="{E0A980C0-FF85-4E34-B64A-6ED91259EF34}" dt="2024-06-02T01:21:47.124" v="5799" actId="47"/>
        <pc:sldMkLst>
          <pc:docMk/>
          <pc:sldMk cId="318348916" sldId="2147482388"/>
        </pc:sldMkLst>
        <pc:spChg chg="mod">
          <ac:chgData name="ヨウセイ" userId="5a888fac-6edf-44e7-a4d9-9d61d31ce2f0" providerId="ADAL" clId="{E0A980C0-FF85-4E34-B64A-6ED91259EF34}" dt="2024-06-02T01:18:52.496" v="5482" actId="20577"/>
          <ac:spMkLst>
            <pc:docMk/>
            <pc:sldMk cId="318348916" sldId="2147482388"/>
            <ac:spMk id="3" creationId="{75B214B2-69A0-9CE4-0C57-DB2E7F99C3EC}"/>
          </ac:spMkLst>
        </pc:spChg>
        <pc:spChg chg="del">
          <ac:chgData name="ヨウセイ" userId="5a888fac-6edf-44e7-a4d9-9d61d31ce2f0" providerId="ADAL" clId="{E0A980C0-FF85-4E34-B64A-6ED91259EF34}" dt="2024-06-02T01:17:04.395" v="5408" actId="478"/>
          <ac:spMkLst>
            <pc:docMk/>
            <pc:sldMk cId="318348916" sldId="2147482388"/>
            <ac:spMk id="4" creationId="{AD7BAC8A-DFA8-A8A0-23B4-047F222F894E}"/>
          </ac:spMkLst>
        </pc:spChg>
        <pc:spChg chg="add mod">
          <ac:chgData name="ヨウセイ" userId="5a888fac-6edf-44e7-a4d9-9d61d31ce2f0" providerId="ADAL" clId="{E0A980C0-FF85-4E34-B64A-6ED91259EF34}" dt="2024-06-02T01:19:02.918" v="5491"/>
          <ac:spMkLst>
            <pc:docMk/>
            <pc:sldMk cId="318348916" sldId="2147482388"/>
            <ac:spMk id="20" creationId="{FE1725C3-46DE-ECBB-4108-2BEF2E738F17}"/>
          </ac:spMkLst>
        </pc:spChg>
        <pc:picChg chg="add del mod">
          <ac:chgData name="ヨウセイ" userId="5a888fac-6edf-44e7-a4d9-9d61d31ce2f0" providerId="ADAL" clId="{E0A980C0-FF85-4E34-B64A-6ED91259EF34}" dt="2024-06-02T01:17:28.369" v="5412" actId="478"/>
          <ac:picMkLst>
            <pc:docMk/>
            <pc:sldMk cId="318348916" sldId="2147482388"/>
            <ac:picMk id="5" creationId="{66ABE837-D005-E67D-407E-3A78667D931C}"/>
          </ac:picMkLst>
        </pc:picChg>
        <pc:picChg chg="add del mod modCrop">
          <ac:chgData name="ヨウセイ" userId="5a888fac-6edf-44e7-a4d9-9d61d31ce2f0" providerId="ADAL" clId="{E0A980C0-FF85-4E34-B64A-6ED91259EF34}" dt="2024-06-02T01:18:14.182" v="5416" actId="478"/>
          <ac:picMkLst>
            <pc:docMk/>
            <pc:sldMk cId="318348916" sldId="2147482388"/>
            <ac:picMk id="7" creationId="{D4DF3AA3-8318-7915-47E4-5DE822DDDA5D}"/>
          </ac:picMkLst>
        </pc:picChg>
        <pc:picChg chg="add mod">
          <ac:chgData name="ヨウセイ" userId="5a888fac-6edf-44e7-a4d9-9d61d31ce2f0" providerId="ADAL" clId="{E0A980C0-FF85-4E34-B64A-6ED91259EF34}" dt="2024-06-02T01:18:29.405" v="5429" actId="1076"/>
          <ac:picMkLst>
            <pc:docMk/>
            <pc:sldMk cId="318348916" sldId="2147482388"/>
            <ac:picMk id="9" creationId="{B341C353-5238-63BA-0B87-A864ED4652BC}"/>
          </ac:picMkLst>
        </pc:picChg>
        <pc:picChg chg="add mod">
          <ac:chgData name="ヨウセイ" userId="5a888fac-6edf-44e7-a4d9-9d61d31ce2f0" providerId="ADAL" clId="{E0A980C0-FF85-4E34-B64A-6ED91259EF34}" dt="2024-06-02T01:18:35.513" v="5432" actId="1076"/>
          <ac:picMkLst>
            <pc:docMk/>
            <pc:sldMk cId="318348916" sldId="2147482388"/>
            <ac:picMk id="11" creationId="{BBCE49FA-8298-B3F2-A387-3DAC571718FF}"/>
          </ac:picMkLst>
        </pc:picChg>
        <pc:picChg chg="add mod">
          <ac:chgData name="ヨウセイ" userId="5a888fac-6edf-44e7-a4d9-9d61d31ce2f0" providerId="ADAL" clId="{E0A980C0-FF85-4E34-B64A-6ED91259EF34}" dt="2024-06-02T01:18:38.133" v="5433" actId="1076"/>
          <ac:picMkLst>
            <pc:docMk/>
            <pc:sldMk cId="318348916" sldId="2147482388"/>
            <ac:picMk id="13" creationId="{10048074-7EC3-5040-03DE-88C7D7A8982A}"/>
          </ac:picMkLst>
        </pc:picChg>
        <pc:picChg chg="add mod">
          <ac:chgData name="ヨウセイ" userId="5a888fac-6edf-44e7-a4d9-9d61d31ce2f0" providerId="ADAL" clId="{E0A980C0-FF85-4E34-B64A-6ED91259EF34}" dt="2024-06-02T01:18:57.131" v="5483"/>
          <ac:picMkLst>
            <pc:docMk/>
            <pc:sldMk cId="318348916" sldId="2147482388"/>
            <ac:picMk id="15" creationId="{8208222B-4755-8FF6-8E87-D055C9AB8933}"/>
          </ac:picMkLst>
        </pc:picChg>
        <pc:picChg chg="add mod">
          <ac:chgData name="ヨウセイ" userId="5a888fac-6edf-44e7-a4d9-9d61d31ce2f0" providerId="ADAL" clId="{E0A980C0-FF85-4E34-B64A-6ED91259EF34}" dt="2024-06-02T01:18:57.988" v="5489"/>
          <ac:picMkLst>
            <pc:docMk/>
            <pc:sldMk cId="318348916" sldId="2147482388"/>
            <ac:picMk id="17" creationId="{1624BA74-1F3F-0ACB-D474-7EFB7CF94B24}"/>
          </ac:picMkLst>
        </pc:picChg>
        <pc:picChg chg="add mod">
          <ac:chgData name="ヨウセイ" userId="5a888fac-6edf-44e7-a4d9-9d61d31ce2f0" providerId="ADAL" clId="{E0A980C0-FF85-4E34-B64A-6ED91259EF34}" dt="2024-06-02T01:18:57.988" v="5489"/>
          <ac:picMkLst>
            <pc:docMk/>
            <pc:sldMk cId="318348916" sldId="2147482388"/>
            <ac:picMk id="19" creationId="{41F2D99A-6493-2234-9D7C-48F44C7F9683}"/>
          </ac:picMkLst>
        </pc:picChg>
      </pc:sldChg>
      <pc:sldChg chg="addSp modSp add mod">
        <pc:chgData name="ヨウセイ" userId="5a888fac-6edf-44e7-a4d9-9d61d31ce2f0" providerId="ADAL" clId="{E0A980C0-FF85-4E34-B64A-6ED91259EF34}" dt="2024-06-02T13:42:35.824" v="11652" actId="20577"/>
        <pc:sldMkLst>
          <pc:docMk/>
          <pc:sldMk cId="2183061978" sldId="2147482389"/>
        </pc:sldMkLst>
        <pc:spChg chg="add mod">
          <ac:chgData name="ヨウセイ" userId="5a888fac-6edf-44e7-a4d9-9d61d31ce2f0" providerId="ADAL" clId="{E0A980C0-FF85-4E34-B64A-6ED91259EF34}" dt="2024-06-02T13:42:35.824" v="11652" actId="20577"/>
          <ac:spMkLst>
            <pc:docMk/>
            <pc:sldMk cId="2183061978" sldId="2147482389"/>
            <ac:spMk id="2" creationId="{EB68ADA7-670A-C2C9-FE99-FCEB50715A43}"/>
          </ac:spMkLst>
        </pc:spChg>
        <pc:spChg chg="mod">
          <ac:chgData name="ヨウセイ" userId="5a888fac-6edf-44e7-a4d9-9d61d31ce2f0" providerId="ADAL" clId="{E0A980C0-FF85-4E34-B64A-6ED91259EF34}" dt="2024-06-02T13:42:02.505" v="11623" actId="6549"/>
          <ac:spMkLst>
            <pc:docMk/>
            <pc:sldMk cId="2183061978" sldId="2147482389"/>
            <ac:spMk id="20" creationId="{FE1725C3-46DE-ECBB-4108-2BEF2E738F17}"/>
          </ac:spMkLst>
        </pc:spChg>
        <pc:picChg chg="add mod">
          <ac:chgData name="ヨウセイ" userId="5a888fac-6edf-44e7-a4d9-9d61d31ce2f0" providerId="ADAL" clId="{E0A980C0-FF85-4E34-B64A-6ED91259EF34}" dt="2024-06-02T01:54:19.558" v="7830"/>
          <ac:picMkLst>
            <pc:docMk/>
            <pc:sldMk cId="2183061978" sldId="2147482389"/>
            <ac:picMk id="4" creationId="{5D5A36A1-8931-A1A4-BF2F-C92D56E6B855}"/>
          </ac:picMkLst>
        </pc:picChg>
        <pc:picChg chg="mod">
          <ac:chgData name="ヨウセイ" userId="5a888fac-6edf-44e7-a4d9-9d61d31ce2f0" providerId="ADAL" clId="{E0A980C0-FF85-4E34-B64A-6ED91259EF34}" dt="2024-06-02T01:24:14.161" v="5987" actId="1076"/>
          <ac:picMkLst>
            <pc:docMk/>
            <pc:sldMk cId="2183061978" sldId="2147482389"/>
            <ac:picMk id="9" creationId="{B341C353-5238-63BA-0B87-A864ED4652BC}"/>
          </ac:picMkLst>
        </pc:picChg>
        <pc:picChg chg="mod">
          <ac:chgData name="ヨウセイ" userId="5a888fac-6edf-44e7-a4d9-9d61d31ce2f0" providerId="ADAL" clId="{E0A980C0-FF85-4E34-B64A-6ED91259EF34}" dt="2024-06-02T01:24:11.361" v="5985" actId="1076"/>
          <ac:picMkLst>
            <pc:docMk/>
            <pc:sldMk cId="2183061978" sldId="2147482389"/>
            <ac:picMk id="11" creationId="{BBCE49FA-8298-B3F2-A387-3DAC571718FF}"/>
          </ac:picMkLst>
        </pc:picChg>
        <pc:picChg chg="mod">
          <ac:chgData name="ヨウセイ" userId="5a888fac-6edf-44e7-a4d9-9d61d31ce2f0" providerId="ADAL" clId="{E0A980C0-FF85-4E34-B64A-6ED91259EF34}" dt="2024-06-02T01:24:12.541" v="5986" actId="1076"/>
          <ac:picMkLst>
            <pc:docMk/>
            <pc:sldMk cId="2183061978" sldId="2147482389"/>
            <ac:picMk id="13" creationId="{10048074-7EC3-5040-03DE-88C7D7A8982A}"/>
          </ac:picMkLst>
        </pc:picChg>
      </pc:sldChg>
      <pc:sldChg chg="addSp delSp modSp add mod ord">
        <pc:chgData name="ヨウセイ" userId="5a888fac-6edf-44e7-a4d9-9d61d31ce2f0" providerId="ADAL" clId="{E0A980C0-FF85-4E34-B64A-6ED91259EF34}" dt="2024-06-02T14:00:08.150" v="12768" actId="1076"/>
        <pc:sldMkLst>
          <pc:docMk/>
          <pc:sldMk cId="1085205382" sldId="2147482390"/>
        </pc:sldMkLst>
        <pc:spChg chg="add mod">
          <ac:chgData name="ヨウセイ" userId="5a888fac-6edf-44e7-a4d9-9d61d31ce2f0" providerId="ADAL" clId="{E0A980C0-FF85-4E34-B64A-6ED91259EF34}" dt="2024-06-02T01:29:55.883" v="6111"/>
          <ac:spMkLst>
            <pc:docMk/>
            <pc:sldMk cId="1085205382" sldId="2147482390"/>
            <ac:spMk id="2" creationId="{1B2AC775-592F-9C70-5CDB-A83E37904580}"/>
          </ac:spMkLst>
        </pc:spChg>
        <pc:spChg chg="del mod">
          <ac:chgData name="ヨウセイ" userId="5a888fac-6edf-44e7-a4d9-9d61d31ce2f0" providerId="ADAL" clId="{E0A980C0-FF85-4E34-B64A-6ED91259EF34}" dt="2024-06-02T01:29:49.889" v="6110" actId="478"/>
          <ac:spMkLst>
            <pc:docMk/>
            <pc:sldMk cId="1085205382" sldId="2147482390"/>
            <ac:spMk id="3" creationId="{75B214B2-69A0-9CE4-0C57-DB2E7F99C3EC}"/>
          </ac:spMkLst>
        </pc:spChg>
        <pc:spChg chg="mod">
          <ac:chgData name="ヨウセイ" userId="5a888fac-6edf-44e7-a4d9-9d61d31ce2f0" providerId="ADAL" clId="{E0A980C0-FF85-4E34-B64A-6ED91259EF34}" dt="2024-06-02T13:40:03.860" v="11529" actId="21"/>
          <ac:spMkLst>
            <pc:docMk/>
            <pc:sldMk cId="1085205382" sldId="2147482390"/>
            <ac:spMk id="4" creationId="{AD7BAC8A-DFA8-A8A0-23B4-047F222F894E}"/>
          </ac:spMkLst>
        </pc:spChg>
        <pc:spChg chg="add mod">
          <ac:chgData name="ヨウセイ" userId="5a888fac-6edf-44e7-a4d9-9d61d31ce2f0" providerId="ADAL" clId="{E0A980C0-FF85-4E34-B64A-6ED91259EF34}" dt="2024-06-02T14:00:00.546" v="12767" actId="20577"/>
          <ac:spMkLst>
            <pc:docMk/>
            <pc:sldMk cId="1085205382" sldId="2147482390"/>
            <ac:spMk id="7" creationId="{45908A47-08F7-91D9-0FC0-11427F4DF362}"/>
          </ac:spMkLst>
        </pc:spChg>
        <pc:spChg chg="add mod">
          <ac:chgData name="ヨウセイ" userId="5a888fac-6edf-44e7-a4d9-9d61d31ce2f0" providerId="ADAL" clId="{E0A980C0-FF85-4E34-B64A-6ED91259EF34}" dt="2024-06-02T14:00:08.150" v="12768" actId="1076"/>
          <ac:spMkLst>
            <pc:docMk/>
            <pc:sldMk cId="1085205382" sldId="2147482390"/>
            <ac:spMk id="8" creationId="{7F968B5C-55F5-838B-77F7-F95C4391FC5C}"/>
          </ac:spMkLst>
        </pc:spChg>
        <pc:picChg chg="add mod">
          <ac:chgData name="ヨウセイ" userId="5a888fac-6edf-44e7-a4d9-9d61d31ce2f0" providerId="ADAL" clId="{E0A980C0-FF85-4E34-B64A-6ED91259EF34}" dt="2024-06-02T01:54:15.616" v="7828"/>
          <ac:picMkLst>
            <pc:docMk/>
            <pc:sldMk cId="1085205382" sldId="2147482390"/>
            <ac:picMk id="5" creationId="{1FCD88DE-ED41-DAD4-7CEC-8B63578CE317}"/>
          </ac:picMkLst>
        </pc:picChg>
      </pc:sldChg>
      <pc:sldChg chg="modSp add del mod">
        <pc:chgData name="ヨウセイ" userId="5a888fac-6edf-44e7-a4d9-9d61d31ce2f0" providerId="ADAL" clId="{E0A980C0-FF85-4E34-B64A-6ED91259EF34}" dt="2024-06-02T01:33:17.805" v="6258" actId="47"/>
        <pc:sldMkLst>
          <pc:docMk/>
          <pc:sldMk cId="2662860415" sldId="2147482391"/>
        </pc:sldMkLst>
        <pc:spChg chg="mod">
          <ac:chgData name="ヨウセイ" userId="5a888fac-6edf-44e7-a4d9-9d61d31ce2f0" providerId="ADAL" clId="{E0A980C0-FF85-4E34-B64A-6ED91259EF34}" dt="2024-06-02T01:31:37.980" v="6157" actId="20577"/>
          <ac:spMkLst>
            <pc:docMk/>
            <pc:sldMk cId="2662860415" sldId="2147482391"/>
            <ac:spMk id="20" creationId="{FE1725C3-46DE-ECBB-4108-2BEF2E738F17}"/>
          </ac:spMkLst>
        </pc:spChg>
      </pc:sldChg>
      <pc:sldChg chg="addSp modSp add mod ord">
        <pc:chgData name="ヨウセイ" userId="5a888fac-6edf-44e7-a4d9-9d61d31ce2f0" providerId="ADAL" clId="{E0A980C0-FF85-4E34-B64A-6ED91259EF34}" dt="2024-06-04T06:33:40.145" v="26679" actId="6549"/>
        <pc:sldMkLst>
          <pc:docMk/>
          <pc:sldMk cId="4157288649" sldId="2147482391"/>
        </pc:sldMkLst>
        <pc:spChg chg="mod">
          <ac:chgData name="ヨウセイ" userId="5a888fac-6edf-44e7-a4d9-9d61d31ce2f0" providerId="ADAL" clId="{E0A980C0-FF85-4E34-B64A-6ED91259EF34}" dt="2024-06-02T01:34:52.042" v="6511" actId="20577"/>
          <ac:spMkLst>
            <pc:docMk/>
            <pc:sldMk cId="4157288649" sldId="2147482391"/>
            <ac:spMk id="2" creationId="{1B2AC775-592F-9C70-5CDB-A83E37904580}"/>
          </ac:spMkLst>
        </pc:spChg>
        <pc:spChg chg="add mod">
          <ac:chgData name="ヨウセイ" userId="5a888fac-6edf-44e7-a4d9-9d61d31ce2f0" providerId="ADAL" clId="{E0A980C0-FF85-4E34-B64A-6ED91259EF34}" dt="2024-06-04T06:33:40.145" v="26679" actId="6549"/>
          <ac:spMkLst>
            <pc:docMk/>
            <pc:sldMk cId="4157288649" sldId="2147482391"/>
            <ac:spMk id="3" creationId="{F596A357-8B09-B300-5E37-9F963D2661ED}"/>
          </ac:spMkLst>
        </pc:spChg>
        <pc:spChg chg="mod">
          <ac:chgData name="ヨウセイ" userId="5a888fac-6edf-44e7-a4d9-9d61d31ce2f0" providerId="ADAL" clId="{E0A980C0-FF85-4E34-B64A-6ED91259EF34}" dt="2024-06-02T01:34:15.907" v="6414" actId="20577"/>
          <ac:spMkLst>
            <pc:docMk/>
            <pc:sldMk cId="4157288649" sldId="2147482391"/>
            <ac:spMk id="4" creationId="{AD7BAC8A-DFA8-A8A0-23B4-047F222F894E}"/>
          </ac:spMkLst>
        </pc:spChg>
        <pc:picChg chg="add mod">
          <ac:chgData name="ヨウセイ" userId="5a888fac-6edf-44e7-a4d9-9d61d31ce2f0" providerId="ADAL" clId="{E0A980C0-FF85-4E34-B64A-6ED91259EF34}" dt="2024-06-02T01:54:20.930" v="7831"/>
          <ac:picMkLst>
            <pc:docMk/>
            <pc:sldMk cId="4157288649" sldId="2147482391"/>
            <ac:picMk id="5" creationId="{9205CF2E-2B02-E720-AA2F-FD2E238D3564}"/>
          </ac:picMkLst>
        </pc:picChg>
      </pc:sldChg>
      <pc:sldChg chg="addSp delSp modSp add mod">
        <pc:chgData name="ヨウセイ" userId="5a888fac-6edf-44e7-a4d9-9d61d31ce2f0" providerId="ADAL" clId="{E0A980C0-FF85-4E34-B64A-6ED91259EF34}" dt="2024-06-02T02:25:50.575" v="10486" actId="20577"/>
        <pc:sldMkLst>
          <pc:docMk/>
          <pc:sldMk cId="2012301732" sldId="2147482392"/>
        </pc:sldMkLst>
        <pc:spChg chg="del">
          <ac:chgData name="ヨウセイ" userId="5a888fac-6edf-44e7-a4d9-9d61d31ce2f0" providerId="ADAL" clId="{E0A980C0-FF85-4E34-B64A-6ED91259EF34}" dt="2024-06-02T01:41:26.206" v="7173" actId="478"/>
          <ac:spMkLst>
            <pc:docMk/>
            <pc:sldMk cId="2012301732" sldId="2147482392"/>
            <ac:spMk id="2" creationId="{1B2AC775-592F-9C70-5CDB-A83E37904580}"/>
          </ac:spMkLst>
        </pc:spChg>
        <pc:spChg chg="add mod">
          <ac:chgData name="ヨウセイ" userId="5a888fac-6edf-44e7-a4d9-9d61d31ce2f0" providerId="ADAL" clId="{E0A980C0-FF85-4E34-B64A-6ED91259EF34}" dt="2024-06-02T01:41:26.404" v="7174"/>
          <ac:spMkLst>
            <pc:docMk/>
            <pc:sldMk cId="2012301732" sldId="2147482392"/>
            <ac:spMk id="3" creationId="{550548C2-8CD7-4D84-DE8A-F1D4D37279CB}"/>
          </ac:spMkLst>
        </pc:spChg>
        <pc:spChg chg="mod">
          <ac:chgData name="ヨウセイ" userId="5a888fac-6edf-44e7-a4d9-9d61d31ce2f0" providerId="ADAL" clId="{E0A980C0-FF85-4E34-B64A-6ED91259EF34}" dt="2024-06-02T02:25:50.575" v="10486" actId="20577"/>
          <ac:spMkLst>
            <pc:docMk/>
            <pc:sldMk cId="2012301732" sldId="2147482392"/>
            <ac:spMk id="4" creationId="{AD7BAC8A-DFA8-A8A0-23B4-047F222F894E}"/>
          </ac:spMkLst>
        </pc:spChg>
        <pc:picChg chg="add mod">
          <ac:chgData name="ヨウセイ" userId="5a888fac-6edf-44e7-a4d9-9d61d31ce2f0" providerId="ADAL" clId="{E0A980C0-FF85-4E34-B64A-6ED91259EF34}" dt="2024-06-02T01:54:22.370" v="7832"/>
          <ac:picMkLst>
            <pc:docMk/>
            <pc:sldMk cId="2012301732" sldId="2147482392"/>
            <ac:picMk id="5" creationId="{2F3FDB78-6F81-DFA5-D0D0-D88E8A56DC70}"/>
          </ac:picMkLst>
        </pc:picChg>
      </pc:sldChg>
      <pc:sldChg chg="addSp delSp modSp add mod">
        <pc:chgData name="ヨウセイ" userId="5a888fac-6edf-44e7-a4d9-9d61d31ce2f0" providerId="ADAL" clId="{E0A980C0-FF85-4E34-B64A-6ED91259EF34}" dt="2024-06-04T07:00:05.566" v="27859" actId="207"/>
        <pc:sldMkLst>
          <pc:docMk/>
          <pc:sldMk cId="156125941" sldId="2147482393"/>
        </pc:sldMkLst>
        <pc:spChg chg="mod">
          <ac:chgData name="ヨウセイ" userId="5a888fac-6edf-44e7-a4d9-9d61d31ce2f0" providerId="ADAL" clId="{E0A980C0-FF85-4E34-B64A-6ED91259EF34}" dt="2024-06-02T02:00:48.810" v="8125"/>
          <ac:spMkLst>
            <pc:docMk/>
            <pc:sldMk cId="156125941" sldId="2147482393"/>
            <ac:spMk id="3" creationId="{550548C2-8CD7-4D84-DE8A-F1D4D37279CB}"/>
          </ac:spMkLst>
        </pc:spChg>
        <pc:spChg chg="del">
          <ac:chgData name="ヨウセイ" userId="5a888fac-6edf-44e7-a4d9-9d61d31ce2f0" providerId="ADAL" clId="{E0A980C0-FF85-4E34-B64A-6ED91259EF34}" dt="2024-06-02T01:42:46.150" v="7179" actId="478"/>
          <ac:spMkLst>
            <pc:docMk/>
            <pc:sldMk cId="156125941" sldId="2147482393"/>
            <ac:spMk id="4" creationId="{AD7BAC8A-DFA8-A8A0-23B4-047F222F894E}"/>
          </ac:spMkLst>
        </pc:spChg>
        <pc:spChg chg="add mod">
          <ac:chgData name="ヨウセイ" userId="5a888fac-6edf-44e7-a4d9-9d61d31ce2f0" providerId="ADAL" clId="{E0A980C0-FF85-4E34-B64A-6ED91259EF34}" dt="2024-06-04T06:58:57.552" v="27851" actId="1076"/>
          <ac:spMkLst>
            <pc:docMk/>
            <pc:sldMk cId="156125941" sldId="2147482393"/>
            <ac:spMk id="6" creationId="{E3D50EF4-25CE-12ED-CACB-2F9AEA74DA7D}"/>
          </ac:spMkLst>
        </pc:spChg>
        <pc:spChg chg="add mod">
          <ac:chgData name="ヨウセイ" userId="5a888fac-6edf-44e7-a4d9-9d61d31ce2f0" providerId="ADAL" clId="{E0A980C0-FF85-4E34-B64A-6ED91259EF34}" dt="2024-06-04T06:59:42.022" v="27855" actId="14100"/>
          <ac:spMkLst>
            <pc:docMk/>
            <pc:sldMk cId="156125941" sldId="2147482393"/>
            <ac:spMk id="14" creationId="{FE0C4DF5-6EDA-8BA2-AD54-238C4A00C2E4}"/>
          </ac:spMkLst>
        </pc:spChg>
        <pc:spChg chg="add mod">
          <ac:chgData name="ヨウセイ" userId="5a888fac-6edf-44e7-a4d9-9d61d31ce2f0" providerId="ADAL" clId="{E0A980C0-FF85-4E34-B64A-6ED91259EF34}" dt="2024-06-04T07:00:05.566" v="27859" actId="207"/>
          <ac:spMkLst>
            <pc:docMk/>
            <pc:sldMk cId="156125941" sldId="2147482393"/>
            <ac:spMk id="18" creationId="{2BE1FEB1-A8CC-435E-0B1B-4351A91895FF}"/>
          </ac:spMkLst>
        </pc:spChg>
        <pc:spChg chg="add mod">
          <ac:chgData name="ヨウセイ" userId="5a888fac-6edf-44e7-a4d9-9d61d31ce2f0" providerId="ADAL" clId="{E0A980C0-FF85-4E34-B64A-6ED91259EF34}" dt="2024-06-04T06:59:24.082" v="27852" actId="12789"/>
          <ac:spMkLst>
            <pc:docMk/>
            <pc:sldMk cId="156125941" sldId="2147482393"/>
            <ac:spMk id="19" creationId="{179E6103-D725-A10E-3501-3A75BC3C1D04}"/>
          </ac:spMkLst>
        </pc:spChg>
        <pc:spChg chg="add del mod">
          <ac:chgData name="ヨウセイ" userId="5a888fac-6edf-44e7-a4d9-9d61d31ce2f0" providerId="ADAL" clId="{E0A980C0-FF85-4E34-B64A-6ED91259EF34}" dt="2024-06-02T13:49:31.093" v="11862" actId="478"/>
          <ac:spMkLst>
            <pc:docMk/>
            <pc:sldMk cId="156125941" sldId="2147482393"/>
            <ac:spMk id="20" creationId="{CE141767-6792-5268-B229-8A0EC0409607}"/>
          </ac:spMkLst>
        </pc:spChg>
        <pc:spChg chg="add mod">
          <ac:chgData name="ヨウセイ" userId="5a888fac-6edf-44e7-a4d9-9d61d31ce2f0" providerId="ADAL" clId="{E0A980C0-FF85-4E34-B64A-6ED91259EF34}" dt="2024-06-04T06:59:24.082" v="27852" actId="12789"/>
          <ac:spMkLst>
            <pc:docMk/>
            <pc:sldMk cId="156125941" sldId="2147482393"/>
            <ac:spMk id="21" creationId="{824CF015-E4B2-CB33-ED76-F3B2DDEE32B3}"/>
          </ac:spMkLst>
        </pc:spChg>
        <pc:spChg chg="add mod">
          <ac:chgData name="ヨウセイ" userId="5a888fac-6edf-44e7-a4d9-9d61d31ce2f0" providerId="ADAL" clId="{E0A980C0-FF85-4E34-B64A-6ED91259EF34}" dt="2024-06-04T06:59:24.082" v="27852" actId="12789"/>
          <ac:spMkLst>
            <pc:docMk/>
            <pc:sldMk cId="156125941" sldId="2147482393"/>
            <ac:spMk id="22" creationId="{8CDFBD4C-EC02-4203-5E9F-78C26E73A403}"/>
          </ac:spMkLst>
        </pc:spChg>
        <pc:spChg chg="add mod">
          <ac:chgData name="ヨウセイ" userId="5a888fac-6edf-44e7-a4d9-9d61d31ce2f0" providerId="ADAL" clId="{E0A980C0-FF85-4E34-B64A-6ED91259EF34}" dt="2024-06-04T06:59:24.082" v="27852" actId="12789"/>
          <ac:spMkLst>
            <pc:docMk/>
            <pc:sldMk cId="156125941" sldId="2147482393"/>
            <ac:spMk id="23" creationId="{D6D00596-01B4-7029-1AB2-2EE1EFCBA88E}"/>
          </ac:spMkLst>
        </pc:spChg>
        <pc:picChg chg="add mod modCrop">
          <ac:chgData name="ヨウセイ" userId="5a888fac-6edf-44e7-a4d9-9d61d31ce2f0" providerId="ADAL" clId="{E0A980C0-FF85-4E34-B64A-6ED91259EF34}" dt="2024-06-04T06:59:31.051" v="27853" actId="1076"/>
          <ac:picMkLst>
            <pc:docMk/>
            <pc:sldMk cId="156125941" sldId="2147482393"/>
            <ac:picMk id="4" creationId="{2078DBD1-36DA-FAF0-F536-AA44A00EBBF4}"/>
          </ac:picMkLst>
        </pc:picChg>
        <pc:picChg chg="add del mod modCrop">
          <ac:chgData name="ヨウセイ" userId="5a888fac-6edf-44e7-a4d9-9d61d31ce2f0" providerId="ADAL" clId="{E0A980C0-FF85-4E34-B64A-6ED91259EF34}" dt="2024-06-04T06:58:35.802" v="27843" actId="1076"/>
          <ac:picMkLst>
            <pc:docMk/>
            <pc:sldMk cId="156125941" sldId="2147482393"/>
            <ac:picMk id="5" creationId="{0B92068A-466B-A72F-26E6-1A6D603EAA17}"/>
          </ac:picMkLst>
        </pc:picChg>
        <pc:picChg chg="add mod modCrop">
          <ac:chgData name="ヨウセイ" userId="5a888fac-6edf-44e7-a4d9-9d61d31ce2f0" providerId="ADAL" clId="{E0A980C0-FF85-4E34-B64A-6ED91259EF34}" dt="2024-06-04T06:59:31.051" v="27853" actId="1076"/>
          <ac:picMkLst>
            <pc:docMk/>
            <pc:sldMk cId="156125941" sldId="2147482393"/>
            <ac:picMk id="8" creationId="{18DCBF3F-8E70-6F3A-F3D3-FF3F2CF1D817}"/>
          </ac:picMkLst>
        </pc:picChg>
        <pc:picChg chg="add del mod modCrop">
          <ac:chgData name="ヨウセイ" userId="5a888fac-6edf-44e7-a4d9-9d61d31ce2f0" providerId="ADAL" clId="{E0A980C0-FF85-4E34-B64A-6ED91259EF34}" dt="2024-06-02T01:45:20.345" v="7203" actId="478"/>
          <ac:picMkLst>
            <pc:docMk/>
            <pc:sldMk cId="156125941" sldId="2147482393"/>
            <ac:picMk id="8" creationId="{D193B0B2-42EC-6ED9-956A-171EA839D0E3}"/>
          </ac:picMkLst>
        </pc:picChg>
        <pc:picChg chg="add del mod modCrop">
          <ac:chgData name="ヨウセイ" userId="5a888fac-6edf-44e7-a4d9-9d61d31ce2f0" providerId="ADAL" clId="{E0A980C0-FF85-4E34-B64A-6ED91259EF34}" dt="2024-06-04T06:23:07.902" v="26162" actId="478"/>
          <ac:picMkLst>
            <pc:docMk/>
            <pc:sldMk cId="156125941" sldId="2147482393"/>
            <ac:picMk id="10" creationId="{133F9698-74E4-76D6-438A-E4464AD27199}"/>
          </ac:picMkLst>
        </pc:picChg>
        <pc:picChg chg="add mod">
          <ac:chgData name="ヨウセイ" userId="5a888fac-6edf-44e7-a4d9-9d61d31ce2f0" providerId="ADAL" clId="{E0A980C0-FF85-4E34-B64A-6ED91259EF34}" dt="2024-06-04T06:59:31.051" v="27853" actId="1076"/>
          <ac:picMkLst>
            <pc:docMk/>
            <pc:sldMk cId="156125941" sldId="2147482393"/>
            <ac:picMk id="11" creationId="{2C48425A-6996-0B0F-D13C-E1BA36E2032D}"/>
          </ac:picMkLst>
        </pc:picChg>
        <pc:picChg chg="add del mod modCrop">
          <ac:chgData name="ヨウセイ" userId="5a888fac-6edf-44e7-a4d9-9d61d31ce2f0" providerId="ADAL" clId="{E0A980C0-FF85-4E34-B64A-6ED91259EF34}" dt="2024-06-04T06:22:00.914" v="26157" actId="478"/>
          <ac:picMkLst>
            <pc:docMk/>
            <pc:sldMk cId="156125941" sldId="2147482393"/>
            <ac:picMk id="12" creationId="{FC794D44-2E12-EA0F-835A-27A928C8A073}"/>
          </ac:picMkLst>
        </pc:picChg>
        <pc:picChg chg="add mod">
          <ac:chgData name="ヨウセイ" userId="5a888fac-6edf-44e7-a4d9-9d61d31ce2f0" providerId="ADAL" clId="{E0A980C0-FF85-4E34-B64A-6ED91259EF34}" dt="2024-06-02T01:54:24.321" v="7833"/>
          <ac:picMkLst>
            <pc:docMk/>
            <pc:sldMk cId="156125941" sldId="2147482393"/>
            <ac:picMk id="13" creationId="{9DD59811-F9E3-93B8-596E-AAE4DF2552B2}"/>
          </ac:picMkLst>
        </pc:picChg>
        <pc:picChg chg="add del mod modCrop">
          <ac:chgData name="ヨウセイ" userId="5a888fac-6edf-44e7-a4d9-9d61d31ce2f0" providerId="ADAL" clId="{E0A980C0-FF85-4E34-B64A-6ED91259EF34}" dt="2024-06-04T06:23:07.902" v="26162" actId="478"/>
          <ac:picMkLst>
            <pc:docMk/>
            <pc:sldMk cId="156125941" sldId="2147482393"/>
            <ac:picMk id="15" creationId="{B9E0AA0A-E71E-9504-3746-148AC73D3274}"/>
          </ac:picMkLst>
        </pc:picChg>
        <pc:picChg chg="add mod">
          <ac:chgData name="ヨウセイ" userId="5a888fac-6edf-44e7-a4d9-9d61d31ce2f0" providerId="ADAL" clId="{E0A980C0-FF85-4E34-B64A-6ED91259EF34}" dt="2024-06-04T06:58:35.802" v="27843" actId="1076"/>
          <ac:picMkLst>
            <pc:docMk/>
            <pc:sldMk cId="156125941" sldId="2147482393"/>
            <ac:picMk id="17" creationId="{2DC749A4-F671-A84A-4C5A-F4E5BDE81A49}"/>
          </ac:picMkLst>
        </pc:picChg>
      </pc:sldChg>
      <pc:sldChg chg="add del ord">
        <pc:chgData name="ヨウセイ" userId="5a888fac-6edf-44e7-a4d9-9d61d31ce2f0" providerId="ADAL" clId="{E0A980C0-FF85-4E34-B64A-6ED91259EF34}" dt="2024-06-02T01:41:34.023" v="7177" actId="47"/>
        <pc:sldMkLst>
          <pc:docMk/>
          <pc:sldMk cId="2980273067" sldId="2147482393"/>
        </pc:sldMkLst>
      </pc:sldChg>
      <pc:sldChg chg="add del">
        <pc:chgData name="ヨウセイ" userId="5a888fac-6edf-44e7-a4d9-9d61d31ce2f0" providerId="ADAL" clId="{E0A980C0-FF85-4E34-B64A-6ED91259EF34}" dt="2024-06-02T01:53:55.148" v="7820"/>
        <pc:sldMkLst>
          <pc:docMk/>
          <pc:sldMk cId="723620674" sldId="2147482394"/>
        </pc:sldMkLst>
      </pc:sldChg>
      <pc:sldChg chg="add del">
        <pc:chgData name="ヨウセイ" userId="5a888fac-6edf-44e7-a4d9-9d61d31ce2f0" providerId="ADAL" clId="{E0A980C0-FF85-4E34-B64A-6ED91259EF34}" dt="2024-06-02T01:52:00.771" v="7697" actId="47"/>
        <pc:sldMkLst>
          <pc:docMk/>
          <pc:sldMk cId="1311821167" sldId="2147482394"/>
        </pc:sldMkLst>
      </pc:sldChg>
      <pc:sldChg chg="addSp delSp modSp add del mod ord">
        <pc:chgData name="ヨウセイ" userId="5a888fac-6edf-44e7-a4d9-9d61d31ce2f0" providerId="ADAL" clId="{E0A980C0-FF85-4E34-B64A-6ED91259EF34}" dt="2024-06-02T02:02:42.944" v="8537" actId="47"/>
        <pc:sldMkLst>
          <pc:docMk/>
          <pc:sldMk cId="2590263314" sldId="2147482394"/>
        </pc:sldMkLst>
        <pc:spChg chg="mod">
          <ac:chgData name="ヨウセイ" userId="5a888fac-6edf-44e7-a4d9-9d61d31ce2f0" providerId="ADAL" clId="{E0A980C0-FF85-4E34-B64A-6ED91259EF34}" dt="2024-06-02T01:57:31.111" v="7904" actId="14100"/>
          <ac:spMkLst>
            <pc:docMk/>
            <pc:sldMk cId="2590263314" sldId="2147482394"/>
            <ac:spMk id="2" creationId="{1B2AC775-592F-9C70-5CDB-A83E37904580}"/>
          </ac:spMkLst>
        </pc:spChg>
        <pc:spChg chg="del">
          <ac:chgData name="ヨウセイ" userId="5a888fac-6edf-44e7-a4d9-9d61d31ce2f0" providerId="ADAL" clId="{E0A980C0-FF85-4E34-B64A-6ED91259EF34}" dt="2024-06-02T01:57:17.041" v="7864" actId="478"/>
          <ac:spMkLst>
            <pc:docMk/>
            <pc:sldMk cId="2590263314" sldId="2147482394"/>
            <ac:spMk id="3" creationId="{F596A357-8B09-B300-5E37-9F963D2661ED}"/>
          </ac:spMkLst>
        </pc:spChg>
        <pc:spChg chg="add mod">
          <ac:chgData name="ヨウセイ" userId="5a888fac-6edf-44e7-a4d9-9d61d31ce2f0" providerId="ADAL" clId="{E0A980C0-FF85-4E34-B64A-6ED91259EF34}" dt="2024-06-02T02:02:34.670" v="8536" actId="6549"/>
          <ac:spMkLst>
            <pc:docMk/>
            <pc:sldMk cId="2590263314" sldId="2147482394"/>
            <ac:spMk id="8" creationId="{BAD74A84-3A5E-CA21-4D91-B6D3036905E6}"/>
          </ac:spMkLst>
        </pc:spChg>
        <pc:picChg chg="add del">
          <ac:chgData name="ヨウセイ" userId="5a888fac-6edf-44e7-a4d9-9d61d31ce2f0" providerId="ADAL" clId="{E0A980C0-FF85-4E34-B64A-6ED91259EF34}" dt="2024-06-02T01:57:35.656" v="7905" actId="478"/>
          <ac:picMkLst>
            <pc:docMk/>
            <pc:sldMk cId="2590263314" sldId="2147482394"/>
            <ac:picMk id="7" creationId="{B6407327-173D-57A1-6460-694196AD3702}"/>
          </ac:picMkLst>
        </pc:picChg>
      </pc:sldChg>
      <pc:sldChg chg="modSp add del mod">
        <pc:chgData name="ヨウセイ" userId="5a888fac-6edf-44e7-a4d9-9d61d31ce2f0" providerId="ADAL" clId="{E0A980C0-FF85-4E34-B64A-6ED91259EF34}" dt="2024-06-02T02:11:21.175" v="9556" actId="47"/>
        <pc:sldMkLst>
          <pc:docMk/>
          <pc:sldMk cId="3454249308" sldId="2147482394"/>
        </pc:sldMkLst>
        <pc:spChg chg="mod">
          <ac:chgData name="ヨウセイ" userId="5a888fac-6edf-44e7-a4d9-9d61d31ce2f0" providerId="ADAL" clId="{E0A980C0-FF85-4E34-B64A-6ED91259EF34}" dt="2024-06-02T02:03:09.337" v="8598" actId="20577"/>
          <ac:spMkLst>
            <pc:docMk/>
            <pc:sldMk cId="3454249308" sldId="2147482394"/>
            <ac:spMk id="3" creationId="{550548C2-8CD7-4D84-DE8A-F1D4D37279CB}"/>
          </ac:spMkLst>
        </pc:spChg>
      </pc:sldChg>
      <pc:sldChg chg="add del">
        <pc:chgData name="ヨウセイ" userId="5a888fac-6edf-44e7-a4d9-9d61d31ce2f0" providerId="ADAL" clId="{E0A980C0-FF85-4E34-B64A-6ED91259EF34}" dt="2024-06-02T01:53:51.446" v="7818"/>
        <pc:sldMkLst>
          <pc:docMk/>
          <pc:sldMk cId="3672854553" sldId="2147482394"/>
        </pc:sldMkLst>
      </pc:sldChg>
      <pc:sldChg chg="add del">
        <pc:chgData name="ヨウセイ" userId="5a888fac-6edf-44e7-a4d9-9d61d31ce2f0" providerId="ADAL" clId="{E0A980C0-FF85-4E34-B64A-6ED91259EF34}" dt="2024-06-02T01:53:55.148" v="7820"/>
        <pc:sldMkLst>
          <pc:docMk/>
          <pc:sldMk cId="619118064" sldId="2147482395"/>
        </pc:sldMkLst>
      </pc:sldChg>
      <pc:sldChg chg="addSp delSp modSp add del mod">
        <pc:chgData name="ヨウセイ" userId="5a888fac-6edf-44e7-a4d9-9d61d31ce2f0" providerId="ADAL" clId="{E0A980C0-FF85-4E34-B64A-6ED91259EF34}" dt="2024-06-02T02:20:10.094" v="10319" actId="47"/>
        <pc:sldMkLst>
          <pc:docMk/>
          <pc:sldMk cId="658828696" sldId="2147482395"/>
        </pc:sldMkLst>
        <pc:spChg chg="mod">
          <ac:chgData name="ヨウセイ" userId="5a888fac-6edf-44e7-a4d9-9d61d31ce2f0" providerId="ADAL" clId="{E0A980C0-FF85-4E34-B64A-6ED91259EF34}" dt="2024-06-02T02:03:34.470" v="8665" actId="20577"/>
          <ac:spMkLst>
            <pc:docMk/>
            <pc:sldMk cId="658828696" sldId="2147482395"/>
            <ac:spMk id="2" creationId="{1B2AC775-592F-9C70-5CDB-A83E37904580}"/>
          </ac:spMkLst>
        </pc:spChg>
        <pc:spChg chg="mod">
          <ac:chgData name="ヨウセイ" userId="5a888fac-6edf-44e7-a4d9-9d61d31ce2f0" providerId="ADAL" clId="{E0A980C0-FF85-4E34-B64A-6ED91259EF34}" dt="2024-06-02T02:05:22.603" v="8954" actId="20577"/>
          <ac:spMkLst>
            <pc:docMk/>
            <pc:sldMk cId="658828696" sldId="2147482395"/>
            <ac:spMk id="3" creationId="{F596A357-8B09-B300-5E37-9F963D2661ED}"/>
          </ac:spMkLst>
        </pc:spChg>
        <pc:picChg chg="add del">
          <ac:chgData name="ヨウセイ" userId="5a888fac-6edf-44e7-a4d9-9d61d31ce2f0" providerId="ADAL" clId="{E0A980C0-FF85-4E34-B64A-6ED91259EF34}" dt="2024-06-02T02:11:31.028" v="9557" actId="21"/>
          <ac:picMkLst>
            <pc:docMk/>
            <pc:sldMk cId="658828696" sldId="2147482395"/>
            <ac:picMk id="7" creationId="{888F55B0-4E7C-8384-CDE8-56EEA708DFD8}"/>
          </ac:picMkLst>
        </pc:picChg>
      </pc:sldChg>
      <pc:sldChg chg="add del">
        <pc:chgData name="ヨウセイ" userId="5a888fac-6edf-44e7-a4d9-9d61d31ce2f0" providerId="ADAL" clId="{E0A980C0-FF85-4E34-B64A-6ED91259EF34}" dt="2024-06-02T01:53:51.446" v="7818"/>
        <pc:sldMkLst>
          <pc:docMk/>
          <pc:sldMk cId="3957981292" sldId="2147482395"/>
        </pc:sldMkLst>
      </pc:sldChg>
      <pc:sldChg chg="modSp add mod ord">
        <pc:chgData name="ヨウセイ" userId="5a888fac-6edf-44e7-a4d9-9d61d31ce2f0" providerId="ADAL" clId="{E0A980C0-FF85-4E34-B64A-6ED91259EF34}" dt="2024-06-02T16:10:24.706" v="24135" actId="20577"/>
        <pc:sldMkLst>
          <pc:docMk/>
          <pc:sldMk cId="1617488950" sldId="2147482396"/>
        </pc:sldMkLst>
        <pc:spChg chg="mod">
          <ac:chgData name="ヨウセイ" userId="5a888fac-6edf-44e7-a4d9-9d61d31ce2f0" providerId="ADAL" clId="{E0A980C0-FF85-4E34-B64A-6ED91259EF34}" dt="2024-06-02T02:06:35.286" v="9164" actId="20577"/>
          <ac:spMkLst>
            <pc:docMk/>
            <pc:sldMk cId="1617488950" sldId="2147482396"/>
            <ac:spMk id="2" creationId="{1B2AC775-592F-9C70-5CDB-A83E37904580}"/>
          </ac:spMkLst>
        </pc:spChg>
        <pc:spChg chg="mod">
          <ac:chgData name="ヨウセイ" userId="5a888fac-6edf-44e7-a4d9-9d61d31ce2f0" providerId="ADAL" clId="{E0A980C0-FF85-4E34-B64A-6ED91259EF34}" dt="2024-06-02T16:10:24.706" v="24135" actId="20577"/>
          <ac:spMkLst>
            <pc:docMk/>
            <pc:sldMk cId="1617488950" sldId="2147482396"/>
            <ac:spMk id="3" creationId="{F596A357-8B09-B300-5E37-9F963D2661ED}"/>
          </ac:spMkLst>
        </pc:spChg>
      </pc:sldChg>
      <pc:sldChg chg="add del">
        <pc:chgData name="ヨウセイ" userId="5a888fac-6edf-44e7-a4d9-9d61d31ce2f0" providerId="ADAL" clId="{E0A980C0-FF85-4E34-B64A-6ED91259EF34}" dt="2024-06-02T01:53:55.148" v="7820"/>
        <pc:sldMkLst>
          <pc:docMk/>
          <pc:sldMk cId="2490269993" sldId="2147482396"/>
        </pc:sldMkLst>
      </pc:sldChg>
      <pc:sldChg chg="add del">
        <pc:chgData name="ヨウセイ" userId="5a888fac-6edf-44e7-a4d9-9d61d31ce2f0" providerId="ADAL" clId="{E0A980C0-FF85-4E34-B64A-6ED91259EF34}" dt="2024-06-02T01:53:51.446" v="7818"/>
        <pc:sldMkLst>
          <pc:docMk/>
          <pc:sldMk cId="3085323468" sldId="2147482396"/>
        </pc:sldMkLst>
      </pc:sldChg>
      <pc:sldChg chg="addSp delSp modSp add mod ord">
        <pc:chgData name="ヨウセイ" userId="5a888fac-6edf-44e7-a4d9-9d61d31ce2f0" providerId="ADAL" clId="{E0A980C0-FF85-4E34-B64A-6ED91259EF34}" dt="2024-06-04T07:02:39.035" v="28136" actId="20577"/>
        <pc:sldMkLst>
          <pc:docMk/>
          <pc:sldMk cId="1073466576" sldId="2147482397"/>
        </pc:sldMkLst>
        <pc:spChg chg="mod">
          <ac:chgData name="ヨウセイ" userId="5a888fac-6edf-44e7-a4d9-9d61d31ce2f0" providerId="ADAL" clId="{E0A980C0-FF85-4E34-B64A-6ED91259EF34}" dt="2024-06-02T14:05:17.718" v="13031" actId="14100"/>
          <ac:spMkLst>
            <pc:docMk/>
            <pc:sldMk cId="1073466576" sldId="2147482397"/>
            <ac:spMk id="2" creationId="{1B2AC775-592F-9C70-5CDB-A83E37904580}"/>
          </ac:spMkLst>
        </pc:spChg>
        <pc:spChg chg="del">
          <ac:chgData name="ヨウセイ" userId="5a888fac-6edf-44e7-a4d9-9d61d31ce2f0" providerId="ADAL" clId="{E0A980C0-FF85-4E34-B64A-6ED91259EF34}" dt="2024-06-02T02:16:04.766" v="10008" actId="478"/>
          <ac:spMkLst>
            <pc:docMk/>
            <pc:sldMk cId="1073466576" sldId="2147482397"/>
            <ac:spMk id="3" creationId="{F596A357-8B09-B300-5E37-9F963D2661ED}"/>
          </ac:spMkLst>
        </pc:spChg>
        <pc:spChg chg="add mod">
          <ac:chgData name="ヨウセイ" userId="5a888fac-6edf-44e7-a4d9-9d61d31ce2f0" providerId="ADAL" clId="{E0A980C0-FF85-4E34-B64A-6ED91259EF34}" dt="2024-06-04T07:02:39.035" v="28136" actId="20577"/>
          <ac:spMkLst>
            <pc:docMk/>
            <pc:sldMk cId="1073466576" sldId="2147482397"/>
            <ac:spMk id="6" creationId="{E7D1922D-4B05-B57B-6D69-4C19CD3AB390}"/>
          </ac:spMkLst>
        </pc:spChg>
        <pc:spChg chg="add">
          <ac:chgData name="ヨウセイ" userId="5a888fac-6edf-44e7-a4d9-9d61d31ce2f0" providerId="ADAL" clId="{E0A980C0-FF85-4E34-B64A-6ED91259EF34}" dt="2024-06-02T02:18:17.909" v="10266"/>
          <ac:spMkLst>
            <pc:docMk/>
            <pc:sldMk cId="1073466576" sldId="2147482397"/>
            <ac:spMk id="7" creationId="{EB2243E3-51AD-D8E3-5D1B-C293F1AA1167}"/>
          </ac:spMkLst>
        </pc:spChg>
        <pc:spChg chg="add">
          <ac:chgData name="ヨウセイ" userId="5a888fac-6edf-44e7-a4d9-9d61d31ce2f0" providerId="ADAL" clId="{E0A980C0-FF85-4E34-B64A-6ED91259EF34}" dt="2024-06-02T02:18:20.378" v="10267"/>
          <ac:spMkLst>
            <pc:docMk/>
            <pc:sldMk cId="1073466576" sldId="2147482397"/>
            <ac:spMk id="8" creationId="{554B5D19-4A81-AC62-CABA-E310EEAD948D}"/>
          </ac:spMkLst>
        </pc:spChg>
      </pc:sldChg>
      <pc:sldChg chg="add del">
        <pc:chgData name="ヨウセイ" userId="5a888fac-6edf-44e7-a4d9-9d61d31ce2f0" providerId="ADAL" clId="{E0A980C0-FF85-4E34-B64A-6ED91259EF34}" dt="2024-06-02T01:53:51.446" v="7818"/>
        <pc:sldMkLst>
          <pc:docMk/>
          <pc:sldMk cId="3496468506" sldId="2147482397"/>
        </pc:sldMkLst>
      </pc:sldChg>
      <pc:sldChg chg="add del">
        <pc:chgData name="ヨウセイ" userId="5a888fac-6edf-44e7-a4d9-9d61d31ce2f0" providerId="ADAL" clId="{E0A980C0-FF85-4E34-B64A-6ED91259EF34}" dt="2024-06-02T01:53:55.148" v="7820"/>
        <pc:sldMkLst>
          <pc:docMk/>
          <pc:sldMk cId="3561397602" sldId="2147482397"/>
        </pc:sldMkLst>
      </pc:sldChg>
      <pc:sldChg chg="addSp delSp modSp add mod">
        <pc:chgData name="ヨウセイ" userId="5a888fac-6edf-44e7-a4d9-9d61d31ce2f0" providerId="ADAL" clId="{E0A980C0-FF85-4E34-B64A-6ED91259EF34}" dt="2024-06-04T07:01:08.342" v="27917" actId="14100"/>
        <pc:sldMkLst>
          <pc:docMk/>
          <pc:sldMk cId="611291574" sldId="2147482398"/>
        </pc:sldMkLst>
        <pc:spChg chg="mod">
          <ac:chgData name="ヨウセイ" userId="5a888fac-6edf-44e7-a4d9-9d61d31ce2f0" providerId="ADAL" clId="{E0A980C0-FF85-4E34-B64A-6ED91259EF34}" dt="2024-06-02T02:26:23.288" v="10532" actId="20577"/>
          <ac:spMkLst>
            <pc:docMk/>
            <pc:sldMk cId="611291574" sldId="2147482398"/>
            <ac:spMk id="2" creationId="{1B2AC775-592F-9C70-5CDB-A83E37904580}"/>
          </ac:spMkLst>
        </pc:spChg>
        <pc:spChg chg="mod">
          <ac:chgData name="ヨウセイ" userId="5a888fac-6edf-44e7-a4d9-9d61d31ce2f0" providerId="ADAL" clId="{E0A980C0-FF85-4E34-B64A-6ED91259EF34}" dt="2024-06-04T07:00:29.679" v="27860" actId="20577"/>
          <ac:spMkLst>
            <pc:docMk/>
            <pc:sldMk cId="611291574" sldId="2147482398"/>
            <ac:spMk id="3" creationId="{F596A357-8B09-B300-5E37-9F963D2661ED}"/>
          </ac:spMkLst>
        </pc:spChg>
        <pc:spChg chg="add mod">
          <ac:chgData name="ヨウセイ" userId="5a888fac-6edf-44e7-a4d9-9d61d31ce2f0" providerId="ADAL" clId="{E0A980C0-FF85-4E34-B64A-6ED91259EF34}" dt="2024-06-04T07:00:48.155" v="27863" actId="1076"/>
          <ac:spMkLst>
            <pc:docMk/>
            <pc:sldMk cId="611291574" sldId="2147482398"/>
            <ac:spMk id="9" creationId="{35D6D198-BBA6-A80E-3B96-64FA3FF5A8B7}"/>
          </ac:spMkLst>
        </pc:spChg>
        <pc:spChg chg="add mod">
          <ac:chgData name="ヨウセイ" userId="5a888fac-6edf-44e7-a4d9-9d61d31ce2f0" providerId="ADAL" clId="{E0A980C0-FF85-4E34-B64A-6ED91259EF34}" dt="2024-06-04T07:01:08.342" v="27917" actId="14100"/>
          <ac:spMkLst>
            <pc:docMk/>
            <pc:sldMk cId="611291574" sldId="2147482398"/>
            <ac:spMk id="13" creationId="{8F6B1FFE-C1C6-3041-F4D0-8DC2CE4C6E26}"/>
          </ac:spMkLst>
        </pc:spChg>
        <pc:picChg chg="add del mod">
          <ac:chgData name="ヨウセイ" userId="5a888fac-6edf-44e7-a4d9-9d61d31ce2f0" providerId="ADAL" clId="{E0A980C0-FF85-4E34-B64A-6ED91259EF34}" dt="2024-06-04T06:25:09.965" v="26185" actId="478"/>
          <ac:picMkLst>
            <pc:docMk/>
            <pc:sldMk cId="611291574" sldId="2147482398"/>
            <ac:picMk id="7" creationId="{888F55B0-4E7C-8384-CDE8-56EEA708DFD8}"/>
          </ac:picMkLst>
        </pc:picChg>
        <pc:picChg chg="add del mod">
          <ac:chgData name="ヨウセイ" userId="5a888fac-6edf-44e7-a4d9-9d61d31ce2f0" providerId="ADAL" clId="{E0A980C0-FF85-4E34-B64A-6ED91259EF34}" dt="2024-06-04T06:25:32.418" v="26191" actId="478"/>
          <ac:picMkLst>
            <pc:docMk/>
            <pc:sldMk cId="611291574" sldId="2147482398"/>
            <ac:picMk id="8" creationId="{476DA5DE-96A7-07E9-4005-2AB40F69102E}"/>
          </ac:picMkLst>
        </pc:picChg>
        <pc:picChg chg="add mod">
          <ac:chgData name="ヨウセイ" userId="5a888fac-6edf-44e7-a4d9-9d61d31ce2f0" providerId="ADAL" clId="{E0A980C0-FF85-4E34-B64A-6ED91259EF34}" dt="2024-06-04T06:25:46.807" v="26199" actId="1582"/>
          <ac:picMkLst>
            <pc:docMk/>
            <pc:sldMk cId="611291574" sldId="2147482398"/>
            <ac:picMk id="10" creationId="{B5B71A80-4539-C96D-778A-62278FAA428C}"/>
          </ac:picMkLst>
        </pc:picChg>
        <pc:picChg chg="add del mod">
          <ac:chgData name="ヨウセイ" userId="5a888fac-6edf-44e7-a4d9-9d61d31ce2f0" providerId="ADAL" clId="{E0A980C0-FF85-4E34-B64A-6ED91259EF34}" dt="2024-06-02T02:14:45.892" v="9840" actId="478"/>
          <ac:picMkLst>
            <pc:docMk/>
            <pc:sldMk cId="611291574" sldId="2147482398"/>
            <ac:picMk id="11" creationId="{B940A1F5-A51E-407E-602B-12669BB690E2}"/>
          </ac:picMkLst>
        </pc:picChg>
        <pc:picChg chg="add mod">
          <ac:chgData name="ヨウセイ" userId="5a888fac-6edf-44e7-a4d9-9d61d31ce2f0" providerId="ADAL" clId="{E0A980C0-FF85-4E34-B64A-6ED91259EF34}" dt="2024-06-04T07:00:49.898" v="27864" actId="1076"/>
          <ac:picMkLst>
            <pc:docMk/>
            <pc:sldMk cId="611291574" sldId="2147482398"/>
            <ac:picMk id="12" creationId="{3AA53552-8E5A-6762-EF1D-4B2CC38A57E0}"/>
          </ac:picMkLst>
        </pc:picChg>
      </pc:sldChg>
      <pc:sldChg chg="add del">
        <pc:chgData name="ヨウセイ" userId="5a888fac-6edf-44e7-a4d9-9d61d31ce2f0" providerId="ADAL" clId="{E0A980C0-FF85-4E34-B64A-6ED91259EF34}" dt="2024-06-02T01:53:51.446" v="7818"/>
        <pc:sldMkLst>
          <pc:docMk/>
          <pc:sldMk cId="3565653376" sldId="2147482398"/>
        </pc:sldMkLst>
      </pc:sldChg>
      <pc:sldChg chg="add del">
        <pc:chgData name="ヨウセイ" userId="5a888fac-6edf-44e7-a4d9-9d61d31ce2f0" providerId="ADAL" clId="{E0A980C0-FF85-4E34-B64A-6ED91259EF34}" dt="2024-06-02T01:53:55.148" v="7820"/>
        <pc:sldMkLst>
          <pc:docMk/>
          <pc:sldMk cId="4284667323" sldId="2147482398"/>
        </pc:sldMkLst>
      </pc:sldChg>
      <pc:sldChg chg="add del">
        <pc:chgData name="ヨウセイ" userId="5a888fac-6edf-44e7-a4d9-9d61d31ce2f0" providerId="ADAL" clId="{E0A980C0-FF85-4E34-B64A-6ED91259EF34}" dt="2024-06-02T01:53:55.148" v="7820"/>
        <pc:sldMkLst>
          <pc:docMk/>
          <pc:sldMk cId="869447379" sldId="2147482399"/>
        </pc:sldMkLst>
      </pc:sldChg>
      <pc:sldChg chg="addSp delSp modSp add mod ord">
        <pc:chgData name="ヨウセイ" userId="5a888fac-6edf-44e7-a4d9-9d61d31ce2f0" providerId="ADAL" clId="{E0A980C0-FF85-4E34-B64A-6ED91259EF34}" dt="2024-06-02T16:24:02.498" v="24900" actId="20577"/>
        <pc:sldMkLst>
          <pc:docMk/>
          <pc:sldMk cId="2538966580" sldId="2147482399"/>
        </pc:sldMkLst>
        <pc:spChg chg="add mod">
          <ac:chgData name="ヨウセイ" userId="5a888fac-6edf-44e7-a4d9-9d61d31ce2f0" providerId="ADAL" clId="{E0A980C0-FF85-4E34-B64A-6ED91259EF34}" dt="2024-06-02T16:24:02.498" v="24900" actId="20577"/>
          <ac:spMkLst>
            <pc:docMk/>
            <pc:sldMk cId="2538966580" sldId="2147482399"/>
            <ac:spMk id="2" creationId="{0989C0A4-30FE-D38D-46A6-BC67636AAC6D}"/>
          </ac:spMkLst>
        </pc:spChg>
        <pc:spChg chg="mod">
          <ac:chgData name="ヨウセイ" userId="5a888fac-6edf-44e7-a4d9-9d61d31ce2f0" providerId="ADAL" clId="{E0A980C0-FF85-4E34-B64A-6ED91259EF34}" dt="2024-06-02T16:23:12.775" v="24815" actId="14100"/>
          <ac:spMkLst>
            <pc:docMk/>
            <pc:sldMk cId="2538966580" sldId="2147482399"/>
            <ac:spMk id="3" creationId="{550548C2-8CD7-4D84-DE8A-F1D4D37279CB}"/>
          </ac:spMkLst>
        </pc:spChg>
        <pc:spChg chg="del">
          <ac:chgData name="ヨウセイ" userId="5a888fac-6edf-44e7-a4d9-9d61d31ce2f0" providerId="ADAL" clId="{E0A980C0-FF85-4E34-B64A-6ED91259EF34}" dt="2024-06-02T02:28:35.436" v="10650" actId="478"/>
          <ac:spMkLst>
            <pc:docMk/>
            <pc:sldMk cId="2538966580" sldId="2147482399"/>
            <ac:spMk id="4" creationId="{AD7BAC8A-DFA8-A8A0-23B4-047F222F894E}"/>
          </ac:spMkLst>
        </pc:spChg>
        <pc:spChg chg="add mod">
          <ac:chgData name="ヨウセイ" userId="5a888fac-6edf-44e7-a4d9-9d61d31ce2f0" providerId="ADAL" clId="{E0A980C0-FF85-4E34-B64A-6ED91259EF34}" dt="2024-06-02T16:23:45.968" v="24898" actId="1076"/>
          <ac:spMkLst>
            <pc:docMk/>
            <pc:sldMk cId="2538966580" sldId="2147482399"/>
            <ac:spMk id="6" creationId="{F0764968-A354-CB89-748F-9DB9B7F5E94A}"/>
          </ac:spMkLst>
        </pc:spChg>
        <pc:spChg chg="add mod">
          <ac:chgData name="ヨウセイ" userId="5a888fac-6edf-44e7-a4d9-9d61d31ce2f0" providerId="ADAL" clId="{E0A980C0-FF85-4E34-B64A-6ED91259EF34}" dt="2024-06-02T13:58:37.394" v="12657"/>
          <ac:spMkLst>
            <pc:docMk/>
            <pc:sldMk cId="2538966580" sldId="2147482399"/>
            <ac:spMk id="7" creationId="{E4F02150-6FB1-2A32-47BC-E888C23D6493}"/>
          </ac:spMkLst>
        </pc:spChg>
      </pc:sldChg>
      <pc:sldChg chg="add del">
        <pc:chgData name="ヨウセイ" userId="5a888fac-6edf-44e7-a4d9-9d61d31ce2f0" providerId="ADAL" clId="{E0A980C0-FF85-4E34-B64A-6ED91259EF34}" dt="2024-06-02T01:53:51.446" v="7818"/>
        <pc:sldMkLst>
          <pc:docMk/>
          <pc:sldMk cId="4018386086" sldId="2147482399"/>
        </pc:sldMkLst>
      </pc:sldChg>
      <pc:sldChg chg="add del">
        <pc:chgData name="ヨウセイ" userId="5a888fac-6edf-44e7-a4d9-9d61d31ce2f0" providerId="ADAL" clId="{E0A980C0-FF85-4E34-B64A-6ED91259EF34}" dt="2024-06-02T01:53:55.148" v="7820"/>
        <pc:sldMkLst>
          <pc:docMk/>
          <pc:sldMk cId="1246139873" sldId="2147482400"/>
        </pc:sldMkLst>
      </pc:sldChg>
      <pc:sldChg chg="addSp modSp add mod">
        <pc:chgData name="ヨウセイ" userId="5a888fac-6edf-44e7-a4d9-9d61d31ce2f0" providerId="ADAL" clId="{E0A980C0-FF85-4E34-B64A-6ED91259EF34}" dt="2024-06-04T06:35:11.569" v="26805" actId="20577"/>
        <pc:sldMkLst>
          <pc:docMk/>
          <pc:sldMk cId="1903883696" sldId="2147482400"/>
        </pc:sldMkLst>
        <pc:spChg chg="mod">
          <ac:chgData name="ヨウセイ" userId="5a888fac-6edf-44e7-a4d9-9d61d31ce2f0" providerId="ADAL" clId="{E0A980C0-FF85-4E34-B64A-6ED91259EF34}" dt="2024-06-02T14:08:38.318" v="13109" actId="20577"/>
          <ac:spMkLst>
            <pc:docMk/>
            <pc:sldMk cId="1903883696" sldId="2147482400"/>
            <ac:spMk id="2" creationId="{1B2AC775-592F-9C70-5CDB-A83E37904580}"/>
          </ac:spMkLst>
        </pc:spChg>
        <pc:spChg chg="add mod">
          <ac:chgData name="ヨウセイ" userId="5a888fac-6edf-44e7-a4d9-9d61d31ce2f0" providerId="ADAL" clId="{E0A980C0-FF85-4E34-B64A-6ED91259EF34}" dt="2024-06-04T06:35:11.569" v="26805" actId="20577"/>
          <ac:spMkLst>
            <pc:docMk/>
            <pc:sldMk cId="1903883696" sldId="2147482400"/>
            <ac:spMk id="3" creationId="{23A69256-2D8B-BBBC-026E-05A802394061}"/>
          </ac:spMkLst>
        </pc:spChg>
        <pc:spChg chg="mod">
          <ac:chgData name="ヨウセイ" userId="5a888fac-6edf-44e7-a4d9-9d61d31ce2f0" providerId="ADAL" clId="{E0A980C0-FF85-4E34-B64A-6ED91259EF34}" dt="2024-06-04T06:34:54.597" v="26787" actId="20577"/>
          <ac:spMkLst>
            <pc:docMk/>
            <pc:sldMk cId="1903883696" sldId="2147482400"/>
            <ac:spMk id="6" creationId="{E7D1922D-4B05-B57B-6D69-4C19CD3AB390}"/>
          </ac:spMkLst>
        </pc:spChg>
      </pc:sldChg>
      <pc:sldChg chg="add del">
        <pc:chgData name="ヨウセイ" userId="5a888fac-6edf-44e7-a4d9-9d61d31ce2f0" providerId="ADAL" clId="{E0A980C0-FF85-4E34-B64A-6ED91259EF34}" dt="2024-06-02T01:53:51.446" v="7818"/>
        <pc:sldMkLst>
          <pc:docMk/>
          <pc:sldMk cId="3872980169" sldId="2147482400"/>
        </pc:sldMkLst>
      </pc:sldChg>
      <pc:sldChg chg="add del">
        <pc:chgData name="ヨウセイ" userId="5a888fac-6edf-44e7-a4d9-9d61d31ce2f0" providerId="ADAL" clId="{E0A980C0-FF85-4E34-B64A-6ED91259EF34}" dt="2024-06-02T01:53:51.446" v="7818"/>
        <pc:sldMkLst>
          <pc:docMk/>
          <pc:sldMk cId="836327387" sldId="2147482401"/>
        </pc:sldMkLst>
      </pc:sldChg>
      <pc:sldChg chg="add del">
        <pc:chgData name="ヨウセイ" userId="5a888fac-6edf-44e7-a4d9-9d61d31ce2f0" providerId="ADAL" clId="{E0A980C0-FF85-4E34-B64A-6ED91259EF34}" dt="2024-06-02T01:53:55.148" v="7820"/>
        <pc:sldMkLst>
          <pc:docMk/>
          <pc:sldMk cId="2141139242" sldId="2147482401"/>
        </pc:sldMkLst>
      </pc:sldChg>
      <pc:sldChg chg="addSp delSp modSp add mod">
        <pc:chgData name="ヨウセイ" userId="5a888fac-6edf-44e7-a4d9-9d61d31ce2f0" providerId="ADAL" clId="{E0A980C0-FF85-4E34-B64A-6ED91259EF34}" dt="2024-06-04T07:04:25.882" v="28151" actId="255"/>
        <pc:sldMkLst>
          <pc:docMk/>
          <pc:sldMk cId="2564042808" sldId="2147482401"/>
        </pc:sldMkLst>
        <pc:spChg chg="mod">
          <ac:chgData name="ヨウセイ" userId="5a888fac-6edf-44e7-a4d9-9d61d31ce2f0" providerId="ADAL" clId="{E0A980C0-FF85-4E34-B64A-6ED91259EF34}" dt="2024-06-02T14:09:56.092" v="13171" actId="14100"/>
          <ac:spMkLst>
            <pc:docMk/>
            <pc:sldMk cId="2564042808" sldId="2147482401"/>
            <ac:spMk id="2" creationId="{1B2AC775-592F-9C70-5CDB-A83E37904580}"/>
          </ac:spMkLst>
        </pc:spChg>
        <pc:spChg chg="mod">
          <ac:chgData name="ヨウセイ" userId="5a888fac-6edf-44e7-a4d9-9d61d31ce2f0" providerId="ADAL" clId="{E0A980C0-FF85-4E34-B64A-6ED91259EF34}" dt="2024-06-04T07:04:25.882" v="28151" actId="255"/>
          <ac:spMkLst>
            <pc:docMk/>
            <pc:sldMk cId="2564042808" sldId="2147482401"/>
            <ac:spMk id="6" creationId="{E7D1922D-4B05-B57B-6D69-4C19CD3AB390}"/>
          </ac:spMkLst>
        </pc:spChg>
        <pc:spChg chg="add mod">
          <ac:chgData name="ヨウセイ" userId="5a888fac-6edf-44e7-a4d9-9d61d31ce2f0" providerId="ADAL" clId="{E0A980C0-FF85-4E34-B64A-6ED91259EF34}" dt="2024-06-02T14:51:41.538" v="17769" actId="1076"/>
          <ac:spMkLst>
            <pc:docMk/>
            <pc:sldMk cId="2564042808" sldId="2147482401"/>
            <ac:spMk id="8" creationId="{4624502C-FE51-DBE8-757C-53DC3A981485}"/>
          </ac:spMkLst>
        </pc:spChg>
        <pc:spChg chg="add del mod">
          <ac:chgData name="ヨウセイ" userId="5a888fac-6edf-44e7-a4d9-9d61d31ce2f0" providerId="ADAL" clId="{E0A980C0-FF85-4E34-B64A-6ED91259EF34}" dt="2024-06-02T16:18:38.425" v="24572" actId="478"/>
          <ac:spMkLst>
            <pc:docMk/>
            <pc:sldMk cId="2564042808" sldId="2147482401"/>
            <ac:spMk id="9" creationId="{5D675021-3D43-44BF-10E0-470B2FDD35DC}"/>
          </ac:spMkLst>
        </pc:spChg>
        <pc:picChg chg="add del mod">
          <ac:chgData name="ヨウセイ" userId="5a888fac-6edf-44e7-a4d9-9d61d31ce2f0" providerId="ADAL" clId="{E0A980C0-FF85-4E34-B64A-6ED91259EF34}" dt="2024-06-04T07:02:54.871" v="28137" actId="478"/>
          <ac:picMkLst>
            <pc:docMk/>
            <pc:sldMk cId="2564042808" sldId="2147482401"/>
            <ac:picMk id="7" creationId="{D398F16B-7501-70F5-185B-406AA44CBF5C}"/>
          </ac:picMkLst>
        </pc:picChg>
        <pc:picChg chg="add mod ord">
          <ac:chgData name="ヨウセイ" userId="5a888fac-6edf-44e7-a4d9-9d61d31ce2f0" providerId="ADAL" clId="{E0A980C0-FF85-4E34-B64A-6ED91259EF34}" dt="2024-06-04T07:03:35.524" v="28146" actId="1076"/>
          <ac:picMkLst>
            <pc:docMk/>
            <pc:sldMk cId="2564042808" sldId="2147482401"/>
            <ac:picMk id="9" creationId="{FBA7AF55-6B41-F327-A0A9-90333D5308CA}"/>
          </ac:picMkLst>
        </pc:picChg>
      </pc:sldChg>
      <pc:sldChg chg="add del">
        <pc:chgData name="ヨウセイ" userId="5a888fac-6edf-44e7-a4d9-9d61d31ce2f0" providerId="ADAL" clId="{E0A980C0-FF85-4E34-B64A-6ED91259EF34}" dt="2024-06-02T01:53:55.148" v="7820"/>
        <pc:sldMkLst>
          <pc:docMk/>
          <pc:sldMk cId="3031225" sldId="2147482402"/>
        </pc:sldMkLst>
      </pc:sldChg>
      <pc:sldChg chg="addSp delSp modSp add mod">
        <pc:chgData name="ヨウセイ" userId="5a888fac-6edf-44e7-a4d9-9d61d31ce2f0" providerId="ADAL" clId="{E0A980C0-FF85-4E34-B64A-6ED91259EF34}" dt="2024-06-04T07:05:25.521" v="28202" actId="20577"/>
        <pc:sldMkLst>
          <pc:docMk/>
          <pc:sldMk cId="1632324299" sldId="2147482402"/>
        </pc:sldMkLst>
        <pc:spChg chg="mod">
          <ac:chgData name="ヨウセイ" userId="5a888fac-6edf-44e7-a4d9-9d61d31ce2f0" providerId="ADAL" clId="{E0A980C0-FF85-4E34-B64A-6ED91259EF34}" dt="2024-06-04T07:05:25.521" v="28202" actId="20577"/>
          <ac:spMkLst>
            <pc:docMk/>
            <pc:sldMk cId="1632324299" sldId="2147482402"/>
            <ac:spMk id="6" creationId="{E7D1922D-4B05-B57B-6D69-4C19CD3AB390}"/>
          </ac:spMkLst>
        </pc:spChg>
        <pc:spChg chg="add mod ord">
          <ac:chgData name="ヨウセイ" userId="5a888fac-6edf-44e7-a4d9-9d61d31ce2f0" providerId="ADAL" clId="{E0A980C0-FF85-4E34-B64A-6ED91259EF34}" dt="2024-06-04T07:03:46.805" v="28149" actId="1076"/>
          <ac:spMkLst>
            <pc:docMk/>
            <pc:sldMk cId="1632324299" sldId="2147482402"/>
            <ac:spMk id="9" creationId="{692DBDE2-8D96-6FBE-D6C9-A9976006AEFE}"/>
          </ac:spMkLst>
        </pc:spChg>
        <pc:spChg chg="add mod">
          <ac:chgData name="ヨウセイ" userId="5a888fac-6edf-44e7-a4d9-9d61d31ce2f0" providerId="ADAL" clId="{E0A980C0-FF85-4E34-B64A-6ED91259EF34}" dt="2024-06-04T06:32:17.501" v="26612" actId="14100"/>
          <ac:spMkLst>
            <pc:docMk/>
            <pc:sldMk cId="1632324299" sldId="2147482402"/>
            <ac:spMk id="10" creationId="{D26BAD47-F7CD-9B86-E458-71A4E3198DE9}"/>
          </ac:spMkLst>
        </pc:spChg>
        <pc:picChg chg="add del mod">
          <ac:chgData name="ヨウセイ" userId="5a888fac-6edf-44e7-a4d9-9d61d31ce2f0" providerId="ADAL" clId="{E0A980C0-FF85-4E34-B64A-6ED91259EF34}" dt="2024-06-04T06:31:51.469" v="26550" actId="478"/>
          <ac:picMkLst>
            <pc:docMk/>
            <pc:sldMk cId="1632324299" sldId="2147482402"/>
            <ac:picMk id="7" creationId="{CA46442A-5F26-E02E-41F6-3946D645BE64}"/>
          </ac:picMkLst>
        </pc:picChg>
        <pc:picChg chg="del">
          <ac:chgData name="ヨウセイ" userId="5a888fac-6edf-44e7-a4d9-9d61d31ce2f0" providerId="ADAL" clId="{E0A980C0-FF85-4E34-B64A-6ED91259EF34}" dt="2024-06-02T14:12:58.742" v="13626" actId="478"/>
          <ac:picMkLst>
            <pc:docMk/>
            <pc:sldMk cId="1632324299" sldId="2147482402"/>
            <ac:picMk id="7" creationId="{D398F16B-7501-70F5-185B-406AA44CBF5C}"/>
          </ac:picMkLst>
        </pc:picChg>
        <pc:picChg chg="add del mod">
          <ac:chgData name="ヨウセイ" userId="5a888fac-6edf-44e7-a4d9-9d61d31ce2f0" providerId="ADAL" clId="{E0A980C0-FF85-4E34-B64A-6ED91259EF34}" dt="2024-06-04T06:30:42.188" v="26538" actId="478"/>
          <ac:picMkLst>
            <pc:docMk/>
            <pc:sldMk cId="1632324299" sldId="2147482402"/>
            <ac:picMk id="8" creationId="{1D463A3E-B20E-69E5-3219-90140A3F9BEF}"/>
          </ac:picMkLst>
        </pc:picChg>
        <pc:picChg chg="add mod modCrop">
          <ac:chgData name="ヨウセイ" userId="5a888fac-6edf-44e7-a4d9-9d61d31ce2f0" providerId="ADAL" clId="{E0A980C0-FF85-4E34-B64A-6ED91259EF34}" dt="2024-06-04T07:03:40.076" v="28147" actId="14100"/>
          <ac:picMkLst>
            <pc:docMk/>
            <pc:sldMk cId="1632324299" sldId="2147482402"/>
            <ac:picMk id="12" creationId="{D5C17C01-8E46-8D91-CAC3-6C2FEF6C8A8A}"/>
          </ac:picMkLst>
        </pc:picChg>
      </pc:sldChg>
      <pc:sldChg chg="add del">
        <pc:chgData name="ヨウセイ" userId="5a888fac-6edf-44e7-a4d9-9d61d31ce2f0" providerId="ADAL" clId="{E0A980C0-FF85-4E34-B64A-6ED91259EF34}" dt="2024-06-02T01:53:51.446" v="7818"/>
        <pc:sldMkLst>
          <pc:docMk/>
          <pc:sldMk cId="1909713028" sldId="2147482402"/>
        </pc:sldMkLst>
      </pc:sldChg>
      <pc:sldChg chg="add del">
        <pc:chgData name="ヨウセイ" userId="5a888fac-6edf-44e7-a4d9-9d61d31ce2f0" providerId="ADAL" clId="{E0A980C0-FF85-4E34-B64A-6ED91259EF34}" dt="2024-06-02T01:53:55.148" v="7820"/>
        <pc:sldMkLst>
          <pc:docMk/>
          <pc:sldMk cId="1726172014" sldId="2147482403"/>
        </pc:sldMkLst>
      </pc:sldChg>
      <pc:sldChg chg="addSp delSp modSp add mod">
        <pc:chgData name="ヨウセイ" userId="5a888fac-6edf-44e7-a4d9-9d61d31ce2f0" providerId="ADAL" clId="{E0A980C0-FF85-4E34-B64A-6ED91259EF34}" dt="2024-06-04T07:05:49.172" v="28207" actId="1076"/>
        <pc:sldMkLst>
          <pc:docMk/>
          <pc:sldMk cId="2725717405" sldId="2147482403"/>
        </pc:sldMkLst>
        <pc:spChg chg="mod">
          <ac:chgData name="ヨウセイ" userId="5a888fac-6edf-44e7-a4d9-9d61d31ce2f0" providerId="ADAL" clId="{E0A980C0-FF85-4E34-B64A-6ED91259EF34}" dt="2024-06-02T16:18:26.909" v="24570" actId="20577"/>
          <ac:spMkLst>
            <pc:docMk/>
            <pc:sldMk cId="2725717405" sldId="2147482403"/>
            <ac:spMk id="6" creationId="{E7D1922D-4B05-B57B-6D69-4C19CD3AB390}"/>
          </ac:spMkLst>
        </pc:spChg>
        <pc:spChg chg="mod ord">
          <ac:chgData name="ヨウセイ" userId="5a888fac-6edf-44e7-a4d9-9d61d31ce2f0" providerId="ADAL" clId="{E0A980C0-FF85-4E34-B64A-6ED91259EF34}" dt="2024-06-04T07:05:49.172" v="28207" actId="1076"/>
          <ac:spMkLst>
            <pc:docMk/>
            <pc:sldMk cId="2725717405" sldId="2147482403"/>
            <ac:spMk id="9" creationId="{692DBDE2-8D96-6FBE-D6C9-A9976006AEFE}"/>
          </ac:spMkLst>
        </pc:spChg>
        <pc:spChg chg="add mod">
          <ac:chgData name="ヨウセイ" userId="5a888fac-6edf-44e7-a4d9-9d61d31ce2f0" providerId="ADAL" clId="{E0A980C0-FF85-4E34-B64A-6ED91259EF34}" dt="2024-06-02T16:17:40.287" v="24481" actId="1076"/>
          <ac:spMkLst>
            <pc:docMk/>
            <pc:sldMk cId="2725717405" sldId="2147482403"/>
            <ac:spMk id="12" creationId="{98177D08-F460-0517-96BE-D94932EFC05F}"/>
          </ac:spMkLst>
        </pc:spChg>
        <pc:spChg chg="add del mod">
          <ac:chgData name="ヨウセイ" userId="5a888fac-6edf-44e7-a4d9-9d61d31ce2f0" providerId="ADAL" clId="{E0A980C0-FF85-4E34-B64A-6ED91259EF34}" dt="2024-06-02T14:29:19.780" v="15150" actId="478"/>
          <ac:spMkLst>
            <pc:docMk/>
            <pc:sldMk cId="2725717405" sldId="2147482403"/>
            <ac:spMk id="13" creationId="{3C1A10D3-34E8-C9F5-7F42-C1575BB19A34}"/>
          </ac:spMkLst>
        </pc:spChg>
        <pc:picChg chg="add mod">
          <ac:chgData name="ヨウセイ" userId="5a888fac-6edf-44e7-a4d9-9d61d31ce2f0" providerId="ADAL" clId="{E0A980C0-FF85-4E34-B64A-6ED91259EF34}" dt="2024-06-04T07:05:43.764" v="28205" actId="1076"/>
          <ac:picMkLst>
            <pc:docMk/>
            <pc:sldMk cId="2725717405" sldId="2147482403"/>
            <ac:picMk id="7" creationId="{10033156-9644-24F9-B4C3-C79F5DB9005C}"/>
          </ac:picMkLst>
        </pc:picChg>
        <pc:picChg chg="del">
          <ac:chgData name="ヨウセイ" userId="5a888fac-6edf-44e7-a4d9-9d61d31ce2f0" providerId="ADAL" clId="{E0A980C0-FF85-4E34-B64A-6ED91259EF34}" dt="2024-06-02T14:19:02.034" v="14153" actId="478"/>
          <ac:picMkLst>
            <pc:docMk/>
            <pc:sldMk cId="2725717405" sldId="2147482403"/>
            <ac:picMk id="8" creationId="{1D463A3E-B20E-69E5-3219-90140A3F9BEF}"/>
          </ac:picMkLst>
        </pc:picChg>
        <pc:picChg chg="add mod modCrop">
          <ac:chgData name="ヨウセイ" userId="5a888fac-6edf-44e7-a4d9-9d61d31ce2f0" providerId="ADAL" clId="{E0A980C0-FF85-4E34-B64A-6ED91259EF34}" dt="2024-06-04T07:05:40.413" v="28204" actId="1076"/>
          <ac:picMkLst>
            <pc:docMk/>
            <pc:sldMk cId="2725717405" sldId="2147482403"/>
            <ac:picMk id="11" creationId="{AD32E1C0-FD39-8483-5FAD-28A653CB8F1D}"/>
          </ac:picMkLst>
        </pc:picChg>
      </pc:sldChg>
      <pc:sldChg chg="add del">
        <pc:chgData name="ヨウセイ" userId="5a888fac-6edf-44e7-a4d9-9d61d31ce2f0" providerId="ADAL" clId="{E0A980C0-FF85-4E34-B64A-6ED91259EF34}" dt="2024-06-02T01:53:51.446" v="7818"/>
        <pc:sldMkLst>
          <pc:docMk/>
          <pc:sldMk cId="3992298437" sldId="2147482403"/>
        </pc:sldMkLst>
      </pc:sldChg>
      <pc:sldChg chg="add del">
        <pc:chgData name="ヨウセイ" userId="5a888fac-6edf-44e7-a4d9-9d61d31ce2f0" providerId="ADAL" clId="{E0A980C0-FF85-4E34-B64A-6ED91259EF34}" dt="2024-06-02T01:53:51.446" v="7818"/>
        <pc:sldMkLst>
          <pc:docMk/>
          <pc:sldMk cId="2458976856" sldId="2147482404"/>
        </pc:sldMkLst>
      </pc:sldChg>
      <pc:sldChg chg="addSp delSp modSp add mod">
        <pc:chgData name="ヨウセイ" userId="5a888fac-6edf-44e7-a4d9-9d61d31ce2f0" providerId="ADAL" clId="{E0A980C0-FF85-4E34-B64A-6ED91259EF34}" dt="2024-06-04T07:07:03.039" v="28276" actId="20577"/>
        <pc:sldMkLst>
          <pc:docMk/>
          <pc:sldMk cId="3197825611" sldId="2147482404"/>
        </pc:sldMkLst>
        <pc:spChg chg="mod">
          <ac:chgData name="ヨウセイ" userId="5a888fac-6edf-44e7-a4d9-9d61d31ce2f0" providerId="ADAL" clId="{E0A980C0-FF85-4E34-B64A-6ED91259EF34}" dt="2024-06-04T06:35:43.762" v="26817" actId="20577"/>
          <ac:spMkLst>
            <pc:docMk/>
            <pc:sldMk cId="3197825611" sldId="2147482404"/>
            <ac:spMk id="6" creationId="{E7D1922D-4B05-B57B-6D69-4C19CD3AB390}"/>
          </ac:spMkLst>
        </pc:spChg>
        <pc:spChg chg="mod ord">
          <ac:chgData name="ヨウセイ" userId="5a888fac-6edf-44e7-a4d9-9d61d31ce2f0" providerId="ADAL" clId="{E0A980C0-FF85-4E34-B64A-6ED91259EF34}" dt="2024-06-02T14:32:15.324" v="15477" actId="1076"/>
          <ac:spMkLst>
            <pc:docMk/>
            <pc:sldMk cId="3197825611" sldId="2147482404"/>
            <ac:spMk id="9" creationId="{692DBDE2-8D96-6FBE-D6C9-A9976006AEFE}"/>
          </ac:spMkLst>
        </pc:spChg>
        <pc:spChg chg="add mod">
          <ac:chgData name="ヨウセイ" userId="5a888fac-6edf-44e7-a4d9-9d61d31ce2f0" providerId="ADAL" clId="{E0A980C0-FF85-4E34-B64A-6ED91259EF34}" dt="2024-06-04T07:06:52.397" v="28263" actId="1076"/>
          <ac:spMkLst>
            <pc:docMk/>
            <pc:sldMk cId="3197825611" sldId="2147482404"/>
            <ac:spMk id="13" creationId="{BAEC67E5-AF80-38BC-AE77-850B7951756B}"/>
          </ac:spMkLst>
        </pc:spChg>
        <pc:spChg chg="add mod">
          <ac:chgData name="ヨウセイ" userId="5a888fac-6edf-44e7-a4d9-9d61d31ce2f0" providerId="ADAL" clId="{E0A980C0-FF85-4E34-B64A-6ED91259EF34}" dt="2024-06-04T07:07:03.039" v="28276" actId="20577"/>
          <ac:spMkLst>
            <pc:docMk/>
            <pc:sldMk cId="3197825611" sldId="2147482404"/>
            <ac:spMk id="14" creationId="{A1FAB8A9-6F86-A270-09B7-CFE60A704037}"/>
          </ac:spMkLst>
        </pc:spChg>
        <pc:picChg chg="del">
          <ac:chgData name="ヨウセイ" userId="5a888fac-6edf-44e7-a4d9-9d61d31ce2f0" providerId="ADAL" clId="{E0A980C0-FF85-4E34-B64A-6ED91259EF34}" dt="2024-06-02T14:27:01.521" v="15098" actId="478"/>
          <ac:picMkLst>
            <pc:docMk/>
            <pc:sldMk cId="3197825611" sldId="2147482404"/>
            <ac:picMk id="7" creationId="{10033156-9644-24F9-B4C3-C79F5DB9005C}"/>
          </ac:picMkLst>
        </pc:picChg>
        <pc:picChg chg="add mod">
          <ac:chgData name="ヨウセイ" userId="5a888fac-6edf-44e7-a4d9-9d61d31ce2f0" providerId="ADAL" clId="{E0A980C0-FF85-4E34-B64A-6ED91259EF34}" dt="2024-06-04T06:35:41.885" v="26814" actId="1076"/>
          <ac:picMkLst>
            <pc:docMk/>
            <pc:sldMk cId="3197825611" sldId="2147482404"/>
            <ac:picMk id="8" creationId="{04243205-CA16-DF2A-F7A2-19E46CF4B157}"/>
          </ac:picMkLst>
        </pc:picChg>
        <pc:picChg chg="del">
          <ac:chgData name="ヨウセイ" userId="5a888fac-6edf-44e7-a4d9-9d61d31ce2f0" providerId="ADAL" clId="{E0A980C0-FF85-4E34-B64A-6ED91259EF34}" dt="2024-06-02T14:27:02.397" v="15099" actId="478"/>
          <ac:picMkLst>
            <pc:docMk/>
            <pc:sldMk cId="3197825611" sldId="2147482404"/>
            <ac:picMk id="11" creationId="{AD32E1C0-FD39-8483-5FAD-28A653CB8F1D}"/>
          </ac:picMkLst>
        </pc:picChg>
        <pc:picChg chg="add mod modCrop">
          <ac:chgData name="ヨウセイ" userId="5a888fac-6edf-44e7-a4d9-9d61d31ce2f0" providerId="ADAL" clId="{E0A980C0-FF85-4E34-B64A-6ED91259EF34}" dt="2024-06-02T14:31:25.802" v="15340" actId="1076"/>
          <ac:picMkLst>
            <pc:docMk/>
            <pc:sldMk cId="3197825611" sldId="2147482404"/>
            <ac:picMk id="12" creationId="{A405A92D-7626-EEA2-25D5-308F090325FC}"/>
          </ac:picMkLst>
        </pc:picChg>
      </pc:sldChg>
      <pc:sldChg chg="add del">
        <pc:chgData name="ヨウセイ" userId="5a888fac-6edf-44e7-a4d9-9d61d31ce2f0" providerId="ADAL" clId="{E0A980C0-FF85-4E34-B64A-6ED91259EF34}" dt="2024-06-02T01:53:55.148" v="7820"/>
        <pc:sldMkLst>
          <pc:docMk/>
          <pc:sldMk cId="3622873565" sldId="2147482404"/>
        </pc:sldMkLst>
      </pc:sldChg>
      <pc:sldChg chg="add del">
        <pc:chgData name="ヨウセイ" userId="5a888fac-6edf-44e7-a4d9-9d61d31ce2f0" providerId="ADAL" clId="{E0A980C0-FF85-4E34-B64A-6ED91259EF34}" dt="2024-06-02T01:53:51.446" v="7818"/>
        <pc:sldMkLst>
          <pc:docMk/>
          <pc:sldMk cId="1040088941" sldId="2147482405"/>
        </pc:sldMkLst>
      </pc:sldChg>
      <pc:sldChg chg="add del">
        <pc:chgData name="ヨウセイ" userId="5a888fac-6edf-44e7-a4d9-9d61d31ce2f0" providerId="ADAL" clId="{E0A980C0-FF85-4E34-B64A-6ED91259EF34}" dt="2024-06-02T01:53:55.148" v="7820"/>
        <pc:sldMkLst>
          <pc:docMk/>
          <pc:sldMk cId="2504012159" sldId="2147482405"/>
        </pc:sldMkLst>
      </pc:sldChg>
      <pc:sldChg chg="addSp delSp modSp add mod ord">
        <pc:chgData name="ヨウセイ" userId="5a888fac-6edf-44e7-a4d9-9d61d31ce2f0" providerId="ADAL" clId="{E0A980C0-FF85-4E34-B64A-6ED91259EF34}" dt="2024-06-04T07:06:43.476" v="28262" actId="478"/>
        <pc:sldMkLst>
          <pc:docMk/>
          <pc:sldMk cId="2650977220" sldId="2147482405"/>
        </pc:sldMkLst>
        <pc:spChg chg="mod">
          <ac:chgData name="ヨウセイ" userId="5a888fac-6edf-44e7-a4d9-9d61d31ce2f0" providerId="ADAL" clId="{E0A980C0-FF85-4E34-B64A-6ED91259EF34}" dt="2024-06-04T07:06:23.032" v="28252" actId="6549"/>
          <ac:spMkLst>
            <pc:docMk/>
            <pc:sldMk cId="2650977220" sldId="2147482405"/>
            <ac:spMk id="6" creationId="{E7D1922D-4B05-B57B-6D69-4C19CD3AB390}"/>
          </ac:spMkLst>
        </pc:spChg>
        <pc:spChg chg="mod ord">
          <ac:chgData name="ヨウセイ" userId="5a888fac-6edf-44e7-a4d9-9d61d31ce2f0" providerId="ADAL" clId="{E0A980C0-FF85-4E34-B64A-6ED91259EF34}" dt="2024-06-04T07:06:35.175" v="28258" actId="1076"/>
          <ac:spMkLst>
            <pc:docMk/>
            <pc:sldMk cId="2650977220" sldId="2147482405"/>
            <ac:spMk id="9" creationId="{692DBDE2-8D96-6FBE-D6C9-A9976006AEFE}"/>
          </ac:spMkLst>
        </pc:spChg>
        <pc:spChg chg="del mod">
          <ac:chgData name="ヨウセイ" userId="5a888fac-6edf-44e7-a4d9-9d61d31ce2f0" providerId="ADAL" clId="{E0A980C0-FF85-4E34-B64A-6ED91259EF34}" dt="2024-06-04T07:06:43.476" v="28262" actId="478"/>
          <ac:spMkLst>
            <pc:docMk/>
            <pc:sldMk cId="2650977220" sldId="2147482405"/>
            <ac:spMk id="13" creationId="{BAEC67E5-AF80-38BC-AE77-850B7951756B}"/>
          </ac:spMkLst>
        </pc:spChg>
        <pc:spChg chg="del">
          <ac:chgData name="ヨウセイ" userId="5a888fac-6edf-44e7-a4d9-9d61d31ce2f0" providerId="ADAL" clId="{E0A980C0-FF85-4E34-B64A-6ED91259EF34}" dt="2024-06-02T14:33:45.910" v="15759" actId="478"/>
          <ac:spMkLst>
            <pc:docMk/>
            <pc:sldMk cId="2650977220" sldId="2147482405"/>
            <ac:spMk id="14" creationId="{A1FAB8A9-6F86-A270-09B7-CFE60A704037}"/>
          </ac:spMkLst>
        </pc:spChg>
        <pc:picChg chg="add del mod">
          <ac:chgData name="ヨウセイ" userId="5a888fac-6edf-44e7-a4d9-9d61d31ce2f0" providerId="ADAL" clId="{E0A980C0-FF85-4E34-B64A-6ED91259EF34}" dt="2024-06-02T14:34:53.925" v="15764" actId="478"/>
          <ac:picMkLst>
            <pc:docMk/>
            <pc:sldMk cId="2650977220" sldId="2147482405"/>
            <ac:picMk id="7" creationId="{B72295BA-96FF-AC14-93E9-AC5342E3A3B6}"/>
          </ac:picMkLst>
        </pc:picChg>
        <pc:picChg chg="del">
          <ac:chgData name="ヨウセイ" userId="5a888fac-6edf-44e7-a4d9-9d61d31ce2f0" providerId="ADAL" clId="{E0A980C0-FF85-4E34-B64A-6ED91259EF34}" dt="2024-06-02T14:33:50.592" v="15761" actId="478"/>
          <ac:picMkLst>
            <pc:docMk/>
            <pc:sldMk cId="2650977220" sldId="2147482405"/>
            <ac:picMk id="8" creationId="{04243205-CA16-DF2A-F7A2-19E46CF4B157}"/>
          </ac:picMkLst>
        </pc:picChg>
        <pc:picChg chg="add mod">
          <ac:chgData name="ヨウセイ" userId="5a888fac-6edf-44e7-a4d9-9d61d31ce2f0" providerId="ADAL" clId="{E0A980C0-FF85-4E34-B64A-6ED91259EF34}" dt="2024-06-04T07:06:40.571" v="28261" actId="1076"/>
          <ac:picMkLst>
            <pc:docMk/>
            <pc:sldMk cId="2650977220" sldId="2147482405"/>
            <ac:picMk id="11" creationId="{5AEF1EA1-F9E0-3902-0B71-56711F559B96}"/>
          </ac:picMkLst>
        </pc:picChg>
        <pc:picChg chg="del">
          <ac:chgData name="ヨウセイ" userId="5a888fac-6edf-44e7-a4d9-9d61d31ce2f0" providerId="ADAL" clId="{E0A980C0-FF85-4E34-B64A-6ED91259EF34}" dt="2024-06-02T14:33:43.436" v="15758" actId="478"/>
          <ac:picMkLst>
            <pc:docMk/>
            <pc:sldMk cId="2650977220" sldId="2147482405"/>
            <ac:picMk id="12" creationId="{A405A92D-7626-EEA2-25D5-308F090325FC}"/>
          </ac:picMkLst>
        </pc:picChg>
      </pc:sldChg>
      <pc:sldChg chg="add del">
        <pc:chgData name="ヨウセイ" userId="5a888fac-6edf-44e7-a4d9-9d61d31ce2f0" providerId="ADAL" clId="{E0A980C0-FF85-4E34-B64A-6ED91259EF34}" dt="2024-06-02T01:53:55.148" v="7820"/>
        <pc:sldMkLst>
          <pc:docMk/>
          <pc:sldMk cId="18602913" sldId="2147482406"/>
        </pc:sldMkLst>
      </pc:sldChg>
      <pc:sldChg chg="modSp add mod ord">
        <pc:chgData name="ヨウセイ" userId="5a888fac-6edf-44e7-a4d9-9d61d31ce2f0" providerId="ADAL" clId="{E0A980C0-FF85-4E34-B64A-6ED91259EF34}" dt="2024-06-04T06:36:15.350" v="26824" actId="113"/>
        <pc:sldMkLst>
          <pc:docMk/>
          <pc:sldMk cId="551691824" sldId="2147482406"/>
        </pc:sldMkLst>
        <pc:spChg chg="mod">
          <ac:chgData name="ヨウセイ" userId="5a888fac-6edf-44e7-a4d9-9d61d31ce2f0" providerId="ADAL" clId="{E0A980C0-FF85-4E34-B64A-6ED91259EF34}" dt="2024-06-02T14:43:01.479" v="16742" actId="6549"/>
          <ac:spMkLst>
            <pc:docMk/>
            <pc:sldMk cId="551691824" sldId="2147482406"/>
            <ac:spMk id="2" creationId="{0989C0A4-30FE-D38D-46A6-BC67636AAC6D}"/>
          </ac:spMkLst>
        </pc:spChg>
        <pc:spChg chg="mod">
          <ac:chgData name="ヨウセイ" userId="5a888fac-6edf-44e7-a4d9-9d61d31ce2f0" providerId="ADAL" clId="{E0A980C0-FF85-4E34-B64A-6ED91259EF34}" dt="2024-06-02T15:15:06.668" v="20164" actId="20577"/>
          <ac:spMkLst>
            <pc:docMk/>
            <pc:sldMk cId="551691824" sldId="2147482406"/>
            <ac:spMk id="3" creationId="{550548C2-8CD7-4D84-DE8A-F1D4D37279CB}"/>
          </ac:spMkLst>
        </pc:spChg>
        <pc:spChg chg="mod">
          <ac:chgData name="ヨウセイ" userId="5a888fac-6edf-44e7-a4d9-9d61d31ce2f0" providerId="ADAL" clId="{E0A980C0-FF85-4E34-B64A-6ED91259EF34}" dt="2024-06-04T06:36:15.350" v="26824" actId="113"/>
          <ac:spMkLst>
            <pc:docMk/>
            <pc:sldMk cId="551691824" sldId="2147482406"/>
            <ac:spMk id="6" creationId="{F0764968-A354-CB89-748F-9DB9B7F5E94A}"/>
          </ac:spMkLst>
        </pc:spChg>
      </pc:sldChg>
      <pc:sldChg chg="add del">
        <pc:chgData name="ヨウセイ" userId="5a888fac-6edf-44e7-a4d9-9d61d31ce2f0" providerId="ADAL" clId="{E0A980C0-FF85-4E34-B64A-6ED91259EF34}" dt="2024-06-02T01:53:51.446" v="7818"/>
        <pc:sldMkLst>
          <pc:docMk/>
          <pc:sldMk cId="2684017023" sldId="2147482406"/>
        </pc:sldMkLst>
      </pc:sldChg>
      <pc:sldChg chg="modSp add mod ord">
        <pc:chgData name="ヨウセイ" userId="5a888fac-6edf-44e7-a4d9-9d61d31ce2f0" providerId="ADAL" clId="{E0A980C0-FF85-4E34-B64A-6ED91259EF34}" dt="2024-06-02T16:22:59.661" v="24814" actId="1076"/>
        <pc:sldMkLst>
          <pc:docMk/>
          <pc:sldMk cId="42604361" sldId="2147482407"/>
        </pc:sldMkLst>
        <pc:spChg chg="mod">
          <ac:chgData name="ヨウセイ" userId="5a888fac-6edf-44e7-a4d9-9d61d31ce2f0" providerId="ADAL" clId="{E0A980C0-FF85-4E34-B64A-6ED91259EF34}" dt="2024-06-02T16:22:57.532" v="24813" actId="255"/>
          <ac:spMkLst>
            <pc:docMk/>
            <pc:sldMk cId="42604361" sldId="2147482407"/>
            <ac:spMk id="2" creationId="{0989C0A4-30FE-D38D-46A6-BC67636AAC6D}"/>
          </ac:spMkLst>
        </pc:spChg>
        <pc:spChg chg="mod">
          <ac:chgData name="ヨウセイ" userId="5a888fac-6edf-44e7-a4d9-9d61d31ce2f0" providerId="ADAL" clId="{E0A980C0-FF85-4E34-B64A-6ED91259EF34}" dt="2024-06-02T14:44:43.363" v="16983" actId="14100"/>
          <ac:spMkLst>
            <pc:docMk/>
            <pc:sldMk cId="42604361" sldId="2147482407"/>
            <ac:spMk id="3" creationId="{550548C2-8CD7-4D84-DE8A-F1D4D37279CB}"/>
          </ac:spMkLst>
        </pc:spChg>
        <pc:spChg chg="mod">
          <ac:chgData name="ヨウセイ" userId="5a888fac-6edf-44e7-a4d9-9d61d31ce2f0" providerId="ADAL" clId="{E0A980C0-FF85-4E34-B64A-6ED91259EF34}" dt="2024-06-02T16:22:59.661" v="24814" actId="1076"/>
          <ac:spMkLst>
            <pc:docMk/>
            <pc:sldMk cId="42604361" sldId="2147482407"/>
            <ac:spMk id="6" creationId="{F0764968-A354-CB89-748F-9DB9B7F5E94A}"/>
          </ac:spMkLst>
        </pc:spChg>
      </pc:sldChg>
      <pc:sldChg chg="addSp delSp modSp add mod">
        <pc:chgData name="ヨウセイ" userId="5a888fac-6edf-44e7-a4d9-9d61d31ce2f0" providerId="ADAL" clId="{E0A980C0-FF85-4E34-B64A-6ED91259EF34}" dt="2024-06-04T06:36:58.129" v="26845" actId="20577"/>
        <pc:sldMkLst>
          <pc:docMk/>
          <pc:sldMk cId="4268351048" sldId="2147482408"/>
        </pc:sldMkLst>
        <pc:spChg chg="mod">
          <ac:chgData name="ヨウセイ" userId="5a888fac-6edf-44e7-a4d9-9d61d31ce2f0" providerId="ADAL" clId="{E0A980C0-FF85-4E34-B64A-6ED91259EF34}" dt="2024-06-02T15:00:19.275" v="18900" actId="14100"/>
          <ac:spMkLst>
            <pc:docMk/>
            <pc:sldMk cId="4268351048" sldId="2147482408"/>
            <ac:spMk id="2" creationId="{1B2AC775-592F-9C70-5CDB-A83E37904580}"/>
          </ac:spMkLst>
        </pc:spChg>
        <pc:spChg chg="mod">
          <ac:chgData name="ヨウセイ" userId="5a888fac-6edf-44e7-a4d9-9d61d31ce2f0" providerId="ADAL" clId="{E0A980C0-FF85-4E34-B64A-6ED91259EF34}" dt="2024-06-04T06:36:58.129" v="26845" actId="20577"/>
          <ac:spMkLst>
            <pc:docMk/>
            <pc:sldMk cId="4268351048" sldId="2147482408"/>
            <ac:spMk id="6" creationId="{E7D1922D-4B05-B57B-6D69-4C19CD3AB390}"/>
          </ac:spMkLst>
        </pc:spChg>
        <pc:spChg chg="del mod">
          <ac:chgData name="ヨウセイ" userId="5a888fac-6edf-44e7-a4d9-9d61d31ce2f0" providerId="ADAL" clId="{E0A980C0-FF85-4E34-B64A-6ED91259EF34}" dt="2024-06-02T14:55:35.961" v="18387" actId="478"/>
          <ac:spMkLst>
            <pc:docMk/>
            <pc:sldMk cId="4268351048" sldId="2147482408"/>
            <ac:spMk id="9" creationId="{692DBDE2-8D96-6FBE-D6C9-A9976006AEFE}"/>
          </ac:spMkLst>
        </pc:spChg>
        <pc:spChg chg="del">
          <ac:chgData name="ヨウセイ" userId="5a888fac-6edf-44e7-a4d9-9d61d31ce2f0" providerId="ADAL" clId="{E0A980C0-FF85-4E34-B64A-6ED91259EF34}" dt="2024-06-02T15:36:48.509" v="22342" actId="478"/>
          <ac:spMkLst>
            <pc:docMk/>
            <pc:sldMk cId="4268351048" sldId="2147482408"/>
            <ac:spMk id="13" creationId="{BAEC67E5-AF80-38BC-AE77-850B7951756B}"/>
          </ac:spMkLst>
        </pc:spChg>
        <pc:spChg chg="add del">
          <ac:chgData name="ヨウセイ" userId="5a888fac-6edf-44e7-a4d9-9d61d31ce2f0" providerId="ADAL" clId="{E0A980C0-FF85-4E34-B64A-6ED91259EF34}" dt="2024-06-02T15:01:34.558" v="18959" actId="22"/>
          <ac:spMkLst>
            <pc:docMk/>
            <pc:sldMk cId="4268351048" sldId="2147482408"/>
            <ac:spMk id="14" creationId="{9AC1298B-7132-FD37-A593-148B26DCA29B}"/>
          </ac:spMkLst>
        </pc:spChg>
        <pc:picChg chg="add mod">
          <ac:chgData name="ヨウセイ" userId="5a888fac-6edf-44e7-a4d9-9d61d31ce2f0" providerId="ADAL" clId="{E0A980C0-FF85-4E34-B64A-6ED91259EF34}" dt="2024-06-02T16:24:57.417" v="24945" actId="14100"/>
          <ac:picMkLst>
            <pc:docMk/>
            <pc:sldMk cId="4268351048" sldId="2147482408"/>
            <ac:picMk id="7" creationId="{39FAA56C-5658-BE62-F50F-8DC7BE452E2C}"/>
          </ac:picMkLst>
        </pc:picChg>
        <pc:picChg chg="add mod">
          <ac:chgData name="ヨウセイ" userId="5a888fac-6edf-44e7-a4d9-9d61d31ce2f0" providerId="ADAL" clId="{E0A980C0-FF85-4E34-B64A-6ED91259EF34}" dt="2024-06-02T16:24:59.251" v="24946" actId="14100"/>
          <ac:picMkLst>
            <pc:docMk/>
            <pc:sldMk cId="4268351048" sldId="2147482408"/>
            <ac:picMk id="10" creationId="{CF9BAAB4-B1E1-213F-9C8C-4717EDFD0144}"/>
          </ac:picMkLst>
        </pc:picChg>
        <pc:picChg chg="del">
          <ac:chgData name="ヨウセイ" userId="5a888fac-6edf-44e7-a4d9-9d61d31ce2f0" providerId="ADAL" clId="{E0A980C0-FF85-4E34-B64A-6ED91259EF34}" dt="2024-06-02T14:55:08.975" v="18381" actId="478"/>
          <ac:picMkLst>
            <pc:docMk/>
            <pc:sldMk cId="4268351048" sldId="2147482408"/>
            <ac:picMk id="11" creationId="{5AEF1EA1-F9E0-3902-0B71-56711F559B96}"/>
          </ac:picMkLst>
        </pc:picChg>
      </pc:sldChg>
      <pc:sldChg chg="delSp modSp add mod">
        <pc:chgData name="ヨウセイ" userId="5a888fac-6edf-44e7-a4d9-9d61d31ce2f0" providerId="ADAL" clId="{E0A980C0-FF85-4E34-B64A-6ED91259EF34}" dt="2024-06-04T07:09:03.810" v="28281" actId="255"/>
        <pc:sldMkLst>
          <pc:docMk/>
          <pc:sldMk cId="2082961200" sldId="2147482409"/>
        </pc:sldMkLst>
        <pc:spChg chg="mod">
          <ac:chgData name="ヨウセイ" userId="5a888fac-6edf-44e7-a4d9-9d61d31ce2f0" providerId="ADAL" clId="{E0A980C0-FF85-4E34-B64A-6ED91259EF34}" dt="2024-06-04T06:39:25.570" v="27230" actId="20577"/>
          <ac:spMkLst>
            <pc:docMk/>
            <pc:sldMk cId="2082961200" sldId="2147482409"/>
            <ac:spMk id="2" creationId="{1B2AC775-592F-9C70-5CDB-A83E37904580}"/>
          </ac:spMkLst>
        </pc:spChg>
        <pc:spChg chg="mod">
          <ac:chgData name="ヨウセイ" userId="5a888fac-6edf-44e7-a4d9-9d61d31ce2f0" providerId="ADAL" clId="{E0A980C0-FF85-4E34-B64A-6ED91259EF34}" dt="2024-06-04T07:09:03.810" v="28281" actId="255"/>
          <ac:spMkLst>
            <pc:docMk/>
            <pc:sldMk cId="2082961200" sldId="2147482409"/>
            <ac:spMk id="6" creationId="{E7D1922D-4B05-B57B-6D69-4C19CD3AB390}"/>
          </ac:spMkLst>
        </pc:spChg>
        <pc:spChg chg="del mod">
          <ac:chgData name="ヨウセイ" userId="5a888fac-6edf-44e7-a4d9-9d61d31ce2f0" providerId="ADAL" clId="{E0A980C0-FF85-4E34-B64A-6ED91259EF34}" dt="2024-06-02T15:36:45.196" v="22341" actId="478"/>
          <ac:spMkLst>
            <pc:docMk/>
            <pc:sldMk cId="2082961200" sldId="2147482409"/>
            <ac:spMk id="13" creationId="{BAEC67E5-AF80-38BC-AE77-850B7951756B}"/>
          </ac:spMkLst>
        </pc:spChg>
        <pc:picChg chg="del">
          <ac:chgData name="ヨウセイ" userId="5a888fac-6edf-44e7-a4d9-9d61d31ce2f0" providerId="ADAL" clId="{E0A980C0-FF85-4E34-B64A-6ED91259EF34}" dt="2024-06-02T15:03:57.411" v="19409" actId="478"/>
          <ac:picMkLst>
            <pc:docMk/>
            <pc:sldMk cId="2082961200" sldId="2147482409"/>
            <ac:picMk id="7" creationId="{39FAA56C-5658-BE62-F50F-8DC7BE452E2C}"/>
          </ac:picMkLst>
        </pc:picChg>
        <pc:picChg chg="del">
          <ac:chgData name="ヨウセイ" userId="5a888fac-6edf-44e7-a4d9-9d61d31ce2f0" providerId="ADAL" clId="{E0A980C0-FF85-4E34-B64A-6ED91259EF34}" dt="2024-06-02T15:03:58.648" v="19410" actId="478"/>
          <ac:picMkLst>
            <pc:docMk/>
            <pc:sldMk cId="2082961200" sldId="2147482409"/>
            <ac:picMk id="10" creationId="{CF9BAAB4-B1E1-213F-9C8C-4717EDFD0144}"/>
          </ac:picMkLst>
        </pc:picChg>
      </pc:sldChg>
      <pc:sldChg chg="addSp delSp modSp add mod">
        <pc:chgData name="ヨウセイ" userId="5a888fac-6edf-44e7-a4d9-9d61d31ce2f0" providerId="ADAL" clId="{E0A980C0-FF85-4E34-B64A-6ED91259EF34}" dt="2024-06-04T06:47:40.955" v="27510" actId="6549"/>
        <pc:sldMkLst>
          <pc:docMk/>
          <pc:sldMk cId="4060189397" sldId="2147482410"/>
        </pc:sldMkLst>
        <pc:spChg chg="mod">
          <ac:chgData name="ヨウセイ" userId="5a888fac-6edf-44e7-a4d9-9d61d31ce2f0" providerId="ADAL" clId="{E0A980C0-FF85-4E34-B64A-6ED91259EF34}" dt="2024-06-02T15:16:31.325" v="20181" actId="20577"/>
          <ac:spMkLst>
            <pc:docMk/>
            <pc:sldMk cId="4060189397" sldId="2147482410"/>
            <ac:spMk id="2" creationId="{1B2AC775-592F-9C70-5CDB-A83E37904580}"/>
          </ac:spMkLst>
        </pc:spChg>
        <pc:spChg chg="del mod">
          <ac:chgData name="ヨウセイ" userId="5a888fac-6edf-44e7-a4d9-9d61d31ce2f0" providerId="ADAL" clId="{E0A980C0-FF85-4E34-B64A-6ED91259EF34}" dt="2024-06-04T06:40:15.328" v="27237" actId="478"/>
          <ac:spMkLst>
            <pc:docMk/>
            <pc:sldMk cId="4060189397" sldId="2147482410"/>
            <ac:spMk id="4" creationId="{AD7BAC8A-DFA8-A8A0-23B4-047F222F894E}"/>
          </ac:spMkLst>
        </pc:spChg>
        <pc:spChg chg="add del mod">
          <ac:chgData name="ヨウセイ" userId="5a888fac-6edf-44e7-a4d9-9d61d31ce2f0" providerId="ADAL" clId="{E0A980C0-FF85-4E34-B64A-6ED91259EF34}" dt="2024-06-04T06:47:40.955" v="27510" actId="6549"/>
          <ac:spMkLst>
            <pc:docMk/>
            <pc:sldMk cId="4060189397" sldId="2147482410"/>
            <ac:spMk id="6" creationId="{E7D1922D-4B05-B57B-6D69-4C19CD3AB390}"/>
          </ac:spMkLst>
        </pc:spChg>
        <pc:spChg chg="add mod">
          <ac:chgData name="ヨウセイ" userId="5a888fac-6edf-44e7-a4d9-9d61d31ce2f0" providerId="ADAL" clId="{E0A980C0-FF85-4E34-B64A-6ED91259EF34}" dt="2024-06-04T06:40:28.030" v="27242" actId="14100"/>
          <ac:spMkLst>
            <pc:docMk/>
            <pc:sldMk cId="4060189397" sldId="2147482410"/>
            <ac:spMk id="8" creationId="{AB720147-593C-FEC5-2A60-293A071F4173}"/>
          </ac:spMkLst>
        </pc:spChg>
        <pc:spChg chg="add mod">
          <ac:chgData name="ヨウセイ" userId="5a888fac-6edf-44e7-a4d9-9d61d31ce2f0" providerId="ADAL" clId="{E0A980C0-FF85-4E34-B64A-6ED91259EF34}" dt="2024-06-04T06:41:50.274" v="27386" actId="20577"/>
          <ac:spMkLst>
            <pc:docMk/>
            <pc:sldMk cId="4060189397" sldId="2147482410"/>
            <ac:spMk id="9" creationId="{A52ECF47-8C7C-2CE3-87EE-DCCB534DEF81}"/>
          </ac:spMkLst>
        </pc:spChg>
        <pc:spChg chg="add mod">
          <ac:chgData name="ヨウセイ" userId="5a888fac-6edf-44e7-a4d9-9d61d31ce2f0" providerId="ADAL" clId="{E0A980C0-FF85-4E34-B64A-6ED91259EF34}" dt="2024-06-02T15:38:08.987" v="22398" actId="14100"/>
          <ac:spMkLst>
            <pc:docMk/>
            <pc:sldMk cId="4060189397" sldId="2147482410"/>
            <ac:spMk id="10" creationId="{81C99BFF-30D2-1A2C-204E-829F0BC7305B}"/>
          </ac:spMkLst>
        </pc:spChg>
        <pc:spChg chg="add mod">
          <ac:chgData name="ヨウセイ" userId="5a888fac-6edf-44e7-a4d9-9d61d31ce2f0" providerId="ADAL" clId="{E0A980C0-FF85-4E34-B64A-6ED91259EF34}" dt="2024-06-02T16:26:56.582" v="25020" actId="20577"/>
          <ac:spMkLst>
            <pc:docMk/>
            <pc:sldMk cId="4060189397" sldId="2147482410"/>
            <ac:spMk id="11" creationId="{B4EB6E32-3853-A389-3E3E-346FA00834F5}"/>
          </ac:spMkLst>
        </pc:spChg>
        <pc:spChg chg="add del mod">
          <ac:chgData name="ヨウセイ" userId="5a888fac-6edf-44e7-a4d9-9d61d31ce2f0" providerId="ADAL" clId="{E0A980C0-FF85-4E34-B64A-6ED91259EF34}" dt="2024-06-04T06:41:52.785" v="27387" actId="478"/>
          <ac:spMkLst>
            <pc:docMk/>
            <pc:sldMk cId="4060189397" sldId="2147482410"/>
            <ac:spMk id="13" creationId="{52A5DAA7-BF46-DAB4-F749-A3EEACEB8E19}"/>
          </ac:spMkLst>
        </pc:spChg>
        <pc:spChg chg="del mod">
          <ac:chgData name="ヨウセイ" userId="5a888fac-6edf-44e7-a4d9-9d61d31ce2f0" providerId="ADAL" clId="{E0A980C0-FF85-4E34-B64A-6ED91259EF34}" dt="2024-06-02T15:36:36.758" v="22339" actId="478"/>
          <ac:spMkLst>
            <pc:docMk/>
            <pc:sldMk cId="4060189397" sldId="2147482410"/>
            <ac:spMk id="13" creationId="{BAEC67E5-AF80-38BC-AE77-850B7951756B}"/>
          </ac:spMkLst>
        </pc:spChg>
        <pc:picChg chg="add del mod modCrop">
          <ac:chgData name="ヨウセイ" userId="5a888fac-6edf-44e7-a4d9-9d61d31ce2f0" providerId="ADAL" clId="{E0A980C0-FF85-4E34-B64A-6ED91259EF34}" dt="2024-06-04T06:40:03.130" v="27231" actId="478"/>
          <ac:picMkLst>
            <pc:docMk/>
            <pc:sldMk cId="4060189397" sldId="2147482410"/>
            <ac:picMk id="7" creationId="{9F1F3E86-AB83-C3D4-AD15-79CB41F932CD}"/>
          </ac:picMkLst>
        </pc:picChg>
        <pc:picChg chg="add del mod ord modCrop">
          <ac:chgData name="ヨウセイ" userId="5a888fac-6edf-44e7-a4d9-9d61d31ce2f0" providerId="ADAL" clId="{E0A980C0-FF85-4E34-B64A-6ED91259EF34}" dt="2024-06-04T06:42:44.834" v="27398" actId="478"/>
          <ac:picMkLst>
            <pc:docMk/>
            <pc:sldMk cId="4060189397" sldId="2147482410"/>
            <ac:picMk id="12" creationId="{CC41C1CD-51FD-913A-95ED-06CDC5CD6A2A}"/>
          </ac:picMkLst>
        </pc:picChg>
        <pc:picChg chg="add mod ord">
          <ac:chgData name="ヨウセイ" userId="5a888fac-6edf-44e7-a4d9-9d61d31ce2f0" providerId="ADAL" clId="{E0A980C0-FF85-4E34-B64A-6ED91259EF34}" dt="2024-06-04T06:45:41.803" v="27480" actId="1582"/>
          <ac:picMkLst>
            <pc:docMk/>
            <pc:sldMk cId="4060189397" sldId="2147482410"/>
            <ac:picMk id="14" creationId="{5F663C1E-56D3-C677-A4AD-E1C23DA43CF0}"/>
          </ac:picMkLst>
        </pc:picChg>
      </pc:sldChg>
      <pc:sldChg chg="add del">
        <pc:chgData name="ヨウセイ" userId="5a888fac-6edf-44e7-a4d9-9d61d31ce2f0" providerId="ADAL" clId="{E0A980C0-FF85-4E34-B64A-6ED91259EF34}" dt="2024-06-02T15:10:33.108" v="20016"/>
        <pc:sldMkLst>
          <pc:docMk/>
          <pc:sldMk cId="2906180871" sldId="2147482411"/>
        </pc:sldMkLst>
      </pc:sldChg>
      <pc:sldChg chg="addSp delSp modSp add mod">
        <pc:chgData name="ヨウセイ" userId="5a888fac-6edf-44e7-a4d9-9d61d31ce2f0" providerId="ADAL" clId="{E0A980C0-FF85-4E34-B64A-6ED91259EF34}" dt="2024-06-02T15:12:30.751" v="20082" actId="1076"/>
        <pc:sldMkLst>
          <pc:docMk/>
          <pc:sldMk cId="3711209973" sldId="2147482411"/>
        </pc:sldMkLst>
        <pc:spChg chg="mod">
          <ac:chgData name="ヨウセイ" userId="5a888fac-6edf-44e7-a4d9-9d61d31ce2f0" providerId="ADAL" clId="{E0A980C0-FF85-4E34-B64A-6ED91259EF34}" dt="2024-06-02T15:11:21.608" v="20021" actId="20577"/>
          <ac:spMkLst>
            <pc:docMk/>
            <pc:sldMk cId="3711209973" sldId="2147482411"/>
            <ac:spMk id="6" creationId="{8F3A1E0A-362B-4880-D1AA-3942F1ABC56B}"/>
          </ac:spMkLst>
        </pc:spChg>
        <pc:picChg chg="del">
          <ac:chgData name="ヨウセイ" userId="5a888fac-6edf-44e7-a4d9-9d61d31ce2f0" providerId="ADAL" clId="{E0A980C0-FF85-4E34-B64A-6ED91259EF34}" dt="2024-06-02T15:11:33.420" v="20022" actId="478"/>
          <ac:picMkLst>
            <pc:docMk/>
            <pc:sldMk cId="3711209973" sldId="2147482411"/>
            <ac:picMk id="3" creationId="{825D1456-67DE-89B2-21DE-6789B0D03591}"/>
          </ac:picMkLst>
        </pc:picChg>
        <pc:picChg chg="add mod">
          <ac:chgData name="ヨウセイ" userId="5a888fac-6edf-44e7-a4d9-9d61d31ce2f0" providerId="ADAL" clId="{E0A980C0-FF85-4E34-B64A-6ED91259EF34}" dt="2024-06-02T15:12:30.751" v="20082" actId="1076"/>
          <ac:picMkLst>
            <pc:docMk/>
            <pc:sldMk cId="3711209973" sldId="2147482411"/>
            <ac:picMk id="5" creationId="{420A833A-9168-10E8-C576-A224415D8A6F}"/>
          </ac:picMkLst>
        </pc:picChg>
      </pc:sldChg>
      <pc:sldChg chg="addSp delSp modSp add mod">
        <pc:chgData name="ヨウセイ" userId="5a888fac-6edf-44e7-a4d9-9d61d31ce2f0" providerId="ADAL" clId="{E0A980C0-FF85-4E34-B64A-6ED91259EF34}" dt="2024-06-02T15:14:01.257" v="20127" actId="21"/>
        <pc:sldMkLst>
          <pc:docMk/>
          <pc:sldMk cId="2470894853" sldId="2147482412"/>
        </pc:sldMkLst>
        <pc:spChg chg="mod">
          <ac:chgData name="ヨウセイ" userId="5a888fac-6edf-44e7-a4d9-9d61d31ce2f0" providerId="ADAL" clId="{E0A980C0-FF85-4E34-B64A-6ED91259EF34}" dt="2024-06-02T15:12:14.665" v="20078" actId="20577"/>
          <ac:spMkLst>
            <pc:docMk/>
            <pc:sldMk cId="2470894853" sldId="2147482412"/>
            <ac:spMk id="6" creationId="{8F3A1E0A-362B-4880-D1AA-3942F1ABC56B}"/>
          </ac:spMkLst>
        </pc:spChg>
        <pc:picChg chg="add mod">
          <ac:chgData name="ヨウセイ" userId="5a888fac-6edf-44e7-a4d9-9d61d31ce2f0" providerId="ADAL" clId="{E0A980C0-FF85-4E34-B64A-6ED91259EF34}" dt="2024-06-02T15:12:26.468" v="20081" actId="1076"/>
          <ac:picMkLst>
            <pc:docMk/>
            <pc:sldMk cId="2470894853" sldId="2147482412"/>
            <ac:picMk id="3" creationId="{9CF0A7D3-8D8E-7773-3A0E-EBF87DB8954D}"/>
          </ac:picMkLst>
        </pc:picChg>
        <pc:picChg chg="del">
          <ac:chgData name="ヨウセイ" userId="5a888fac-6edf-44e7-a4d9-9d61d31ce2f0" providerId="ADAL" clId="{E0A980C0-FF85-4E34-B64A-6ED91259EF34}" dt="2024-06-02T15:12:23.466" v="20079" actId="478"/>
          <ac:picMkLst>
            <pc:docMk/>
            <pc:sldMk cId="2470894853" sldId="2147482412"/>
            <ac:picMk id="5" creationId="{420A833A-9168-10E8-C576-A224415D8A6F}"/>
          </ac:picMkLst>
        </pc:picChg>
        <pc:picChg chg="add del mod">
          <ac:chgData name="ヨウセイ" userId="5a888fac-6edf-44e7-a4d9-9d61d31ce2f0" providerId="ADAL" clId="{E0A980C0-FF85-4E34-B64A-6ED91259EF34}" dt="2024-06-02T15:14:01.257" v="20127" actId="21"/>
          <ac:picMkLst>
            <pc:docMk/>
            <pc:sldMk cId="2470894853" sldId="2147482412"/>
            <ac:picMk id="7" creationId="{3826277A-8B77-7E8E-F593-555BCA8D4C08}"/>
          </ac:picMkLst>
        </pc:picChg>
      </pc:sldChg>
      <pc:sldChg chg="addSp delSp modSp add mod">
        <pc:chgData name="ヨウセイ" userId="5a888fac-6edf-44e7-a4d9-9d61d31ce2f0" providerId="ADAL" clId="{E0A980C0-FF85-4E34-B64A-6ED91259EF34}" dt="2024-06-02T15:14:15.545" v="20131" actId="1076"/>
        <pc:sldMkLst>
          <pc:docMk/>
          <pc:sldMk cId="77505627" sldId="2147482413"/>
        </pc:sldMkLst>
        <pc:spChg chg="mod">
          <ac:chgData name="ヨウセイ" userId="5a888fac-6edf-44e7-a4d9-9d61d31ce2f0" providerId="ADAL" clId="{E0A980C0-FF85-4E34-B64A-6ED91259EF34}" dt="2024-06-02T15:13:26.776" v="20121" actId="20577"/>
          <ac:spMkLst>
            <pc:docMk/>
            <pc:sldMk cId="77505627" sldId="2147482413"/>
            <ac:spMk id="6" creationId="{8F3A1E0A-362B-4880-D1AA-3942F1ABC56B}"/>
          </ac:spMkLst>
        </pc:spChg>
        <pc:picChg chg="del">
          <ac:chgData name="ヨウセイ" userId="5a888fac-6edf-44e7-a4d9-9d61d31ce2f0" providerId="ADAL" clId="{E0A980C0-FF85-4E34-B64A-6ED91259EF34}" dt="2024-06-02T15:14:12.251" v="20129" actId="478"/>
          <ac:picMkLst>
            <pc:docMk/>
            <pc:sldMk cId="77505627" sldId="2147482413"/>
            <ac:picMk id="3" creationId="{9CF0A7D3-8D8E-7773-3A0E-EBF87DB8954D}"/>
          </ac:picMkLst>
        </pc:picChg>
        <pc:picChg chg="add mod">
          <ac:chgData name="ヨウセイ" userId="5a888fac-6edf-44e7-a4d9-9d61d31ce2f0" providerId="ADAL" clId="{E0A980C0-FF85-4E34-B64A-6ED91259EF34}" dt="2024-06-02T15:14:12.478" v="20130"/>
          <ac:picMkLst>
            <pc:docMk/>
            <pc:sldMk cId="77505627" sldId="2147482413"/>
            <ac:picMk id="5" creationId="{81722F94-C597-9451-035F-D5B7950D96F9}"/>
          </ac:picMkLst>
        </pc:picChg>
        <pc:picChg chg="add mod">
          <ac:chgData name="ヨウセイ" userId="5a888fac-6edf-44e7-a4d9-9d61d31ce2f0" providerId="ADAL" clId="{E0A980C0-FF85-4E34-B64A-6ED91259EF34}" dt="2024-06-02T15:14:15.545" v="20131" actId="1076"/>
          <ac:picMkLst>
            <pc:docMk/>
            <pc:sldMk cId="77505627" sldId="2147482413"/>
            <ac:picMk id="7" creationId="{3826277A-8B77-7E8E-F593-555BCA8D4C08}"/>
          </ac:picMkLst>
        </pc:picChg>
      </pc:sldChg>
      <pc:sldChg chg="addSp modSp add mod">
        <pc:chgData name="ヨウセイ" userId="5a888fac-6edf-44e7-a4d9-9d61d31ce2f0" providerId="ADAL" clId="{E0A980C0-FF85-4E34-B64A-6ED91259EF34}" dt="2024-06-02T15:15:43.557" v="20172" actId="20577"/>
        <pc:sldMkLst>
          <pc:docMk/>
          <pc:sldMk cId="1360925959" sldId="2147482414"/>
        </pc:sldMkLst>
        <pc:spChg chg="mod">
          <ac:chgData name="ヨウセイ" userId="5a888fac-6edf-44e7-a4d9-9d61d31ce2f0" providerId="ADAL" clId="{E0A980C0-FF85-4E34-B64A-6ED91259EF34}" dt="2024-06-02T15:15:43.557" v="20172" actId="20577"/>
          <ac:spMkLst>
            <pc:docMk/>
            <pc:sldMk cId="1360925959" sldId="2147482414"/>
            <ac:spMk id="6" creationId="{8F3A1E0A-362B-4880-D1AA-3942F1ABC56B}"/>
          </ac:spMkLst>
        </pc:spChg>
        <pc:picChg chg="add mod">
          <ac:chgData name="ヨウセイ" userId="5a888fac-6edf-44e7-a4d9-9d61d31ce2f0" providerId="ADAL" clId="{E0A980C0-FF85-4E34-B64A-6ED91259EF34}" dt="2024-06-02T15:15:25.317" v="20167" actId="1076"/>
          <ac:picMkLst>
            <pc:docMk/>
            <pc:sldMk cId="1360925959" sldId="2147482414"/>
            <ac:picMk id="3" creationId="{39D721C9-CF64-D869-2F9C-CF67AE9DF5B1}"/>
          </ac:picMkLst>
        </pc:picChg>
        <pc:picChg chg="mod">
          <ac:chgData name="ヨウセイ" userId="5a888fac-6edf-44e7-a4d9-9d61d31ce2f0" providerId="ADAL" clId="{E0A980C0-FF85-4E34-B64A-6ED91259EF34}" dt="2024-06-02T15:15:23.038" v="20166" actId="1076"/>
          <ac:picMkLst>
            <pc:docMk/>
            <pc:sldMk cId="1360925959" sldId="2147482414"/>
            <ac:picMk id="7" creationId="{3826277A-8B77-7E8E-F593-555BCA8D4C08}"/>
          </ac:picMkLst>
        </pc:picChg>
      </pc:sldChg>
      <pc:sldChg chg="addSp delSp modSp add mod">
        <pc:chgData name="ヨウセイ" userId="5a888fac-6edf-44e7-a4d9-9d61d31ce2f0" providerId="ADAL" clId="{E0A980C0-FF85-4E34-B64A-6ED91259EF34}" dt="2024-06-04T06:53:34.609" v="27671" actId="21"/>
        <pc:sldMkLst>
          <pc:docMk/>
          <pc:sldMk cId="3421706730" sldId="2147482415"/>
        </pc:sldMkLst>
        <pc:spChg chg="mod">
          <ac:chgData name="ヨウセイ" userId="5a888fac-6edf-44e7-a4d9-9d61d31ce2f0" providerId="ADAL" clId="{E0A980C0-FF85-4E34-B64A-6ED91259EF34}" dt="2024-06-02T15:26:54.260" v="21365" actId="20577"/>
          <ac:spMkLst>
            <pc:docMk/>
            <pc:sldMk cId="3421706730" sldId="2147482415"/>
            <ac:spMk id="6" creationId="{E7D1922D-4B05-B57B-6D69-4C19CD3AB390}"/>
          </ac:spMkLst>
        </pc:spChg>
        <pc:spChg chg="mod ord">
          <ac:chgData name="ヨウセイ" userId="5a888fac-6edf-44e7-a4d9-9d61d31ce2f0" providerId="ADAL" clId="{E0A980C0-FF85-4E34-B64A-6ED91259EF34}" dt="2024-06-02T15:26:02.306" v="21153" actId="14100"/>
          <ac:spMkLst>
            <pc:docMk/>
            <pc:sldMk cId="3421706730" sldId="2147482415"/>
            <ac:spMk id="8" creationId="{AB720147-593C-FEC5-2A60-293A071F4173}"/>
          </ac:spMkLst>
        </pc:spChg>
        <pc:spChg chg="mod ord">
          <ac:chgData name="ヨウセイ" userId="5a888fac-6edf-44e7-a4d9-9d61d31ce2f0" providerId="ADAL" clId="{E0A980C0-FF85-4E34-B64A-6ED91259EF34}" dt="2024-06-04T06:44:02.077" v="27410" actId="1076"/>
          <ac:spMkLst>
            <pc:docMk/>
            <pc:sldMk cId="3421706730" sldId="2147482415"/>
            <ac:spMk id="9" creationId="{A52ECF47-8C7C-2CE3-87EE-DCCB534DEF81}"/>
          </ac:spMkLst>
        </pc:spChg>
        <pc:spChg chg="mod ord">
          <ac:chgData name="ヨウセイ" userId="5a888fac-6edf-44e7-a4d9-9d61d31ce2f0" providerId="ADAL" clId="{E0A980C0-FF85-4E34-B64A-6ED91259EF34}" dt="2024-06-04T06:44:23.850" v="27469" actId="255"/>
          <ac:spMkLst>
            <pc:docMk/>
            <pc:sldMk cId="3421706730" sldId="2147482415"/>
            <ac:spMk id="10" creationId="{81C99BFF-30D2-1A2C-204E-829F0BC7305B}"/>
          </ac:spMkLst>
        </pc:spChg>
        <pc:spChg chg="add mod">
          <ac:chgData name="ヨウセイ" userId="5a888fac-6edf-44e7-a4d9-9d61d31ce2f0" providerId="ADAL" clId="{E0A980C0-FF85-4E34-B64A-6ED91259EF34}" dt="2024-06-02T15:37:31.639" v="22384" actId="164"/>
          <ac:spMkLst>
            <pc:docMk/>
            <pc:sldMk cId="3421706730" sldId="2147482415"/>
            <ac:spMk id="12" creationId="{D1C01E76-9AFC-F1DF-35FA-2ECC7372F9D8}"/>
          </ac:spMkLst>
        </pc:spChg>
        <pc:spChg chg="del">
          <ac:chgData name="ヨウセイ" userId="5a888fac-6edf-44e7-a4d9-9d61d31ce2f0" providerId="ADAL" clId="{E0A980C0-FF85-4E34-B64A-6ED91259EF34}" dt="2024-06-02T15:37:40.866" v="22388" actId="478"/>
          <ac:spMkLst>
            <pc:docMk/>
            <pc:sldMk cId="3421706730" sldId="2147482415"/>
            <ac:spMk id="13" creationId="{BAEC67E5-AF80-38BC-AE77-850B7951756B}"/>
          </ac:spMkLst>
        </pc:spChg>
        <pc:spChg chg="mod">
          <ac:chgData name="ヨウセイ" userId="5a888fac-6edf-44e7-a4d9-9d61d31ce2f0" providerId="ADAL" clId="{E0A980C0-FF85-4E34-B64A-6ED91259EF34}" dt="2024-06-02T15:37:33.751" v="22385"/>
          <ac:spMkLst>
            <pc:docMk/>
            <pc:sldMk cId="3421706730" sldId="2147482415"/>
            <ac:spMk id="19" creationId="{1C1C67B2-05C9-3F70-9ACF-E9D5851EA256}"/>
          </ac:spMkLst>
        </pc:spChg>
        <pc:grpChg chg="add del mod">
          <ac:chgData name="ヨウセイ" userId="5a888fac-6edf-44e7-a4d9-9d61d31ce2f0" providerId="ADAL" clId="{E0A980C0-FF85-4E34-B64A-6ED91259EF34}" dt="2024-06-02T15:37:37.491" v="22387" actId="478"/>
          <ac:grpSpMkLst>
            <pc:docMk/>
            <pc:sldMk cId="3421706730" sldId="2147482415"/>
            <ac:grpSpMk id="16" creationId="{26A69D9D-EC83-9179-682D-2347EFC591EC}"/>
          </ac:grpSpMkLst>
        </pc:grpChg>
        <pc:grpChg chg="add mod">
          <ac:chgData name="ヨウセイ" userId="5a888fac-6edf-44e7-a4d9-9d61d31ce2f0" providerId="ADAL" clId="{E0A980C0-FF85-4E34-B64A-6ED91259EF34}" dt="2024-06-02T15:37:33.751" v="22385"/>
          <ac:grpSpMkLst>
            <pc:docMk/>
            <pc:sldMk cId="3421706730" sldId="2147482415"/>
            <ac:grpSpMk id="17" creationId="{AFED1F78-BC21-5538-C8DC-82B02E5A1B0B}"/>
          </ac:grpSpMkLst>
        </pc:grpChg>
        <pc:picChg chg="add del mod">
          <ac:chgData name="ヨウセイ" userId="5a888fac-6edf-44e7-a4d9-9d61d31ce2f0" providerId="ADAL" clId="{E0A980C0-FF85-4E34-B64A-6ED91259EF34}" dt="2024-06-04T06:42:35.915" v="27394" actId="21"/>
          <ac:picMkLst>
            <pc:docMk/>
            <pc:sldMk cId="3421706730" sldId="2147482415"/>
            <ac:picMk id="7" creationId="{5F663C1E-56D3-C677-A4AD-E1C23DA43CF0}"/>
          </ac:picMkLst>
        </pc:picChg>
        <pc:picChg chg="del">
          <ac:chgData name="ヨウセイ" userId="5a888fac-6edf-44e7-a4d9-9d61d31ce2f0" providerId="ADAL" clId="{E0A980C0-FF85-4E34-B64A-6ED91259EF34}" dt="2024-06-02T15:21:23.643" v="20810" actId="478"/>
          <ac:picMkLst>
            <pc:docMk/>
            <pc:sldMk cId="3421706730" sldId="2147482415"/>
            <ac:picMk id="7" creationId="{9F1F3E86-AB83-C3D4-AD15-79CB41F932CD}"/>
          </ac:picMkLst>
        </pc:picChg>
        <pc:picChg chg="add del mod modCrop">
          <ac:chgData name="ヨウセイ" userId="5a888fac-6edf-44e7-a4d9-9d61d31ce2f0" providerId="ADAL" clId="{E0A980C0-FF85-4E34-B64A-6ED91259EF34}" dt="2024-06-02T15:24:09.805" v="20945" actId="478"/>
          <ac:picMkLst>
            <pc:docMk/>
            <pc:sldMk cId="3421706730" sldId="2147482415"/>
            <ac:picMk id="11" creationId="{DF375291-A444-F611-C7C3-890E3ADF9E5E}"/>
          </ac:picMkLst>
        </pc:picChg>
        <pc:picChg chg="add mod ord">
          <ac:chgData name="ヨウセイ" userId="5a888fac-6edf-44e7-a4d9-9d61d31ce2f0" providerId="ADAL" clId="{E0A980C0-FF85-4E34-B64A-6ED91259EF34}" dt="2024-06-04T06:45:28.327" v="27478" actId="2085"/>
          <ac:picMkLst>
            <pc:docMk/>
            <pc:sldMk cId="3421706730" sldId="2147482415"/>
            <ac:picMk id="12" creationId="{AE005055-0A72-28C8-D19B-9F1055EE1FAF}"/>
          </ac:picMkLst>
        </pc:picChg>
        <pc:picChg chg="add del mod">
          <ac:chgData name="ヨウセイ" userId="5a888fac-6edf-44e7-a4d9-9d61d31ce2f0" providerId="ADAL" clId="{E0A980C0-FF85-4E34-B64A-6ED91259EF34}" dt="2024-06-04T06:53:34.609" v="27671" actId="21"/>
          <ac:picMkLst>
            <pc:docMk/>
            <pc:sldMk cId="3421706730" sldId="2147482415"/>
            <ac:picMk id="13" creationId="{4C023B1A-F5A4-FCB7-E519-FC978A1A4BFA}"/>
          </ac:picMkLst>
        </pc:picChg>
        <pc:picChg chg="add mod ord">
          <ac:chgData name="ヨウセイ" userId="5a888fac-6edf-44e7-a4d9-9d61d31ce2f0" providerId="ADAL" clId="{E0A980C0-FF85-4E34-B64A-6ED91259EF34}" dt="2024-06-02T15:37:31.639" v="22384" actId="164"/>
          <ac:picMkLst>
            <pc:docMk/>
            <pc:sldMk cId="3421706730" sldId="2147482415"/>
            <ac:picMk id="15" creationId="{B82C9505-913C-C710-17A7-495F611C6AF2}"/>
          </ac:picMkLst>
        </pc:picChg>
        <pc:picChg chg="mod">
          <ac:chgData name="ヨウセイ" userId="5a888fac-6edf-44e7-a4d9-9d61d31ce2f0" providerId="ADAL" clId="{E0A980C0-FF85-4E34-B64A-6ED91259EF34}" dt="2024-06-02T15:37:33.751" v="22385"/>
          <ac:picMkLst>
            <pc:docMk/>
            <pc:sldMk cId="3421706730" sldId="2147482415"/>
            <ac:picMk id="18" creationId="{535D1B87-DEBE-D471-6454-3EECA18B9D1D}"/>
          </ac:picMkLst>
        </pc:picChg>
        <pc:picChg chg="add del mod ord">
          <ac:chgData name="ヨウセイ" userId="5a888fac-6edf-44e7-a4d9-9d61d31ce2f0" providerId="ADAL" clId="{E0A980C0-FF85-4E34-B64A-6ED91259EF34}" dt="2024-06-04T06:42:15.403" v="27390" actId="478"/>
          <ac:picMkLst>
            <pc:docMk/>
            <pc:sldMk cId="3421706730" sldId="2147482415"/>
            <ac:picMk id="20" creationId="{932F993F-A5CD-4B78-CB4F-02F5D4661C2B}"/>
          </ac:picMkLst>
        </pc:picChg>
      </pc:sldChg>
      <pc:sldChg chg="addSp delSp modSp add mod">
        <pc:chgData name="ヨウセイ" userId="5a888fac-6edf-44e7-a4d9-9d61d31ce2f0" providerId="ADAL" clId="{E0A980C0-FF85-4E34-B64A-6ED91259EF34}" dt="2024-06-04T06:53:41.401" v="27673" actId="167"/>
        <pc:sldMkLst>
          <pc:docMk/>
          <pc:sldMk cId="274205235" sldId="2147482416"/>
        </pc:sldMkLst>
        <pc:spChg chg="add del mod">
          <ac:chgData name="ヨウセイ" userId="5a888fac-6edf-44e7-a4d9-9d61d31ce2f0" providerId="ADAL" clId="{E0A980C0-FF85-4E34-B64A-6ED91259EF34}" dt="2024-06-04T06:47:27.469" v="27508" actId="20577"/>
          <ac:spMkLst>
            <pc:docMk/>
            <pc:sldMk cId="274205235" sldId="2147482416"/>
            <ac:spMk id="8" creationId="{AB720147-593C-FEC5-2A60-293A071F4173}"/>
          </ac:spMkLst>
        </pc:spChg>
        <pc:spChg chg="del">
          <ac:chgData name="ヨウセイ" userId="5a888fac-6edf-44e7-a4d9-9d61d31ce2f0" providerId="ADAL" clId="{E0A980C0-FF85-4E34-B64A-6ED91259EF34}" dt="2024-06-02T15:29:07.096" v="21550" actId="478"/>
          <ac:spMkLst>
            <pc:docMk/>
            <pc:sldMk cId="274205235" sldId="2147482416"/>
            <ac:spMk id="9" creationId="{A52ECF47-8C7C-2CE3-87EE-DCCB534DEF81}"/>
          </ac:spMkLst>
        </pc:spChg>
        <pc:spChg chg="mod">
          <ac:chgData name="ヨウセイ" userId="5a888fac-6edf-44e7-a4d9-9d61d31ce2f0" providerId="ADAL" clId="{E0A980C0-FF85-4E34-B64A-6ED91259EF34}" dt="2024-06-04T06:46:41.073" v="27492" actId="1076"/>
          <ac:spMkLst>
            <pc:docMk/>
            <pc:sldMk cId="274205235" sldId="2147482416"/>
            <ac:spMk id="10" creationId="{81C99BFF-30D2-1A2C-204E-829F0BC7305B}"/>
          </ac:spMkLst>
        </pc:spChg>
        <pc:spChg chg="mod">
          <ac:chgData name="ヨウセイ" userId="5a888fac-6edf-44e7-a4d9-9d61d31ce2f0" providerId="ADAL" clId="{E0A980C0-FF85-4E34-B64A-6ED91259EF34}" dt="2024-06-02T15:36:17.298" v="22330" actId="164"/>
          <ac:spMkLst>
            <pc:docMk/>
            <pc:sldMk cId="274205235" sldId="2147482416"/>
            <ac:spMk id="12" creationId="{D1C01E76-9AFC-F1DF-35FA-2ECC7372F9D8}"/>
          </ac:spMkLst>
        </pc:spChg>
        <pc:spChg chg="del mod">
          <ac:chgData name="ヨウセイ" userId="5a888fac-6edf-44e7-a4d9-9d61d31ce2f0" providerId="ADAL" clId="{E0A980C0-FF85-4E34-B64A-6ED91259EF34}" dt="2024-06-02T15:36:31.630" v="22337" actId="478"/>
          <ac:spMkLst>
            <pc:docMk/>
            <pc:sldMk cId="274205235" sldId="2147482416"/>
            <ac:spMk id="13" creationId="{BAEC67E5-AF80-38BC-AE77-850B7951756B}"/>
          </ac:spMkLst>
        </pc:spChg>
        <pc:spChg chg="mod">
          <ac:chgData name="ヨウセイ" userId="5a888fac-6edf-44e7-a4d9-9d61d31ce2f0" providerId="ADAL" clId="{E0A980C0-FF85-4E34-B64A-6ED91259EF34}" dt="2024-06-02T15:36:21.070" v="22332"/>
          <ac:spMkLst>
            <pc:docMk/>
            <pc:sldMk cId="274205235" sldId="2147482416"/>
            <ac:spMk id="17" creationId="{89294A63-F4B6-8BE9-536B-D590728B66EB}"/>
          </ac:spMkLst>
        </pc:spChg>
        <pc:grpChg chg="add del mod">
          <ac:chgData name="ヨウセイ" userId="5a888fac-6edf-44e7-a4d9-9d61d31ce2f0" providerId="ADAL" clId="{E0A980C0-FF85-4E34-B64A-6ED91259EF34}" dt="2024-06-02T15:36:25.219" v="22334" actId="478"/>
          <ac:grpSpMkLst>
            <pc:docMk/>
            <pc:sldMk cId="274205235" sldId="2147482416"/>
            <ac:grpSpMk id="11" creationId="{51C6F3FE-C09E-8DCF-F197-3701C9C037D3}"/>
          </ac:grpSpMkLst>
        </pc:grpChg>
        <pc:grpChg chg="add mod">
          <ac:chgData name="ヨウセイ" userId="5a888fac-6edf-44e7-a4d9-9d61d31ce2f0" providerId="ADAL" clId="{E0A980C0-FF85-4E34-B64A-6ED91259EF34}" dt="2024-06-02T15:36:21.070" v="22332"/>
          <ac:grpSpMkLst>
            <pc:docMk/>
            <pc:sldMk cId="274205235" sldId="2147482416"/>
            <ac:grpSpMk id="14" creationId="{06B7AAC8-6195-F838-AAEC-C29FA48210CE}"/>
          </ac:grpSpMkLst>
        </pc:grpChg>
        <pc:picChg chg="add mod ord">
          <ac:chgData name="ヨウセイ" userId="5a888fac-6edf-44e7-a4d9-9d61d31ce2f0" providerId="ADAL" clId="{E0A980C0-FF85-4E34-B64A-6ED91259EF34}" dt="2024-06-02T15:36:17.298" v="22330" actId="164"/>
          <ac:picMkLst>
            <pc:docMk/>
            <pc:sldMk cId="274205235" sldId="2147482416"/>
            <ac:picMk id="7" creationId="{09FCFB08-327D-4749-9915-3ABD3961D751}"/>
          </ac:picMkLst>
        </pc:picChg>
        <pc:picChg chg="add del mod ord">
          <ac:chgData name="ヨウセイ" userId="5a888fac-6edf-44e7-a4d9-9d61d31ce2f0" providerId="ADAL" clId="{E0A980C0-FF85-4E34-B64A-6ED91259EF34}" dt="2024-06-04T06:53:28.405" v="27668" actId="21"/>
          <ac:picMkLst>
            <pc:docMk/>
            <pc:sldMk cId="274205235" sldId="2147482416"/>
            <ac:picMk id="7" creationId="{4C023B1A-F5A4-FCB7-E519-FC978A1A4BFA}"/>
          </ac:picMkLst>
        </pc:picChg>
        <pc:picChg chg="add mod ord">
          <ac:chgData name="ヨウセイ" userId="5a888fac-6edf-44e7-a4d9-9d61d31ce2f0" providerId="ADAL" clId="{E0A980C0-FF85-4E34-B64A-6ED91259EF34}" dt="2024-06-04T06:53:41.401" v="27673" actId="167"/>
          <ac:picMkLst>
            <pc:docMk/>
            <pc:sldMk cId="274205235" sldId="2147482416"/>
            <ac:picMk id="13" creationId="{4C023B1A-F5A4-FCB7-E519-FC978A1A4BFA}"/>
          </ac:picMkLst>
        </pc:picChg>
        <pc:picChg chg="del">
          <ac:chgData name="ヨウセイ" userId="5a888fac-6edf-44e7-a4d9-9d61d31ce2f0" providerId="ADAL" clId="{E0A980C0-FF85-4E34-B64A-6ED91259EF34}" dt="2024-06-02T15:28:19.645" v="21490" actId="478"/>
          <ac:picMkLst>
            <pc:docMk/>
            <pc:sldMk cId="274205235" sldId="2147482416"/>
            <ac:picMk id="15" creationId="{B82C9505-913C-C710-17A7-495F611C6AF2}"/>
          </ac:picMkLst>
        </pc:picChg>
        <pc:picChg chg="mod">
          <ac:chgData name="ヨウセイ" userId="5a888fac-6edf-44e7-a4d9-9d61d31ce2f0" providerId="ADAL" clId="{E0A980C0-FF85-4E34-B64A-6ED91259EF34}" dt="2024-06-02T15:36:21.070" v="22332"/>
          <ac:picMkLst>
            <pc:docMk/>
            <pc:sldMk cId="274205235" sldId="2147482416"/>
            <ac:picMk id="16" creationId="{8F0D8688-EE9D-6E10-A2D4-927654C0B5A3}"/>
          </ac:picMkLst>
        </pc:picChg>
        <pc:picChg chg="add del mod ord">
          <ac:chgData name="ヨウセイ" userId="5a888fac-6edf-44e7-a4d9-9d61d31ce2f0" providerId="ADAL" clId="{E0A980C0-FF85-4E34-B64A-6ED91259EF34}" dt="2024-06-04T06:45:10.868" v="27470" actId="478"/>
          <ac:picMkLst>
            <pc:docMk/>
            <pc:sldMk cId="274205235" sldId="2147482416"/>
            <ac:picMk id="18" creationId="{1CCEC304-A6D1-9EEF-519A-3E532A1DC4C2}"/>
          </ac:picMkLst>
        </pc:picChg>
      </pc:sldChg>
      <pc:sldChg chg="addSp delSp modSp add mod">
        <pc:chgData name="ヨウセイ" userId="5a888fac-6edf-44e7-a4d9-9d61d31ce2f0" providerId="ADAL" clId="{E0A980C0-FF85-4E34-B64A-6ED91259EF34}" dt="2024-06-04T06:51:52.066" v="27567" actId="14100"/>
        <pc:sldMkLst>
          <pc:docMk/>
          <pc:sldMk cId="1335289987" sldId="2147482417"/>
        </pc:sldMkLst>
        <pc:spChg chg="mod">
          <ac:chgData name="ヨウセイ" userId="5a888fac-6edf-44e7-a4d9-9d61d31ce2f0" providerId="ADAL" clId="{E0A980C0-FF85-4E34-B64A-6ED91259EF34}" dt="2024-06-02T15:47:45.240" v="22828" actId="14100"/>
          <ac:spMkLst>
            <pc:docMk/>
            <pc:sldMk cId="1335289987" sldId="2147482417"/>
            <ac:spMk id="2" creationId="{1B2AC775-592F-9C70-5CDB-A83E37904580}"/>
          </ac:spMkLst>
        </pc:spChg>
        <pc:spChg chg="mod">
          <ac:chgData name="ヨウセイ" userId="5a888fac-6edf-44e7-a4d9-9d61d31ce2f0" providerId="ADAL" clId="{E0A980C0-FF85-4E34-B64A-6ED91259EF34}" dt="2024-06-02T15:51:55.769" v="23190" actId="255"/>
          <ac:spMkLst>
            <pc:docMk/>
            <pc:sldMk cId="1335289987" sldId="2147482417"/>
            <ac:spMk id="6" creationId="{E7D1922D-4B05-B57B-6D69-4C19CD3AB390}"/>
          </ac:spMkLst>
        </pc:spChg>
        <pc:spChg chg="del mod">
          <ac:chgData name="ヨウセイ" userId="5a888fac-6edf-44e7-a4d9-9d61d31ce2f0" providerId="ADAL" clId="{E0A980C0-FF85-4E34-B64A-6ED91259EF34}" dt="2024-06-02T15:39:32.374" v="22410" actId="478"/>
          <ac:spMkLst>
            <pc:docMk/>
            <pc:sldMk cId="1335289987" sldId="2147482417"/>
            <ac:spMk id="8" creationId="{AB720147-593C-FEC5-2A60-293A071F4173}"/>
          </ac:spMkLst>
        </pc:spChg>
        <pc:spChg chg="add mod">
          <ac:chgData name="ヨウセイ" userId="5a888fac-6edf-44e7-a4d9-9d61d31ce2f0" providerId="ADAL" clId="{E0A980C0-FF85-4E34-B64A-6ED91259EF34}" dt="2024-06-04T06:51:52.066" v="27567" actId="14100"/>
          <ac:spMkLst>
            <pc:docMk/>
            <pc:sldMk cId="1335289987" sldId="2147482417"/>
            <ac:spMk id="9" creationId="{75EA1DF5-D73E-5337-B8DF-F860AE80440D}"/>
          </ac:spMkLst>
        </pc:spChg>
        <pc:spChg chg="del">
          <ac:chgData name="ヨウセイ" userId="5a888fac-6edf-44e7-a4d9-9d61d31ce2f0" providerId="ADAL" clId="{E0A980C0-FF85-4E34-B64A-6ED91259EF34}" dt="2024-06-02T15:44:23.144" v="22569" actId="478"/>
          <ac:spMkLst>
            <pc:docMk/>
            <pc:sldMk cId="1335289987" sldId="2147482417"/>
            <ac:spMk id="10" creationId="{81C99BFF-30D2-1A2C-204E-829F0BC7305B}"/>
          </ac:spMkLst>
        </pc:spChg>
        <pc:spChg chg="add mod">
          <ac:chgData name="ヨウセイ" userId="5a888fac-6edf-44e7-a4d9-9d61d31ce2f0" providerId="ADAL" clId="{E0A980C0-FF85-4E34-B64A-6ED91259EF34}" dt="2024-06-02T15:39:39.844" v="22411" actId="14100"/>
          <ac:spMkLst>
            <pc:docMk/>
            <pc:sldMk cId="1335289987" sldId="2147482417"/>
            <ac:spMk id="11" creationId="{3BF4F519-DDA5-A99A-19EC-224903164711}"/>
          </ac:spMkLst>
        </pc:spChg>
        <pc:spChg chg="del">
          <ac:chgData name="ヨウセイ" userId="5a888fac-6edf-44e7-a4d9-9d61d31ce2f0" providerId="ADAL" clId="{E0A980C0-FF85-4E34-B64A-6ED91259EF34}" dt="2024-06-02T15:35:58.155" v="22324" actId="478"/>
          <ac:spMkLst>
            <pc:docMk/>
            <pc:sldMk cId="1335289987" sldId="2147482417"/>
            <ac:spMk id="12" creationId="{D1C01E76-9AFC-F1DF-35FA-2ECC7372F9D8}"/>
          </ac:spMkLst>
        </pc:spChg>
        <pc:spChg chg="del mod">
          <ac:chgData name="ヨウセイ" userId="5a888fac-6edf-44e7-a4d9-9d61d31ce2f0" providerId="ADAL" clId="{E0A980C0-FF85-4E34-B64A-6ED91259EF34}" dt="2024-06-02T15:40:23.451" v="22426" actId="478"/>
          <ac:spMkLst>
            <pc:docMk/>
            <pc:sldMk cId="1335289987" sldId="2147482417"/>
            <ac:spMk id="13" creationId="{BAEC67E5-AF80-38BC-AE77-850B7951756B}"/>
          </ac:spMkLst>
        </pc:spChg>
        <pc:spChg chg="mod">
          <ac:chgData name="ヨウセイ" userId="5a888fac-6edf-44e7-a4d9-9d61d31ce2f0" providerId="ADAL" clId="{E0A980C0-FF85-4E34-B64A-6ED91259EF34}" dt="2024-06-02T15:39:50.555" v="22414"/>
          <ac:spMkLst>
            <pc:docMk/>
            <pc:sldMk cId="1335289987" sldId="2147482417"/>
            <ac:spMk id="21" creationId="{4B28A9F9-1550-3A47-956A-5A19A78F04CC}"/>
          </ac:spMkLst>
        </pc:spChg>
        <pc:spChg chg="add mod">
          <ac:chgData name="ヨウセイ" userId="5a888fac-6edf-44e7-a4d9-9d61d31ce2f0" providerId="ADAL" clId="{E0A980C0-FF85-4E34-B64A-6ED91259EF34}" dt="2024-06-02T15:51:59.622" v="23191" actId="1076"/>
          <ac:spMkLst>
            <pc:docMk/>
            <pc:sldMk cId="1335289987" sldId="2147482417"/>
            <ac:spMk id="24" creationId="{2D6C4F81-182D-A72E-35E7-81525CA53189}"/>
          </ac:spMkLst>
        </pc:spChg>
        <pc:grpChg chg="add mod">
          <ac:chgData name="ヨウセイ" userId="5a888fac-6edf-44e7-a4d9-9d61d31ce2f0" providerId="ADAL" clId="{E0A980C0-FF85-4E34-B64A-6ED91259EF34}" dt="2024-06-02T15:39:47.289" v="22412" actId="164"/>
          <ac:grpSpMkLst>
            <pc:docMk/>
            <pc:sldMk cId="1335289987" sldId="2147482417"/>
            <ac:grpSpMk id="15" creationId="{A9E1D8B2-4D40-7D88-6AC1-7802D23F0E03}"/>
          </ac:grpSpMkLst>
        </pc:grpChg>
        <pc:grpChg chg="add del mod">
          <ac:chgData name="ヨウセイ" userId="5a888fac-6edf-44e7-a4d9-9d61d31ce2f0" providerId="ADAL" clId="{E0A980C0-FF85-4E34-B64A-6ED91259EF34}" dt="2024-06-02T15:39:54.024" v="22416" actId="478"/>
          <ac:grpSpMkLst>
            <pc:docMk/>
            <pc:sldMk cId="1335289987" sldId="2147482417"/>
            <ac:grpSpMk id="16" creationId="{27FBE691-91EC-33FF-ED3F-8E29AC0C5292}"/>
          </ac:grpSpMkLst>
        </pc:grpChg>
        <pc:grpChg chg="add mod">
          <ac:chgData name="ヨウセイ" userId="5a888fac-6edf-44e7-a4d9-9d61d31ce2f0" providerId="ADAL" clId="{E0A980C0-FF85-4E34-B64A-6ED91259EF34}" dt="2024-06-02T15:39:50.555" v="22414"/>
          <ac:grpSpMkLst>
            <pc:docMk/>
            <pc:sldMk cId="1335289987" sldId="2147482417"/>
            <ac:grpSpMk id="17" creationId="{4A153550-0252-E334-D005-324EEE840B5E}"/>
          </ac:grpSpMkLst>
        </pc:grpChg>
        <pc:grpChg chg="mod">
          <ac:chgData name="ヨウセイ" userId="5a888fac-6edf-44e7-a4d9-9d61d31ce2f0" providerId="ADAL" clId="{E0A980C0-FF85-4E34-B64A-6ED91259EF34}" dt="2024-06-02T15:39:50.555" v="22414"/>
          <ac:grpSpMkLst>
            <pc:docMk/>
            <pc:sldMk cId="1335289987" sldId="2147482417"/>
            <ac:grpSpMk id="18" creationId="{C808BDD3-8786-B178-C167-0FA1D1CF3B37}"/>
          </ac:grpSpMkLst>
        </pc:grpChg>
        <pc:picChg chg="add mod">
          <ac:chgData name="ヨウセイ" userId="5a888fac-6edf-44e7-a4d9-9d61d31ce2f0" providerId="ADAL" clId="{E0A980C0-FF85-4E34-B64A-6ED91259EF34}" dt="2024-06-02T16:53:57.319" v="26136" actId="12789"/>
          <ac:picMkLst>
            <pc:docMk/>
            <pc:sldMk cId="1335289987" sldId="2147482417"/>
            <ac:picMk id="3" creationId="{6CEB0CE7-CFE0-2439-D9FC-E3AC0ED4E5BB}"/>
          </ac:picMkLst>
        </pc:picChg>
        <pc:picChg chg="del">
          <ac:chgData name="ヨウセイ" userId="5a888fac-6edf-44e7-a4d9-9d61d31ce2f0" providerId="ADAL" clId="{E0A980C0-FF85-4E34-B64A-6ED91259EF34}" dt="2024-06-02T15:33:41.734" v="22049" actId="478"/>
          <ac:picMkLst>
            <pc:docMk/>
            <pc:sldMk cId="1335289987" sldId="2147482417"/>
            <ac:picMk id="7" creationId="{09FCFB08-327D-4749-9915-3ABD3961D751}"/>
          </ac:picMkLst>
        </pc:picChg>
        <pc:picChg chg="add mod modCrop">
          <ac:chgData name="ヨウセイ" userId="5a888fac-6edf-44e7-a4d9-9d61d31ce2f0" providerId="ADAL" clId="{E0A980C0-FF85-4E34-B64A-6ED91259EF34}" dt="2024-06-04T06:50:58.121" v="27560" actId="208"/>
          <ac:picMkLst>
            <pc:docMk/>
            <pc:sldMk cId="1335289987" sldId="2147482417"/>
            <ac:picMk id="8" creationId="{C8E74C19-0CAD-1DE9-ED2B-EE3AE82D6A75}"/>
          </ac:picMkLst>
        </pc:picChg>
        <pc:picChg chg="add mod">
          <ac:chgData name="ヨウセイ" userId="5a888fac-6edf-44e7-a4d9-9d61d31ce2f0" providerId="ADAL" clId="{E0A980C0-FF85-4E34-B64A-6ED91259EF34}" dt="2024-06-02T15:36:12.354" v="22329" actId="164"/>
          <ac:picMkLst>
            <pc:docMk/>
            <pc:sldMk cId="1335289987" sldId="2147482417"/>
            <ac:picMk id="9" creationId="{03EA4455-C136-22B0-D770-3D1229481FD2}"/>
          </ac:picMkLst>
        </pc:picChg>
        <pc:picChg chg="add mod">
          <ac:chgData name="ヨウセイ" userId="5a888fac-6edf-44e7-a4d9-9d61d31ce2f0" providerId="ADAL" clId="{E0A980C0-FF85-4E34-B64A-6ED91259EF34}" dt="2024-06-02T15:39:47.289" v="22412" actId="164"/>
          <ac:picMkLst>
            <pc:docMk/>
            <pc:sldMk cId="1335289987" sldId="2147482417"/>
            <ac:picMk id="14" creationId="{0913F780-82F0-476F-6E4D-10C4FB36900A}"/>
          </ac:picMkLst>
        </pc:picChg>
        <pc:picChg chg="mod">
          <ac:chgData name="ヨウセイ" userId="5a888fac-6edf-44e7-a4d9-9d61d31ce2f0" providerId="ADAL" clId="{E0A980C0-FF85-4E34-B64A-6ED91259EF34}" dt="2024-06-02T15:39:50.555" v="22414"/>
          <ac:picMkLst>
            <pc:docMk/>
            <pc:sldMk cId="1335289987" sldId="2147482417"/>
            <ac:picMk id="19" creationId="{AA43BB30-3741-C3A4-F6D4-E68395C6496B}"/>
          </ac:picMkLst>
        </pc:picChg>
        <pc:picChg chg="mod">
          <ac:chgData name="ヨウセイ" userId="5a888fac-6edf-44e7-a4d9-9d61d31ce2f0" providerId="ADAL" clId="{E0A980C0-FF85-4E34-B64A-6ED91259EF34}" dt="2024-06-02T15:39:50.555" v="22414"/>
          <ac:picMkLst>
            <pc:docMk/>
            <pc:sldMk cId="1335289987" sldId="2147482417"/>
            <ac:picMk id="20" creationId="{DC1252E6-A424-92BB-F37B-E9C9659762A0}"/>
          </ac:picMkLst>
        </pc:picChg>
        <pc:picChg chg="add del mod">
          <ac:chgData name="ヨウセイ" userId="5a888fac-6edf-44e7-a4d9-9d61d31ce2f0" providerId="ADAL" clId="{E0A980C0-FF85-4E34-B64A-6ED91259EF34}" dt="2024-06-04T06:50:49.247" v="27557" actId="478"/>
          <ac:picMkLst>
            <pc:docMk/>
            <pc:sldMk cId="1335289987" sldId="2147482417"/>
            <ac:picMk id="22" creationId="{3D47A010-F757-94F8-A703-A3E6E9EE1D8B}"/>
          </ac:picMkLst>
        </pc:picChg>
        <pc:picChg chg="add mod">
          <ac:chgData name="ヨウセイ" userId="5a888fac-6edf-44e7-a4d9-9d61d31ce2f0" providerId="ADAL" clId="{E0A980C0-FF85-4E34-B64A-6ED91259EF34}" dt="2024-06-02T16:53:59.888" v="26137" actId="408"/>
          <ac:picMkLst>
            <pc:docMk/>
            <pc:sldMk cId="1335289987" sldId="2147482417"/>
            <ac:picMk id="26" creationId="{2F5DAF19-14FF-05D4-1000-EA32AE33CC42}"/>
          </ac:picMkLst>
        </pc:picChg>
        <pc:picChg chg="add mod">
          <ac:chgData name="ヨウセイ" userId="5a888fac-6edf-44e7-a4d9-9d61d31ce2f0" providerId="ADAL" clId="{E0A980C0-FF85-4E34-B64A-6ED91259EF34}" dt="2024-06-02T16:53:59.888" v="26137" actId="408"/>
          <ac:picMkLst>
            <pc:docMk/>
            <pc:sldMk cId="1335289987" sldId="2147482417"/>
            <ac:picMk id="28" creationId="{BF9AB339-2EE3-FC43-AEE3-136D7CBB1FB7}"/>
          </ac:picMkLst>
        </pc:picChg>
        <pc:picChg chg="add mod">
          <ac:chgData name="ヨウセイ" userId="5a888fac-6edf-44e7-a4d9-9d61d31ce2f0" providerId="ADAL" clId="{E0A980C0-FF85-4E34-B64A-6ED91259EF34}" dt="2024-06-02T16:53:59.888" v="26137" actId="408"/>
          <ac:picMkLst>
            <pc:docMk/>
            <pc:sldMk cId="1335289987" sldId="2147482417"/>
            <ac:picMk id="30" creationId="{F184994E-BABA-0869-2E98-3B08E90B2BF3}"/>
          </ac:picMkLst>
        </pc:picChg>
        <pc:picChg chg="add mod">
          <ac:chgData name="ヨウセイ" userId="5a888fac-6edf-44e7-a4d9-9d61d31ce2f0" providerId="ADAL" clId="{E0A980C0-FF85-4E34-B64A-6ED91259EF34}" dt="2024-06-02T16:53:57.319" v="26136" actId="12789"/>
          <ac:picMkLst>
            <pc:docMk/>
            <pc:sldMk cId="1335289987" sldId="2147482417"/>
            <ac:picMk id="31" creationId="{20DCDB00-B014-2FDF-4422-4A9557F4F5FB}"/>
          </ac:picMkLst>
        </pc:picChg>
        <pc:picChg chg="add mod">
          <ac:chgData name="ヨウセイ" userId="5a888fac-6edf-44e7-a4d9-9d61d31ce2f0" providerId="ADAL" clId="{E0A980C0-FF85-4E34-B64A-6ED91259EF34}" dt="2024-06-02T16:29:15.967" v="25100" actId="1076"/>
          <ac:picMkLst>
            <pc:docMk/>
            <pc:sldMk cId="1335289987" sldId="2147482417"/>
            <ac:picMk id="33" creationId="{EF74AB38-CC9E-4D5E-E11F-514CEECA908D}"/>
          </ac:picMkLst>
        </pc:picChg>
      </pc:sldChg>
      <pc:sldChg chg="addSp delSp modSp add mod ord">
        <pc:chgData name="ヨウセイ" userId="5a888fac-6edf-44e7-a4d9-9d61d31ce2f0" providerId="ADAL" clId="{E0A980C0-FF85-4E34-B64A-6ED91259EF34}" dt="2024-06-04T06:42:02.294" v="27389"/>
        <pc:sldMkLst>
          <pc:docMk/>
          <pc:sldMk cId="1487801929" sldId="2147482418"/>
        </pc:sldMkLst>
        <pc:spChg chg="mod">
          <ac:chgData name="ヨウセイ" userId="5a888fac-6edf-44e7-a4d9-9d61d31ce2f0" providerId="ADAL" clId="{E0A980C0-FF85-4E34-B64A-6ED91259EF34}" dt="2024-06-02T16:45:54.463" v="26130"/>
          <ac:spMkLst>
            <pc:docMk/>
            <pc:sldMk cId="1487801929" sldId="2147482418"/>
            <ac:spMk id="6" creationId="{E7D1922D-4B05-B57B-6D69-4C19CD3AB390}"/>
          </ac:spMkLst>
        </pc:spChg>
        <pc:spChg chg="del">
          <ac:chgData name="ヨウセイ" userId="5a888fac-6edf-44e7-a4d9-9d61d31ce2f0" providerId="ADAL" clId="{E0A980C0-FF85-4E34-B64A-6ED91259EF34}" dt="2024-06-02T16:35:16.019" v="25260" actId="478"/>
          <ac:spMkLst>
            <pc:docMk/>
            <pc:sldMk cId="1487801929" sldId="2147482418"/>
            <ac:spMk id="8" creationId="{AB720147-593C-FEC5-2A60-293A071F4173}"/>
          </ac:spMkLst>
        </pc:spChg>
        <pc:spChg chg="del">
          <ac:chgData name="ヨウセイ" userId="5a888fac-6edf-44e7-a4d9-9d61d31ce2f0" providerId="ADAL" clId="{E0A980C0-FF85-4E34-B64A-6ED91259EF34}" dt="2024-06-02T16:37:13.243" v="25661" actId="478"/>
          <ac:spMkLst>
            <pc:docMk/>
            <pc:sldMk cId="1487801929" sldId="2147482418"/>
            <ac:spMk id="9" creationId="{A52ECF47-8C7C-2CE3-87EE-DCCB534DEF81}"/>
          </ac:spMkLst>
        </pc:spChg>
        <pc:spChg chg="del">
          <ac:chgData name="ヨウセイ" userId="5a888fac-6edf-44e7-a4d9-9d61d31ce2f0" providerId="ADAL" clId="{E0A980C0-FF85-4E34-B64A-6ED91259EF34}" dt="2024-06-02T16:39:10.215" v="25952" actId="478"/>
          <ac:spMkLst>
            <pc:docMk/>
            <pc:sldMk cId="1487801929" sldId="2147482418"/>
            <ac:spMk id="10" creationId="{81C99BFF-30D2-1A2C-204E-829F0BC7305B}"/>
          </ac:spMkLst>
        </pc:spChg>
        <pc:spChg chg="del">
          <ac:chgData name="ヨウセイ" userId="5a888fac-6edf-44e7-a4d9-9d61d31ce2f0" providerId="ADAL" clId="{E0A980C0-FF85-4E34-B64A-6ED91259EF34}" dt="2024-06-02T16:35:16.778" v="25261" actId="478"/>
          <ac:spMkLst>
            <pc:docMk/>
            <pc:sldMk cId="1487801929" sldId="2147482418"/>
            <ac:spMk id="11" creationId="{B4EB6E32-3853-A389-3E3E-346FA00834F5}"/>
          </ac:spMkLst>
        </pc:spChg>
        <pc:spChg chg="add del">
          <ac:chgData name="ヨウセイ" userId="5a888fac-6edf-44e7-a4d9-9d61d31ce2f0" providerId="ADAL" clId="{E0A980C0-FF85-4E34-B64A-6ED91259EF34}" dt="2024-06-02T16:42:29.230" v="26078" actId="22"/>
          <ac:spMkLst>
            <pc:docMk/>
            <pc:sldMk cId="1487801929" sldId="2147482418"/>
            <ac:spMk id="17" creationId="{02CD372F-AB12-4AAA-1787-6FA028076F74}"/>
          </ac:spMkLst>
        </pc:spChg>
        <pc:picChg chg="add mod">
          <ac:chgData name="ヨウセイ" userId="5a888fac-6edf-44e7-a4d9-9d61d31ce2f0" providerId="ADAL" clId="{E0A980C0-FF85-4E34-B64A-6ED91259EF34}" dt="2024-06-02T16:41:26.780" v="26064" actId="1076"/>
          <ac:picMkLst>
            <pc:docMk/>
            <pc:sldMk cId="1487801929" sldId="2147482418"/>
            <ac:picMk id="3" creationId="{E6D172B3-875B-EFE4-0D4E-A4573DF7EF53}"/>
          </ac:picMkLst>
        </pc:picChg>
        <pc:picChg chg="del">
          <ac:chgData name="ヨウセイ" userId="5a888fac-6edf-44e7-a4d9-9d61d31ce2f0" providerId="ADAL" clId="{E0A980C0-FF85-4E34-B64A-6ED91259EF34}" dt="2024-06-02T16:35:14.361" v="25259" actId="478"/>
          <ac:picMkLst>
            <pc:docMk/>
            <pc:sldMk cId="1487801929" sldId="2147482418"/>
            <ac:picMk id="7" creationId="{9F1F3E86-AB83-C3D4-AD15-79CB41F932CD}"/>
          </ac:picMkLst>
        </pc:picChg>
        <pc:picChg chg="add mod">
          <ac:chgData name="ヨウセイ" userId="5a888fac-6edf-44e7-a4d9-9d61d31ce2f0" providerId="ADAL" clId="{E0A980C0-FF85-4E34-B64A-6ED91259EF34}" dt="2024-06-02T16:41:34.981" v="26068" actId="1076"/>
          <ac:picMkLst>
            <pc:docMk/>
            <pc:sldMk cId="1487801929" sldId="2147482418"/>
            <ac:picMk id="12" creationId="{CB38F280-8172-44CA-2FE8-1225AC0561BA}"/>
          </ac:picMkLst>
        </pc:picChg>
        <pc:picChg chg="add mod">
          <ac:chgData name="ヨウセイ" userId="5a888fac-6edf-44e7-a4d9-9d61d31ce2f0" providerId="ADAL" clId="{E0A980C0-FF85-4E34-B64A-6ED91259EF34}" dt="2024-06-02T16:41:36.950" v="26069" actId="1076"/>
          <ac:picMkLst>
            <pc:docMk/>
            <pc:sldMk cId="1487801929" sldId="2147482418"/>
            <ac:picMk id="13" creationId="{CCCB1C3D-09AC-2CA6-D5AF-5A8A89D5BADC}"/>
          </ac:picMkLst>
        </pc:picChg>
        <pc:picChg chg="add del mod">
          <ac:chgData name="ヨウセイ" userId="5a888fac-6edf-44e7-a4d9-9d61d31ce2f0" providerId="ADAL" clId="{E0A980C0-FF85-4E34-B64A-6ED91259EF34}" dt="2024-06-02T16:42:11.545" v="26076" actId="478"/>
          <ac:picMkLst>
            <pc:docMk/>
            <pc:sldMk cId="1487801929" sldId="2147482418"/>
            <ac:picMk id="15" creationId="{31F193CA-0D2F-A0F0-B501-DE603771AA2E}"/>
          </ac:picMkLst>
        </pc:picChg>
        <pc:picChg chg="add mod">
          <ac:chgData name="ヨウセイ" userId="5a888fac-6edf-44e7-a4d9-9d61d31ce2f0" providerId="ADAL" clId="{E0A980C0-FF85-4E34-B64A-6ED91259EF34}" dt="2024-06-02T16:44:12.863" v="26084" actId="1076"/>
          <ac:picMkLst>
            <pc:docMk/>
            <pc:sldMk cId="1487801929" sldId="2147482418"/>
            <ac:picMk id="19" creationId="{024AA87B-6AF7-92F8-20DB-711D8D436650}"/>
          </ac:picMkLst>
        </pc:picChg>
      </pc:sldChg>
      <pc:sldChg chg="add del">
        <pc:chgData name="ヨウセイ" userId="5a888fac-6edf-44e7-a4d9-9d61d31ce2f0" providerId="ADAL" clId="{E0A980C0-FF85-4E34-B64A-6ED91259EF34}" dt="2024-06-02T15:33:11.684" v="22045"/>
        <pc:sldMkLst>
          <pc:docMk/>
          <pc:sldMk cId="3854866739" sldId="2147482418"/>
        </pc:sldMkLst>
      </pc:sldChg>
    </pc:docChg>
  </pc:docChgLst>
  <pc:docChgLst>
    <pc:chgData name="セイ ヨウ" userId="763805c10ad28a2a" providerId="LiveId" clId="{88DE35AE-BDD2-413D-A1B9-207400ADE60E}"/>
    <pc:docChg chg="undo custSel addSld delSld modSld sldOrd">
      <pc:chgData name="セイ ヨウ" userId="763805c10ad28a2a" providerId="LiveId" clId="{88DE35AE-BDD2-413D-A1B9-207400ADE60E}" dt="2023-12-08T00:29:38.610" v="3687" actId="1036"/>
      <pc:docMkLst>
        <pc:docMk/>
      </pc:docMkLst>
      <pc:sldChg chg="ord">
        <pc:chgData name="セイ ヨウ" userId="763805c10ad28a2a" providerId="LiveId" clId="{88DE35AE-BDD2-413D-A1B9-207400ADE60E}" dt="2023-12-05T16:22:53.662" v="518"/>
        <pc:sldMkLst>
          <pc:docMk/>
          <pc:sldMk cId="2774215964" sldId="256"/>
        </pc:sldMkLst>
      </pc:sldChg>
      <pc:sldChg chg="modSp mod">
        <pc:chgData name="セイ ヨウ" userId="763805c10ad28a2a" providerId="LiveId" clId="{88DE35AE-BDD2-413D-A1B9-207400ADE60E}" dt="2023-12-05T16:23:14.430" v="520" actId="255"/>
        <pc:sldMkLst>
          <pc:docMk/>
          <pc:sldMk cId="2055850687" sldId="271"/>
        </pc:sldMkLst>
        <pc:spChg chg="mod">
          <ac:chgData name="セイ ヨウ" userId="763805c10ad28a2a" providerId="LiveId" clId="{88DE35AE-BDD2-413D-A1B9-207400ADE60E}" dt="2023-12-05T16:23:14.430" v="520" actId="255"/>
          <ac:spMkLst>
            <pc:docMk/>
            <pc:sldMk cId="2055850687" sldId="271"/>
            <ac:spMk id="20" creationId="{83FE711A-5F77-87AB-105B-54CFBFE6939A}"/>
          </ac:spMkLst>
        </pc:spChg>
      </pc:sldChg>
      <pc:sldChg chg="modSp mod">
        <pc:chgData name="セイ ヨウ" userId="763805c10ad28a2a" providerId="LiveId" clId="{88DE35AE-BDD2-413D-A1B9-207400ADE60E}" dt="2023-12-05T16:24:04.623" v="531" actId="6549"/>
        <pc:sldMkLst>
          <pc:docMk/>
          <pc:sldMk cId="1374958427" sldId="273"/>
        </pc:sldMkLst>
        <pc:spChg chg="mod">
          <ac:chgData name="セイ ヨウ" userId="763805c10ad28a2a" providerId="LiveId" clId="{88DE35AE-BDD2-413D-A1B9-207400ADE60E}" dt="2023-12-05T16:24:04.623" v="531" actId="6549"/>
          <ac:spMkLst>
            <pc:docMk/>
            <pc:sldMk cId="1374958427" sldId="273"/>
            <ac:spMk id="9" creationId="{8CA7BD4B-136A-B6C0-ADA6-88D8819AB26E}"/>
          </ac:spMkLst>
        </pc:spChg>
      </pc:sldChg>
      <pc:sldChg chg="ord">
        <pc:chgData name="セイ ヨウ" userId="763805c10ad28a2a" providerId="LiveId" clId="{88DE35AE-BDD2-413D-A1B9-207400ADE60E}" dt="2023-12-05T16:26:01.616" v="546"/>
        <pc:sldMkLst>
          <pc:docMk/>
          <pc:sldMk cId="999144825" sldId="420"/>
        </pc:sldMkLst>
      </pc:sldChg>
      <pc:sldChg chg="addSp delSp modSp mod">
        <pc:chgData name="セイ ヨウ" userId="763805c10ad28a2a" providerId="LiveId" clId="{88DE35AE-BDD2-413D-A1B9-207400ADE60E}" dt="2023-12-07T14:28:56.621" v="2283" actId="1076"/>
        <pc:sldMkLst>
          <pc:docMk/>
          <pc:sldMk cId="272573994" sldId="424"/>
        </pc:sldMkLst>
        <pc:spChg chg="mod">
          <ac:chgData name="セイ ヨウ" userId="763805c10ad28a2a" providerId="LiveId" clId="{88DE35AE-BDD2-413D-A1B9-207400ADE60E}" dt="2023-12-07T14:28:38.837" v="2281" actId="1076"/>
          <ac:spMkLst>
            <pc:docMk/>
            <pc:sldMk cId="272573994" sldId="424"/>
            <ac:spMk id="7" creationId="{CA478E58-1CBD-8800-DD8A-84FD1E6FE5C1}"/>
          </ac:spMkLst>
        </pc:spChg>
        <pc:spChg chg="mod">
          <ac:chgData name="セイ ヨウ" userId="763805c10ad28a2a" providerId="LiveId" clId="{88DE35AE-BDD2-413D-A1B9-207400ADE60E}" dt="2023-12-07T14:28:34.787" v="2280" actId="1076"/>
          <ac:spMkLst>
            <pc:docMk/>
            <pc:sldMk cId="272573994" sldId="424"/>
            <ac:spMk id="16" creationId="{864F1B08-5286-3627-199A-70FC7888434B}"/>
          </ac:spMkLst>
        </pc:spChg>
        <pc:picChg chg="mod">
          <ac:chgData name="セイ ヨウ" userId="763805c10ad28a2a" providerId="LiveId" clId="{88DE35AE-BDD2-413D-A1B9-207400ADE60E}" dt="2023-12-07T14:28:30.450" v="2279" actId="1035"/>
          <ac:picMkLst>
            <pc:docMk/>
            <pc:sldMk cId="272573994" sldId="424"/>
            <ac:picMk id="3" creationId="{FBD825D6-F644-CB09-5760-7413ACE4D9F4}"/>
          </ac:picMkLst>
        </pc:picChg>
        <pc:picChg chg="add del mod">
          <ac:chgData name="セイ ヨウ" userId="763805c10ad28a2a" providerId="LiveId" clId="{88DE35AE-BDD2-413D-A1B9-207400ADE60E}" dt="2023-12-07T14:27:27.179" v="2249" actId="478"/>
          <ac:picMkLst>
            <pc:docMk/>
            <pc:sldMk cId="272573994" sldId="424"/>
            <ac:picMk id="6" creationId="{0F6BABFF-C6FD-C268-7A66-A8FF76553EBD}"/>
          </ac:picMkLst>
        </pc:picChg>
        <pc:picChg chg="mod">
          <ac:chgData name="セイ ヨウ" userId="763805c10ad28a2a" providerId="LiveId" clId="{88DE35AE-BDD2-413D-A1B9-207400ADE60E}" dt="2023-12-07T14:28:30.450" v="2279" actId="1035"/>
          <ac:picMkLst>
            <pc:docMk/>
            <pc:sldMk cId="272573994" sldId="424"/>
            <ac:picMk id="8" creationId="{759C0730-4521-235B-B779-87218A4E8131}"/>
          </ac:picMkLst>
        </pc:picChg>
        <pc:picChg chg="mod">
          <ac:chgData name="セイ ヨウ" userId="763805c10ad28a2a" providerId="LiveId" clId="{88DE35AE-BDD2-413D-A1B9-207400ADE60E}" dt="2023-12-07T14:28:30.450" v="2279" actId="1035"/>
          <ac:picMkLst>
            <pc:docMk/>
            <pc:sldMk cId="272573994" sldId="424"/>
            <ac:picMk id="10" creationId="{BBD6459A-9722-AC7C-CBB5-7181874529EC}"/>
          </ac:picMkLst>
        </pc:picChg>
        <pc:picChg chg="add mod">
          <ac:chgData name="セイ ヨウ" userId="763805c10ad28a2a" providerId="LiveId" clId="{88DE35AE-BDD2-413D-A1B9-207400ADE60E}" dt="2023-12-07T14:28:56.621" v="2283" actId="1076"/>
          <ac:picMkLst>
            <pc:docMk/>
            <pc:sldMk cId="272573994" sldId="424"/>
            <ac:picMk id="11" creationId="{26EC8DFA-E9EF-40B2-4365-4D1A64CF8B40}"/>
          </ac:picMkLst>
        </pc:picChg>
        <pc:picChg chg="mod">
          <ac:chgData name="セイ ヨウ" userId="763805c10ad28a2a" providerId="LiveId" clId="{88DE35AE-BDD2-413D-A1B9-207400ADE60E}" dt="2023-12-07T14:28:30.450" v="2279" actId="1035"/>
          <ac:picMkLst>
            <pc:docMk/>
            <pc:sldMk cId="272573994" sldId="424"/>
            <ac:picMk id="12" creationId="{733CAD13-C5AA-D4FB-98CE-268EC311E849}"/>
          </ac:picMkLst>
        </pc:picChg>
        <pc:picChg chg="mod">
          <ac:chgData name="セイ ヨウ" userId="763805c10ad28a2a" providerId="LiveId" clId="{88DE35AE-BDD2-413D-A1B9-207400ADE60E}" dt="2023-12-07T14:28:30.450" v="2279" actId="1035"/>
          <ac:picMkLst>
            <pc:docMk/>
            <pc:sldMk cId="272573994" sldId="424"/>
            <ac:picMk id="14" creationId="{046327D3-7407-C377-359B-C09B31A7B645}"/>
          </ac:picMkLst>
        </pc:picChg>
        <pc:picChg chg="mod">
          <ac:chgData name="セイ ヨウ" userId="763805c10ad28a2a" providerId="LiveId" clId="{88DE35AE-BDD2-413D-A1B9-207400ADE60E}" dt="2023-12-07T14:28:30.450" v="2279" actId="1035"/>
          <ac:picMkLst>
            <pc:docMk/>
            <pc:sldMk cId="272573994" sldId="424"/>
            <ac:picMk id="15" creationId="{08F56744-E80F-1A70-9422-9E34D72DC573}"/>
          </ac:picMkLst>
        </pc:picChg>
      </pc:sldChg>
      <pc:sldChg chg="addSp delSp mod">
        <pc:chgData name="セイ ヨウ" userId="763805c10ad28a2a" providerId="LiveId" clId="{88DE35AE-BDD2-413D-A1B9-207400ADE60E}" dt="2023-12-07T14:35:03.399" v="2286" actId="478"/>
        <pc:sldMkLst>
          <pc:docMk/>
          <pc:sldMk cId="1542234497" sldId="2147482167"/>
        </pc:sldMkLst>
        <pc:picChg chg="add del">
          <ac:chgData name="セイ ヨウ" userId="763805c10ad28a2a" providerId="LiveId" clId="{88DE35AE-BDD2-413D-A1B9-207400ADE60E}" dt="2023-12-07T14:35:03.399" v="2286" actId="478"/>
          <ac:picMkLst>
            <pc:docMk/>
            <pc:sldMk cId="1542234497" sldId="2147482167"/>
            <ac:picMk id="5" creationId="{4C6B1724-79BF-E8E0-090D-905AD3314037}"/>
          </ac:picMkLst>
        </pc:picChg>
      </pc:sldChg>
      <pc:sldChg chg="addSp delSp modSp mod">
        <pc:chgData name="セイ ヨウ" userId="763805c10ad28a2a" providerId="LiveId" clId="{88DE35AE-BDD2-413D-A1B9-207400ADE60E}" dt="2023-12-07T06:46:55.651" v="2243" actId="1076"/>
        <pc:sldMkLst>
          <pc:docMk/>
          <pc:sldMk cId="1242347532" sldId="2147482176"/>
        </pc:sldMkLst>
        <pc:spChg chg="mod">
          <ac:chgData name="セイ ヨウ" userId="763805c10ad28a2a" providerId="LiveId" clId="{88DE35AE-BDD2-413D-A1B9-207400ADE60E}" dt="2023-12-07T06:46:53.294" v="2242" actId="14100"/>
          <ac:spMkLst>
            <pc:docMk/>
            <pc:sldMk cId="1242347532" sldId="2147482176"/>
            <ac:spMk id="2" creationId="{735D7A46-4897-FB15-3D66-AD1374AAE882}"/>
          </ac:spMkLst>
        </pc:spChg>
        <pc:picChg chg="add mod ord modCrop">
          <ac:chgData name="セイ ヨウ" userId="763805c10ad28a2a" providerId="LiveId" clId="{88DE35AE-BDD2-413D-A1B9-207400ADE60E}" dt="2023-12-07T06:46:55.651" v="2243" actId="1076"/>
          <ac:picMkLst>
            <pc:docMk/>
            <pc:sldMk cId="1242347532" sldId="2147482176"/>
            <ac:picMk id="7" creationId="{522F8F31-208D-61D4-3BEB-094E87F2C19F}"/>
          </ac:picMkLst>
        </pc:picChg>
        <pc:picChg chg="mod">
          <ac:chgData name="セイ ヨウ" userId="763805c10ad28a2a" providerId="LiveId" clId="{88DE35AE-BDD2-413D-A1B9-207400ADE60E}" dt="2023-12-07T06:46:06.128" v="2166" actId="14100"/>
          <ac:picMkLst>
            <pc:docMk/>
            <pc:sldMk cId="1242347532" sldId="2147482176"/>
            <ac:picMk id="9" creationId="{79B57ED1-680D-D9E0-5BEB-F8CFACE97639}"/>
          </ac:picMkLst>
        </pc:picChg>
        <pc:picChg chg="del">
          <ac:chgData name="セイ ヨウ" userId="763805c10ad28a2a" providerId="LiveId" clId="{88DE35AE-BDD2-413D-A1B9-207400ADE60E}" dt="2023-12-07T06:46:07.668" v="2167" actId="478"/>
          <ac:picMkLst>
            <pc:docMk/>
            <pc:sldMk cId="1242347532" sldId="2147482176"/>
            <ac:picMk id="12" creationId="{63BEC409-FD1C-5657-8BF1-73A7C943ACE1}"/>
          </ac:picMkLst>
        </pc:picChg>
      </pc:sldChg>
      <pc:sldChg chg="modSp mod">
        <pc:chgData name="セイ ヨウ" userId="763805c10ad28a2a" providerId="LiveId" clId="{88DE35AE-BDD2-413D-A1B9-207400ADE60E}" dt="2023-12-07T05:16:52.485" v="1958" actId="113"/>
        <pc:sldMkLst>
          <pc:docMk/>
          <pc:sldMk cId="4233709699" sldId="2147482182"/>
        </pc:sldMkLst>
        <pc:spChg chg="mod">
          <ac:chgData name="セイ ヨウ" userId="763805c10ad28a2a" providerId="LiveId" clId="{88DE35AE-BDD2-413D-A1B9-207400ADE60E}" dt="2023-12-07T05:16:52.485" v="1958" actId="113"/>
          <ac:spMkLst>
            <pc:docMk/>
            <pc:sldMk cId="4233709699" sldId="2147482182"/>
            <ac:spMk id="19" creationId="{44D5D3EB-919A-5402-1CC6-A783698B19E3}"/>
          </ac:spMkLst>
        </pc:spChg>
      </pc:sldChg>
      <pc:sldChg chg="modSp mod">
        <pc:chgData name="セイ ヨウ" userId="763805c10ad28a2a" providerId="LiveId" clId="{88DE35AE-BDD2-413D-A1B9-207400ADE60E}" dt="2023-12-07T05:18:06.623" v="2008" actId="113"/>
        <pc:sldMkLst>
          <pc:docMk/>
          <pc:sldMk cId="3606725298" sldId="2147482186"/>
        </pc:sldMkLst>
        <pc:spChg chg="mod">
          <ac:chgData name="セイ ヨウ" userId="763805c10ad28a2a" providerId="LiveId" clId="{88DE35AE-BDD2-413D-A1B9-207400ADE60E}" dt="2023-12-07T05:18:06.623" v="2008" actId="113"/>
          <ac:spMkLst>
            <pc:docMk/>
            <pc:sldMk cId="3606725298" sldId="2147482186"/>
            <ac:spMk id="12" creationId="{C8C002DF-2804-7D3E-293D-82D0F4746E31}"/>
          </ac:spMkLst>
        </pc:spChg>
      </pc:sldChg>
      <pc:sldChg chg="modSp mod">
        <pc:chgData name="セイ ヨウ" userId="763805c10ad28a2a" providerId="LiveId" clId="{88DE35AE-BDD2-413D-A1B9-207400ADE60E}" dt="2023-12-07T05:17:03.599" v="1959" actId="113"/>
        <pc:sldMkLst>
          <pc:docMk/>
          <pc:sldMk cId="1549834935" sldId="2147482188"/>
        </pc:sldMkLst>
        <pc:spChg chg="mod">
          <ac:chgData name="セイ ヨウ" userId="763805c10ad28a2a" providerId="LiveId" clId="{88DE35AE-BDD2-413D-A1B9-207400ADE60E}" dt="2023-12-07T05:17:03.599" v="1959" actId="113"/>
          <ac:spMkLst>
            <pc:docMk/>
            <pc:sldMk cId="1549834935" sldId="2147482188"/>
            <ac:spMk id="13" creationId="{AE313760-D274-AB5A-EE7B-F1358261F275}"/>
          </ac:spMkLst>
        </pc:spChg>
      </pc:sldChg>
      <pc:sldChg chg="modSp mod">
        <pc:chgData name="セイ ヨウ" userId="763805c10ad28a2a" providerId="LiveId" clId="{88DE35AE-BDD2-413D-A1B9-207400ADE60E}" dt="2023-12-07T05:17:48.167" v="2004" actId="255"/>
        <pc:sldMkLst>
          <pc:docMk/>
          <pc:sldMk cId="1875645896" sldId="2147482189"/>
        </pc:sldMkLst>
        <pc:spChg chg="mod">
          <ac:chgData name="セイ ヨウ" userId="763805c10ad28a2a" providerId="LiveId" clId="{88DE35AE-BDD2-413D-A1B9-207400ADE60E}" dt="2023-12-07T05:17:48.167" v="2004" actId="255"/>
          <ac:spMkLst>
            <pc:docMk/>
            <pc:sldMk cId="1875645896" sldId="2147482189"/>
            <ac:spMk id="13" creationId="{AE313760-D274-AB5A-EE7B-F1358261F275}"/>
          </ac:spMkLst>
        </pc:spChg>
      </pc:sldChg>
      <pc:sldChg chg="modSp mod">
        <pc:chgData name="セイ ヨウ" userId="763805c10ad28a2a" providerId="LiveId" clId="{88DE35AE-BDD2-413D-A1B9-207400ADE60E}" dt="2023-12-05T16:48:48.351" v="799" actId="20577"/>
        <pc:sldMkLst>
          <pc:docMk/>
          <pc:sldMk cId="511316411" sldId="2147482191"/>
        </pc:sldMkLst>
        <pc:spChg chg="mod">
          <ac:chgData name="セイ ヨウ" userId="763805c10ad28a2a" providerId="LiveId" clId="{88DE35AE-BDD2-413D-A1B9-207400ADE60E}" dt="2023-12-05T16:48:48.351" v="799" actId="20577"/>
          <ac:spMkLst>
            <pc:docMk/>
            <pc:sldMk cId="511316411" sldId="2147482191"/>
            <ac:spMk id="10" creationId="{267C574E-6EC1-33B1-10DB-3CA1B809B835}"/>
          </ac:spMkLst>
        </pc:spChg>
      </pc:sldChg>
      <pc:sldChg chg="modSp mod">
        <pc:chgData name="セイ ヨウ" userId="763805c10ad28a2a" providerId="LiveId" clId="{88DE35AE-BDD2-413D-A1B9-207400ADE60E}" dt="2023-12-07T05:18:52.438" v="2011" actId="1076"/>
        <pc:sldMkLst>
          <pc:docMk/>
          <pc:sldMk cId="1624032293" sldId="2147482192"/>
        </pc:sldMkLst>
        <pc:spChg chg="mod">
          <ac:chgData name="セイ ヨウ" userId="763805c10ad28a2a" providerId="LiveId" clId="{88DE35AE-BDD2-413D-A1B9-207400ADE60E}" dt="2023-12-07T05:18:30.362" v="2010" actId="14100"/>
          <ac:spMkLst>
            <pc:docMk/>
            <pc:sldMk cId="1624032293" sldId="2147482192"/>
            <ac:spMk id="4" creationId="{BBC6089D-8BF6-6305-A6C6-9344749D6C1D}"/>
          </ac:spMkLst>
        </pc:spChg>
        <pc:spChg chg="mod">
          <ac:chgData name="セイ ヨウ" userId="763805c10ad28a2a" providerId="LiveId" clId="{88DE35AE-BDD2-413D-A1B9-207400ADE60E}" dt="2023-12-07T05:18:52.438" v="2011" actId="1076"/>
          <ac:spMkLst>
            <pc:docMk/>
            <pc:sldMk cId="1624032293" sldId="2147482192"/>
            <ac:spMk id="5" creationId="{00395DE2-E3BC-4624-A5B2-BBED21BF229F}"/>
          </ac:spMkLst>
        </pc:spChg>
      </pc:sldChg>
      <pc:sldChg chg="modSp mod">
        <pc:chgData name="セイ ヨウ" userId="763805c10ad28a2a" providerId="LiveId" clId="{88DE35AE-BDD2-413D-A1B9-207400ADE60E}" dt="2023-12-07T14:57:03.885" v="2997" actId="113"/>
        <pc:sldMkLst>
          <pc:docMk/>
          <pc:sldMk cId="2331216128" sldId="2147482200"/>
        </pc:sldMkLst>
        <pc:spChg chg="mod">
          <ac:chgData name="セイ ヨウ" userId="763805c10ad28a2a" providerId="LiveId" clId="{88DE35AE-BDD2-413D-A1B9-207400ADE60E}" dt="2023-12-07T14:57:03.885" v="2997" actId="113"/>
          <ac:spMkLst>
            <pc:docMk/>
            <pc:sldMk cId="2331216128" sldId="2147482200"/>
            <ac:spMk id="6" creationId="{8F3A1E0A-362B-4880-D1AA-3942F1ABC56B}"/>
          </ac:spMkLst>
        </pc:spChg>
      </pc:sldChg>
      <pc:sldChg chg="ord">
        <pc:chgData name="セイ ヨウ" userId="763805c10ad28a2a" providerId="LiveId" clId="{88DE35AE-BDD2-413D-A1B9-207400ADE60E}" dt="2023-12-06T04:08:38.296" v="814"/>
        <pc:sldMkLst>
          <pc:docMk/>
          <pc:sldMk cId="651173040" sldId="2147482224"/>
        </pc:sldMkLst>
      </pc:sldChg>
      <pc:sldChg chg="modSp mod">
        <pc:chgData name="セイ ヨウ" userId="763805c10ad28a2a" providerId="LiveId" clId="{88DE35AE-BDD2-413D-A1B9-207400ADE60E}" dt="2023-12-06T04:11:44.236" v="893" actId="14100"/>
        <pc:sldMkLst>
          <pc:docMk/>
          <pc:sldMk cId="3565016676" sldId="2147482225"/>
        </pc:sldMkLst>
        <pc:spChg chg="mod">
          <ac:chgData name="セイ ヨウ" userId="763805c10ad28a2a" providerId="LiveId" clId="{88DE35AE-BDD2-413D-A1B9-207400ADE60E}" dt="2023-12-06T04:11:44.236" v="893" actId="14100"/>
          <ac:spMkLst>
            <pc:docMk/>
            <pc:sldMk cId="3565016676" sldId="2147482225"/>
            <ac:spMk id="7" creationId="{D14F3840-4750-E8F3-7FA4-8235E2573981}"/>
          </ac:spMkLst>
        </pc:spChg>
      </pc:sldChg>
      <pc:sldChg chg="modSp mod">
        <pc:chgData name="セイ ヨウ" userId="763805c10ad28a2a" providerId="LiveId" clId="{88DE35AE-BDD2-413D-A1B9-207400ADE60E}" dt="2023-12-06T06:22:11.189" v="1387" actId="1076"/>
        <pc:sldMkLst>
          <pc:docMk/>
          <pc:sldMk cId="3920639921" sldId="2147482226"/>
        </pc:sldMkLst>
        <pc:spChg chg="mod">
          <ac:chgData name="セイ ヨウ" userId="763805c10ad28a2a" providerId="LiveId" clId="{88DE35AE-BDD2-413D-A1B9-207400ADE60E}" dt="2023-12-06T06:22:11.189" v="1387" actId="1076"/>
          <ac:spMkLst>
            <pc:docMk/>
            <pc:sldMk cId="3920639921" sldId="2147482226"/>
            <ac:spMk id="20" creationId="{0C6A8D2D-7A15-B455-F4C5-485A26F31BFD}"/>
          </ac:spMkLst>
        </pc:spChg>
      </pc:sldChg>
      <pc:sldChg chg="addSp modSp mod">
        <pc:chgData name="セイ ヨウ" userId="763805c10ad28a2a" providerId="LiveId" clId="{88DE35AE-BDD2-413D-A1B9-207400ADE60E}" dt="2023-12-06T07:47:25.790" v="1548" actId="1076"/>
        <pc:sldMkLst>
          <pc:docMk/>
          <pc:sldMk cId="428515386" sldId="2147482232"/>
        </pc:sldMkLst>
        <pc:spChg chg="add mod">
          <ac:chgData name="セイ ヨウ" userId="763805c10ad28a2a" providerId="LiveId" clId="{88DE35AE-BDD2-413D-A1B9-207400ADE60E}" dt="2023-12-06T07:47:25.790" v="1548" actId="1076"/>
          <ac:spMkLst>
            <pc:docMk/>
            <pc:sldMk cId="428515386" sldId="2147482232"/>
            <ac:spMk id="4" creationId="{865E960F-7EB4-7CC8-FED3-279D9DED3CA3}"/>
          </ac:spMkLst>
        </pc:spChg>
        <pc:spChg chg="mod">
          <ac:chgData name="セイ ヨウ" userId="763805c10ad28a2a" providerId="LiveId" clId="{88DE35AE-BDD2-413D-A1B9-207400ADE60E}" dt="2023-12-06T07:46:24.451" v="1388" actId="1076"/>
          <ac:spMkLst>
            <pc:docMk/>
            <pc:sldMk cId="428515386" sldId="2147482232"/>
            <ac:spMk id="11" creationId="{737AFB30-2B89-EB29-9E32-B46ACE74A0EA}"/>
          </ac:spMkLst>
        </pc:spChg>
      </pc:sldChg>
      <pc:sldChg chg="modSp mod">
        <pc:chgData name="セイ ヨウ" userId="763805c10ad28a2a" providerId="LiveId" clId="{88DE35AE-BDD2-413D-A1B9-207400ADE60E}" dt="2023-12-06T04:10:01.753" v="818" actId="1076"/>
        <pc:sldMkLst>
          <pc:docMk/>
          <pc:sldMk cId="838566104" sldId="2147482236"/>
        </pc:sldMkLst>
        <pc:spChg chg="mod ord">
          <ac:chgData name="セイ ヨウ" userId="763805c10ad28a2a" providerId="LiveId" clId="{88DE35AE-BDD2-413D-A1B9-207400ADE60E}" dt="2023-12-06T04:10:01.753" v="818" actId="1076"/>
          <ac:spMkLst>
            <pc:docMk/>
            <pc:sldMk cId="838566104" sldId="2147482236"/>
            <ac:spMk id="18" creationId="{F0A80658-9275-BFBE-9253-A5677EF9C8A5}"/>
          </ac:spMkLst>
        </pc:spChg>
        <pc:picChg chg="mod">
          <ac:chgData name="セイ ヨウ" userId="763805c10ad28a2a" providerId="LiveId" clId="{88DE35AE-BDD2-413D-A1B9-207400ADE60E}" dt="2023-12-06T04:09:55.244" v="816" actId="1076"/>
          <ac:picMkLst>
            <pc:docMk/>
            <pc:sldMk cId="838566104" sldId="2147482236"/>
            <ac:picMk id="15" creationId="{4C5DA3D8-BBCC-98FC-EF7F-B54B07F741D4}"/>
          </ac:picMkLst>
        </pc:picChg>
        <pc:picChg chg="mod">
          <ac:chgData name="セイ ヨウ" userId="763805c10ad28a2a" providerId="LiveId" clId="{88DE35AE-BDD2-413D-A1B9-207400ADE60E}" dt="2023-12-06T04:09:50.620" v="815" actId="1076"/>
          <ac:picMkLst>
            <pc:docMk/>
            <pc:sldMk cId="838566104" sldId="2147482236"/>
            <ac:picMk id="17" creationId="{12EF758E-9232-C946-BE6F-4592F35614DA}"/>
          </ac:picMkLst>
        </pc:picChg>
      </pc:sldChg>
      <pc:sldChg chg="modSp mod">
        <pc:chgData name="セイ ヨウ" userId="763805c10ad28a2a" providerId="LiveId" clId="{88DE35AE-BDD2-413D-A1B9-207400ADE60E}" dt="2023-12-06T04:14:16.429" v="913" actId="1036"/>
        <pc:sldMkLst>
          <pc:docMk/>
          <pc:sldMk cId="1364308176" sldId="2147482244"/>
        </pc:sldMkLst>
        <pc:spChg chg="mod">
          <ac:chgData name="セイ ヨウ" userId="763805c10ad28a2a" providerId="LiveId" clId="{88DE35AE-BDD2-413D-A1B9-207400ADE60E}" dt="2023-12-06T04:14:16.429" v="913" actId="1036"/>
          <ac:spMkLst>
            <pc:docMk/>
            <pc:sldMk cId="1364308176" sldId="2147482244"/>
            <ac:spMk id="10" creationId="{267C574E-6EC1-33B1-10DB-3CA1B809B835}"/>
          </ac:spMkLst>
        </pc:spChg>
        <pc:spChg chg="mod">
          <ac:chgData name="セイ ヨウ" userId="763805c10ad28a2a" providerId="LiveId" clId="{88DE35AE-BDD2-413D-A1B9-207400ADE60E}" dt="2023-12-06T04:14:15.517" v="912" actId="1076"/>
          <ac:spMkLst>
            <pc:docMk/>
            <pc:sldMk cId="1364308176" sldId="2147482244"/>
            <ac:spMk id="14" creationId="{76D61355-859C-CFE6-83E2-E7365B0F7476}"/>
          </ac:spMkLst>
        </pc:spChg>
      </pc:sldChg>
      <pc:sldChg chg="modSp mod">
        <pc:chgData name="セイ ヨウ" userId="763805c10ad28a2a" providerId="LiveId" clId="{88DE35AE-BDD2-413D-A1B9-207400ADE60E}" dt="2023-12-07T14:34:23.645" v="2284" actId="14100"/>
        <pc:sldMkLst>
          <pc:docMk/>
          <pc:sldMk cId="3398345112" sldId="2147482254"/>
        </pc:sldMkLst>
        <pc:spChg chg="mod">
          <ac:chgData name="セイ ヨウ" userId="763805c10ad28a2a" providerId="LiveId" clId="{88DE35AE-BDD2-413D-A1B9-207400ADE60E}" dt="2023-12-07T14:34:23.645" v="2284" actId="14100"/>
          <ac:spMkLst>
            <pc:docMk/>
            <pc:sldMk cId="3398345112" sldId="2147482254"/>
            <ac:spMk id="4" creationId="{649FAF0B-8B8B-F7DB-881D-DB7B11B69EF1}"/>
          </ac:spMkLst>
        </pc:spChg>
      </pc:sldChg>
      <pc:sldChg chg="modSp mod">
        <pc:chgData name="セイ ヨウ" userId="763805c10ad28a2a" providerId="LiveId" clId="{88DE35AE-BDD2-413D-A1B9-207400ADE60E}" dt="2023-12-07T14:57:08.194" v="2998" actId="113"/>
        <pc:sldMkLst>
          <pc:docMk/>
          <pc:sldMk cId="2568865823" sldId="2147482256"/>
        </pc:sldMkLst>
        <pc:spChg chg="mod">
          <ac:chgData name="セイ ヨウ" userId="763805c10ad28a2a" providerId="LiveId" clId="{88DE35AE-BDD2-413D-A1B9-207400ADE60E}" dt="2023-12-06T04:07:39.011" v="807" actId="6549"/>
          <ac:spMkLst>
            <pc:docMk/>
            <pc:sldMk cId="2568865823" sldId="2147482256"/>
            <ac:spMk id="5" creationId="{C3577C1C-1A12-2F65-5A3E-A7F99BBDF456}"/>
          </ac:spMkLst>
        </pc:spChg>
        <pc:spChg chg="mod">
          <ac:chgData name="セイ ヨウ" userId="763805c10ad28a2a" providerId="LiveId" clId="{88DE35AE-BDD2-413D-A1B9-207400ADE60E}" dt="2023-12-07T14:57:08.194" v="2998" actId="113"/>
          <ac:spMkLst>
            <pc:docMk/>
            <pc:sldMk cId="2568865823" sldId="2147482256"/>
            <ac:spMk id="6" creationId="{8F3A1E0A-362B-4880-D1AA-3942F1ABC56B}"/>
          </ac:spMkLst>
        </pc:spChg>
      </pc:sldChg>
      <pc:sldChg chg="del">
        <pc:chgData name="セイ ヨウ" userId="763805c10ad28a2a" providerId="LiveId" clId="{88DE35AE-BDD2-413D-A1B9-207400ADE60E}" dt="2023-12-06T04:08:01.249" v="810" actId="47"/>
        <pc:sldMkLst>
          <pc:docMk/>
          <pc:sldMk cId="3138754998" sldId="2147482257"/>
        </pc:sldMkLst>
      </pc:sldChg>
      <pc:sldChg chg="modSp mod">
        <pc:chgData name="セイ ヨウ" userId="763805c10ad28a2a" providerId="LiveId" clId="{88DE35AE-BDD2-413D-A1B9-207400ADE60E}" dt="2023-12-07T14:57:16.817" v="3000" actId="113"/>
        <pc:sldMkLst>
          <pc:docMk/>
          <pc:sldMk cId="1426385535" sldId="2147482258"/>
        </pc:sldMkLst>
        <pc:spChg chg="mod">
          <ac:chgData name="セイ ヨウ" userId="763805c10ad28a2a" providerId="LiveId" clId="{88DE35AE-BDD2-413D-A1B9-207400ADE60E}" dt="2023-12-07T14:57:16.817" v="3000" actId="113"/>
          <ac:spMkLst>
            <pc:docMk/>
            <pc:sldMk cId="1426385535" sldId="2147482258"/>
            <ac:spMk id="6" creationId="{8F3A1E0A-362B-4880-D1AA-3942F1ABC56B}"/>
          </ac:spMkLst>
        </pc:spChg>
      </pc:sldChg>
      <pc:sldChg chg="modSp mod">
        <pc:chgData name="セイ ヨウ" userId="763805c10ad28a2a" providerId="LiveId" clId="{88DE35AE-BDD2-413D-A1B9-207400ADE60E}" dt="2023-12-06T04:16:35.713" v="914" actId="255"/>
        <pc:sldMkLst>
          <pc:docMk/>
          <pc:sldMk cId="2246483576" sldId="2147482260"/>
        </pc:sldMkLst>
        <pc:spChg chg="mod">
          <ac:chgData name="セイ ヨウ" userId="763805c10ad28a2a" providerId="LiveId" clId="{88DE35AE-BDD2-413D-A1B9-207400ADE60E}" dt="2023-12-06T04:16:35.713" v="914" actId="255"/>
          <ac:spMkLst>
            <pc:docMk/>
            <pc:sldMk cId="2246483576" sldId="2147482260"/>
            <ac:spMk id="19" creationId="{F6E88625-8D9C-C3AF-EEF9-FDADF06DB865}"/>
          </ac:spMkLst>
        </pc:spChg>
      </pc:sldChg>
      <pc:sldChg chg="modSp mod">
        <pc:chgData name="セイ ヨウ" userId="763805c10ad28a2a" providerId="LiveId" clId="{88DE35AE-BDD2-413D-A1B9-207400ADE60E}" dt="2023-12-07T14:58:08.337" v="3001" actId="113"/>
        <pc:sldMkLst>
          <pc:docMk/>
          <pc:sldMk cId="2773685293" sldId="2147482269"/>
        </pc:sldMkLst>
        <pc:spChg chg="mod">
          <ac:chgData name="セイ ヨウ" userId="763805c10ad28a2a" providerId="LiveId" clId="{88DE35AE-BDD2-413D-A1B9-207400ADE60E}" dt="2023-12-07T14:58:08.337" v="3001" actId="113"/>
          <ac:spMkLst>
            <pc:docMk/>
            <pc:sldMk cId="2773685293" sldId="2147482269"/>
            <ac:spMk id="6" creationId="{8F3A1E0A-362B-4880-D1AA-3942F1ABC56B}"/>
          </ac:spMkLst>
        </pc:spChg>
      </pc:sldChg>
      <pc:sldChg chg="modSp mod">
        <pc:chgData name="セイ ヨウ" userId="763805c10ad28a2a" providerId="LiveId" clId="{88DE35AE-BDD2-413D-A1B9-207400ADE60E}" dt="2023-12-06T04:18:17.286" v="915" actId="14100"/>
        <pc:sldMkLst>
          <pc:docMk/>
          <pc:sldMk cId="2063161023" sldId="2147482273"/>
        </pc:sldMkLst>
        <pc:spChg chg="mod">
          <ac:chgData name="セイ ヨウ" userId="763805c10ad28a2a" providerId="LiveId" clId="{88DE35AE-BDD2-413D-A1B9-207400ADE60E}" dt="2023-12-06T04:18:17.286" v="915" actId="14100"/>
          <ac:spMkLst>
            <pc:docMk/>
            <pc:sldMk cId="2063161023" sldId="2147482273"/>
            <ac:spMk id="4" creationId="{D96A331E-3E92-173F-2CC8-46F8442EE67E}"/>
          </ac:spMkLst>
        </pc:spChg>
      </pc:sldChg>
      <pc:sldChg chg="addSp delSp modSp mod">
        <pc:chgData name="セイ ヨウ" userId="763805c10ad28a2a" providerId="LiveId" clId="{88DE35AE-BDD2-413D-A1B9-207400ADE60E}" dt="2023-12-06T04:19:05.133" v="930"/>
        <pc:sldMkLst>
          <pc:docMk/>
          <pc:sldMk cId="119922868" sldId="2147482274"/>
        </pc:sldMkLst>
        <pc:spChg chg="add del mod">
          <ac:chgData name="セイ ヨウ" userId="763805c10ad28a2a" providerId="LiveId" clId="{88DE35AE-BDD2-413D-A1B9-207400ADE60E}" dt="2023-12-06T04:18:55.668" v="928" actId="14100"/>
          <ac:spMkLst>
            <pc:docMk/>
            <pc:sldMk cId="119922868" sldId="2147482274"/>
            <ac:spMk id="4" creationId="{D96A331E-3E92-173F-2CC8-46F8442EE67E}"/>
          </ac:spMkLst>
        </pc:spChg>
        <pc:spChg chg="add del mod">
          <ac:chgData name="セイ ヨウ" userId="763805c10ad28a2a" providerId="LiveId" clId="{88DE35AE-BDD2-413D-A1B9-207400ADE60E}" dt="2023-12-06T04:18:29.834" v="918"/>
          <ac:spMkLst>
            <pc:docMk/>
            <pc:sldMk cId="119922868" sldId="2147482274"/>
            <ac:spMk id="81" creationId="{A142C187-5ACC-21CE-F9DA-F13C2BD7B9B4}"/>
          </ac:spMkLst>
        </pc:spChg>
        <pc:spChg chg="add del mod ord">
          <ac:chgData name="セイ ヨウ" userId="763805c10ad28a2a" providerId="LiveId" clId="{88DE35AE-BDD2-413D-A1B9-207400ADE60E}" dt="2023-12-06T04:18:43.779" v="924"/>
          <ac:spMkLst>
            <pc:docMk/>
            <pc:sldMk cId="119922868" sldId="2147482274"/>
            <ac:spMk id="82" creationId="{36369AE7-5E16-ABBB-A822-877B17D681B4}"/>
          </ac:spMkLst>
        </pc:spChg>
        <pc:spChg chg="add mod">
          <ac:chgData name="セイ ヨウ" userId="763805c10ad28a2a" providerId="LiveId" clId="{88DE35AE-BDD2-413D-A1B9-207400ADE60E}" dt="2023-12-06T04:19:05.133" v="930"/>
          <ac:spMkLst>
            <pc:docMk/>
            <pc:sldMk cId="119922868" sldId="2147482274"/>
            <ac:spMk id="88" creationId="{D8C20D58-EA68-1FD0-A610-34C443F27DF3}"/>
          </ac:spMkLst>
        </pc:spChg>
        <pc:spChg chg="del">
          <ac:chgData name="セイ ヨウ" userId="763805c10ad28a2a" providerId="LiveId" clId="{88DE35AE-BDD2-413D-A1B9-207400ADE60E}" dt="2023-12-06T04:19:04.693" v="929" actId="478"/>
          <ac:spMkLst>
            <pc:docMk/>
            <pc:sldMk cId="119922868" sldId="2147482274"/>
            <ac:spMk id="89" creationId="{846C584B-F128-ABEC-4B74-A593348940C4}"/>
          </ac:spMkLst>
        </pc:spChg>
      </pc:sldChg>
      <pc:sldChg chg="modSp mod">
        <pc:chgData name="セイ ヨウ" userId="763805c10ad28a2a" providerId="LiveId" clId="{88DE35AE-BDD2-413D-A1B9-207400ADE60E}" dt="2023-12-07T14:58:11.221" v="3002" actId="113"/>
        <pc:sldMkLst>
          <pc:docMk/>
          <pc:sldMk cId="2437712529" sldId="2147482275"/>
        </pc:sldMkLst>
        <pc:spChg chg="mod">
          <ac:chgData name="セイ ヨウ" userId="763805c10ad28a2a" providerId="LiveId" clId="{88DE35AE-BDD2-413D-A1B9-207400ADE60E}" dt="2023-12-07T14:58:11.221" v="3002" actId="113"/>
          <ac:spMkLst>
            <pc:docMk/>
            <pc:sldMk cId="2437712529" sldId="2147482275"/>
            <ac:spMk id="6" creationId="{8F3A1E0A-362B-4880-D1AA-3942F1ABC56B}"/>
          </ac:spMkLst>
        </pc:spChg>
      </pc:sldChg>
      <pc:sldChg chg="delSp modSp del mod ord">
        <pc:chgData name="セイ ヨウ" userId="763805c10ad28a2a" providerId="LiveId" clId="{88DE35AE-BDD2-413D-A1B9-207400ADE60E}" dt="2023-12-07T14:55:10.555" v="2924" actId="47"/>
        <pc:sldMkLst>
          <pc:docMk/>
          <pc:sldMk cId="1208675919" sldId="2147482276"/>
        </pc:sldMkLst>
        <pc:spChg chg="del mod">
          <ac:chgData name="セイ ヨウ" userId="763805c10ad28a2a" providerId="LiveId" clId="{88DE35AE-BDD2-413D-A1B9-207400ADE60E}" dt="2023-12-07T06:21:45.917" v="2067" actId="478"/>
          <ac:spMkLst>
            <pc:docMk/>
            <pc:sldMk cId="1208675919" sldId="2147482276"/>
            <ac:spMk id="4" creationId="{1BB61F52-159E-FB02-C031-D8960EC9BAD0}"/>
          </ac:spMkLst>
        </pc:spChg>
        <pc:spChg chg="del">
          <ac:chgData name="セイ ヨウ" userId="763805c10ad28a2a" providerId="LiveId" clId="{88DE35AE-BDD2-413D-A1B9-207400ADE60E}" dt="2023-12-07T06:21:47.118" v="2068" actId="478"/>
          <ac:spMkLst>
            <pc:docMk/>
            <pc:sldMk cId="1208675919" sldId="2147482276"/>
            <ac:spMk id="9" creationId="{7AEE2358-3F4D-C93F-59B7-B5EA1EDA314E}"/>
          </ac:spMkLst>
        </pc:spChg>
        <pc:spChg chg="mod">
          <ac:chgData name="セイ ヨウ" userId="763805c10ad28a2a" providerId="LiveId" clId="{88DE35AE-BDD2-413D-A1B9-207400ADE60E}" dt="2023-12-07T06:22:10.526" v="2158" actId="20577"/>
          <ac:spMkLst>
            <pc:docMk/>
            <pc:sldMk cId="1208675919" sldId="2147482276"/>
            <ac:spMk id="13" creationId="{874A1E93-1F97-D308-0DF7-739046636780}"/>
          </ac:spMkLst>
        </pc:spChg>
        <pc:spChg chg="del mod">
          <ac:chgData name="セイ ヨウ" userId="763805c10ad28a2a" providerId="LiveId" clId="{88DE35AE-BDD2-413D-A1B9-207400ADE60E}" dt="2023-12-07T06:21:48.443" v="2070" actId="478"/>
          <ac:spMkLst>
            <pc:docMk/>
            <pc:sldMk cId="1208675919" sldId="2147482276"/>
            <ac:spMk id="14" creationId="{A0278E1E-18F0-15AA-F9B9-4A898776D1BA}"/>
          </ac:spMkLst>
        </pc:spChg>
        <pc:spChg chg="mod">
          <ac:chgData name="セイ ヨウ" userId="763805c10ad28a2a" providerId="LiveId" clId="{88DE35AE-BDD2-413D-A1B9-207400ADE60E}" dt="2023-12-07T06:22:33.504" v="2161" actId="14100"/>
          <ac:spMkLst>
            <pc:docMk/>
            <pc:sldMk cId="1208675919" sldId="2147482276"/>
            <ac:spMk id="22" creationId="{E4BDD839-04FE-1496-CDAE-15C59839ED88}"/>
          </ac:spMkLst>
        </pc:spChg>
        <pc:picChg chg="del">
          <ac:chgData name="セイ ヨウ" userId="763805c10ad28a2a" providerId="LiveId" clId="{88DE35AE-BDD2-413D-A1B9-207400ADE60E}" dt="2023-12-07T06:21:43.781" v="2064" actId="478"/>
          <ac:picMkLst>
            <pc:docMk/>
            <pc:sldMk cId="1208675919" sldId="2147482276"/>
            <ac:picMk id="6" creationId="{70AB2A18-8A6D-7817-7C3C-B802E208317C}"/>
          </ac:picMkLst>
        </pc:picChg>
        <pc:picChg chg="del">
          <ac:chgData name="セイ ヨウ" userId="763805c10ad28a2a" providerId="LiveId" clId="{88DE35AE-BDD2-413D-A1B9-207400ADE60E}" dt="2023-12-07T06:21:44.258" v="2065" actId="478"/>
          <ac:picMkLst>
            <pc:docMk/>
            <pc:sldMk cId="1208675919" sldId="2147482276"/>
            <ac:picMk id="12" creationId="{666F35E8-A320-6710-8CD1-882B0C0638D6}"/>
          </ac:picMkLst>
        </pc:picChg>
      </pc:sldChg>
      <pc:sldChg chg="modSp mod">
        <pc:chgData name="セイ ヨウ" userId="763805c10ad28a2a" providerId="LiveId" clId="{88DE35AE-BDD2-413D-A1B9-207400ADE60E}" dt="2023-12-06T04:21:07.078" v="1006" actId="14100"/>
        <pc:sldMkLst>
          <pc:docMk/>
          <pc:sldMk cId="479835986" sldId="2147482278"/>
        </pc:sldMkLst>
        <pc:spChg chg="mod">
          <ac:chgData name="セイ ヨウ" userId="763805c10ad28a2a" providerId="LiveId" clId="{88DE35AE-BDD2-413D-A1B9-207400ADE60E}" dt="2023-12-06T04:20:39.060" v="949" actId="20577"/>
          <ac:spMkLst>
            <pc:docMk/>
            <pc:sldMk cId="479835986" sldId="2147482278"/>
            <ac:spMk id="12" creationId="{868EE06E-0B1D-63EF-D3AE-D366097A3DBF}"/>
          </ac:spMkLst>
        </pc:spChg>
        <pc:spChg chg="mod">
          <ac:chgData name="セイ ヨウ" userId="763805c10ad28a2a" providerId="LiveId" clId="{88DE35AE-BDD2-413D-A1B9-207400ADE60E}" dt="2023-12-06T04:21:07.078" v="1006" actId="14100"/>
          <ac:spMkLst>
            <pc:docMk/>
            <pc:sldMk cId="479835986" sldId="2147482278"/>
            <ac:spMk id="20" creationId="{2C0B6C67-E131-015A-2D65-EF3F51E8EC45}"/>
          </ac:spMkLst>
        </pc:spChg>
      </pc:sldChg>
      <pc:sldChg chg="addSp modSp mod">
        <pc:chgData name="セイ ヨウ" userId="763805c10ad28a2a" providerId="LiveId" clId="{88DE35AE-BDD2-413D-A1B9-207400ADE60E}" dt="2023-12-06T04:26:49.852" v="1135" actId="20577"/>
        <pc:sldMkLst>
          <pc:docMk/>
          <pc:sldMk cId="1697872860" sldId="2147482281"/>
        </pc:sldMkLst>
        <pc:spChg chg="mod">
          <ac:chgData name="セイ ヨウ" userId="763805c10ad28a2a" providerId="LiveId" clId="{88DE35AE-BDD2-413D-A1B9-207400ADE60E}" dt="2023-12-06T04:26:49.852" v="1135" actId="20577"/>
          <ac:spMkLst>
            <pc:docMk/>
            <pc:sldMk cId="1697872860" sldId="2147482281"/>
            <ac:spMk id="13" creationId="{874A1E93-1F97-D308-0DF7-739046636780}"/>
          </ac:spMkLst>
        </pc:spChg>
        <pc:spChg chg="mod">
          <ac:chgData name="セイ ヨウ" userId="763805c10ad28a2a" providerId="LiveId" clId="{88DE35AE-BDD2-413D-A1B9-207400ADE60E}" dt="2023-12-06T04:26:24.191" v="1132" actId="20577"/>
          <ac:spMkLst>
            <pc:docMk/>
            <pc:sldMk cId="1697872860" sldId="2147482281"/>
            <ac:spMk id="14" creationId="{1298DE2F-33C0-1C89-D88C-D3220841151D}"/>
          </ac:spMkLst>
        </pc:spChg>
        <pc:spChg chg="add mod ord">
          <ac:chgData name="セイ ヨウ" userId="763805c10ad28a2a" providerId="LiveId" clId="{88DE35AE-BDD2-413D-A1B9-207400ADE60E}" dt="2023-12-06T04:23:34.944" v="1053" actId="1076"/>
          <ac:spMkLst>
            <pc:docMk/>
            <pc:sldMk cId="1697872860" sldId="2147482281"/>
            <ac:spMk id="15" creationId="{9190D9FD-70A7-EFDB-F4D8-24B0202067CA}"/>
          </ac:spMkLst>
        </pc:spChg>
        <pc:spChg chg="add mod ord">
          <ac:chgData name="セイ ヨウ" userId="763805c10ad28a2a" providerId="LiveId" clId="{88DE35AE-BDD2-413D-A1B9-207400ADE60E}" dt="2023-12-06T04:24:31.799" v="1062" actId="208"/>
          <ac:spMkLst>
            <pc:docMk/>
            <pc:sldMk cId="1697872860" sldId="2147482281"/>
            <ac:spMk id="19" creationId="{C12EB139-85EC-2D5A-3741-B2B7BE56F130}"/>
          </ac:spMkLst>
        </pc:spChg>
        <pc:spChg chg="add mod ord">
          <ac:chgData name="セイ ヨウ" userId="763805c10ad28a2a" providerId="LiveId" clId="{88DE35AE-BDD2-413D-A1B9-207400ADE60E}" dt="2023-12-06T04:24:55.453" v="1068" actId="14100"/>
          <ac:spMkLst>
            <pc:docMk/>
            <pc:sldMk cId="1697872860" sldId="2147482281"/>
            <ac:spMk id="41" creationId="{7CFAF7BD-BBCC-FDB1-94DC-733C37F2B3FC}"/>
          </ac:spMkLst>
        </pc:spChg>
        <pc:spChg chg="mod">
          <ac:chgData name="セイ ヨウ" userId="763805c10ad28a2a" providerId="LiveId" clId="{88DE35AE-BDD2-413D-A1B9-207400ADE60E}" dt="2023-12-06T04:23:16.290" v="1047" actId="14100"/>
          <ac:spMkLst>
            <pc:docMk/>
            <pc:sldMk cId="1697872860" sldId="2147482281"/>
            <ac:spMk id="144" creationId="{F1F7DB26-E092-3CAF-A76F-472E97905D40}"/>
          </ac:spMkLst>
        </pc:spChg>
        <pc:spChg chg="mod">
          <ac:chgData name="セイ ヨウ" userId="763805c10ad28a2a" providerId="LiveId" clId="{88DE35AE-BDD2-413D-A1B9-207400ADE60E}" dt="2023-12-06T04:22:51.868" v="1043" actId="1076"/>
          <ac:spMkLst>
            <pc:docMk/>
            <pc:sldMk cId="1697872860" sldId="2147482281"/>
            <ac:spMk id="197" creationId="{DF3D2FD7-3B22-BCB9-1599-469CA3FC0368}"/>
          </ac:spMkLst>
        </pc:spChg>
        <pc:spChg chg="mod">
          <ac:chgData name="セイ ヨウ" userId="763805c10ad28a2a" providerId="LiveId" clId="{88DE35AE-BDD2-413D-A1B9-207400ADE60E}" dt="2023-12-06T04:25:37.658" v="1075" actId="1582"/>
          <ac:spMkLst>
            <pc:docMk/>
            <pc:sldMk cId="1697872860" sldId="2147482281"/>
            <ac:spMk id="223" creationId="{4AC73018-1922-F8FE-416F-E361FB6FC73A}"/>
          </ac:spMkLst>
        </pc:spChg>
        <pc:picChg chg="add mod">
          <ac:chgData name="セイ ヨウ" userId="763805c10ad28a2a" providerId="LiveId" clId="{88DE35AE-BDD2-413D-A1B9-207400ADE60E}" dt="2023-12-06T04:23:07.266" v="1046" actId="1076"/>
          <ac:picMkLst>
            <pc:docMk/>
            <pc:sldMk cId="1697872860" sldId="2147482281"/>
            <ac:picMk id="7" creationId="{01C6857C-CD8E-F43D-6481-072F330112D5}"/>
          </ac:picMkLst>
        </pc:picChg>
        <pc:picChg chg="mod">
          <ac:chgData name="セイ ヨウ" userId="763805c10ad28a2a" providerId="LiveId" clId="{88DE35AE-BDD2-413D-A1B9-207400ADE60E}" dt="2023-12-06T04:22:51.868" v="1043" actId="1076"/>
          <ac:picMkLst>
            <pc:docMk/>
            <pc:sldMk cId="1697872860" sldId="2147482281"/>
            <ac:picMk id="16" creationId="{7BE34F8B-8BA0-72CC-B7B9-D328E54A1408}"/>
          </ac:picMkLst>
        </pc:picChg>
        <pc:picChg chg="mod">
          <ac:chgData name="セイ ヨウ" userId="763805c10ad28a2a" providerId="LiveId" clId="{88DE35AE-BDD2-413D-A1B9-207400ADE60E}" dt="2023-12-06T04:22:51.868" v="1043" actId="1076"/>
          <ac:picMkLst>
            <pc:docMk/>
            <pc:sldMk cId="1697872860" sldId="2147482281"/>
            <ac:picMk id="18" creationId="{7B3AFA68-C0D6-BB87-E0CB-A86228AA1B78}"/>
          </ac:picMkLst>
        </pc:picChg>
        <pc:picChg chg="mod">
          <ac:chgData name="セイ ヨウ" userId="763805c10ad28a2a" providerId="LiveId" clId="{88DE35AE-BDD2-413D-A1B9-207400ADE60E}" dt="2023-12-06T04:23:28.794" v="1051" actId="1076"/>
          <ac:picMkLst>
            <pc:docMk/>
            <pc:sldMk cId="1697872860" sldId="2147482281"/>
            <ac:picMk id="38" creationId="{7FBFB8B1-56A7-8829-B87E-9CA8E3D43DCC}"/>
          </ac:picMkLst>
        </pc:picChg>
        <pc:cxnChg chg="mod">
          <ac:chgData name="セイ ヨウ" userId="763805c10ad28a2a" providerId="LiveId" clId="{88DE35AE-BDD2-413D-A1B9-207400ADE60E}" dt="2023-12-06T04:23:38.146" v="1054" actId="14100"/>
          <ac:cxnSpMkLst>
            <pc:docMk/>
            <pc:sldMk cId="1697872860" sldId="2147482281"/>
            <ac:cxnSpMk id="141" creationId="{B51CAF65-97AF-DF4F-16DA-87CF1D1EA45F}"/>
          </ac:cxnSpMkLst>
        </pc:cxnChg>
        <pc:cxnChg chg="mod">
          <ac:chgData name="セイ ヨウ" userId="763805c10ad28a2a" providerId="LiveId" clId="{88DE35AE-BDD2-413D-A1B9-207400ADE60E}" dt="2023-12-06T04:23:16.290" v="1047" actId="14100"/>
          <ac:cxnSpMkLst>
            <pc:docMk/>
            <pc:sldMk cId="1697872860" sldId="2147482281"/>
            <ac:cxnSpMk id="145" creationId="{A70E77A0-DBEA-3DBF-CB97-B34AD22254EB}"/>
          </ac:cxnSpMkLst>
        </pc:cxnChg>
        <pc:cxnChg chg="mod">
          <ac:chgData name="セイ ヨウ" userId="763805c10ad28a2a" providerId="LiveId" clId="{88DE35AE-BDD2-413D-A1B9-207400ADE60E}" dt="2023-12-06T04:25:20.844" v="1072" actId="14100"/>
          <ac:cxnSpMkLst>
            <pc:docMk/>
            <pc:sldMk cId="1697872860" sldId="2147482281"/>
            <ac:cxnSpMk id="151" creationId="{BB5DD599-94BA-28AD-87CD-280A79FF6FB1}"/>
          </ac:cxnSpMkLst>
        </pc:cxnChg>
        <pc:cxnChg chg="mod">
          <ac:chgData name="セイ ヨウ" userId="763805c10ad28a2a" providerId="LiveId" clId="{88DE35AE-BDD2-413D-A1B9-207400ADE60E}" dt="2023-12-06T04:24:42.271" v="1064" actId="14100"/>
          <ac:cxnSpMkLst>
            <pc:docMk/>
            <pc:sldMk cId="1697872860" sldId="2147482281"/>
            <ac:cxnSpMk id="159" creationId="{AEA12ECF-20F1-7738-C98E-445F848EF2A4}"/>
          </ac:cxnSpMkLst>
        </pc:cxnChg>
        <pc:cxnChg chg="mod">
          <ac:chgData name="セイ ヨウ" userId="763805c10ad28a2a" providerId="LiveId" clId="{88DE35AE-BDD2-413D-A1B9-207400ADE60E}" dt="2023-12-06T04:22:56.296" v="1044" actId="14100"/>
          <ac:cxnSpMkLst>
            <pc:docMk/>
            <pc:sldMk cId="1697872860" sldId="2147482281"/>
            <ac:cxnSpMk id="194" creationId="{397BD31B-FD95-C48E-8155-B942B0E958DF}"/>
          </ac:cxnSpMkLst>
        </pc:cxnChg>
        <pc:cxnChg chg="mod">
          <ac:chgData name="セイ ヨウ" userId="763805c10ad28a2a" providerId="LiveId" clId="{88DE35AE-BDD2-413D-A1B9-207400ADE60E}" dt="2023-12-06T04:25:27.369" v="1073" actId="1582"/>
          <ac:cxnSpMkLst>
            <pc:docMk/>
            <pc:sldMk cId="1697872860" sldId="2147482281"/>
            <ac:cxnSpMk id="224" creationId="{05D2D185-1D17-758C-6AD2-4139981892F4}"/>
          </ac:cxnSpMkLst>
        </pc:cxnChg>
      </pc:sldChg>
      <pc:sldChg chg="modSp mod">
        <pc:chgData name="セイ ヨウ" userId="763805c10ad28a2a" providerId="LiveId" clId="{88DE35AE-BDD2-413D-A1B9-207400ADE60E}" dt="2023-12-06T04:22:27.074" v="1041" actId="6549"/>
        <pc:sldMkLst>
          <pc:docMk/>
          <pc:sldMk cId="1349501361" sldId="2147482282"/>
        </pc:sldMkLst>
        <pc:spChg chg="mod">
          <ac:chgData name="セイ ヨウ" userId="763805c10ad28a2a" providerId="LiveId" clId="{88DE35AE-BDD2-413D-A1B9-207400ADE60E}" dt="2023-12-06T04:21:50.888" v="1011" actId="14100"/>
          <ac:spMkLst>
            <pc:docMk/>
            <pc:sldMk cId="1349501361" sldId="2147482282"/>
            <ac:spMk id="6" creationId="{61F12C04-F5F9-6FBE-85CD-E58F5EBC7BE8}"/>
          </ac:spMkLst>
        </pc:spChg>
        <pc:spChg chg="mod">
          <ac:chgData name="セイ ヨウ" userId="763805c10ad28a2a" providerId="LiveId" clId="{88DE35AE-BDD2-413D-A1B9-207400ADE60E}" dt="2023-12-06T04:22:10.079" v="1016" actId="1076"/>
          <ac:spMkLst>
            <pc:docMk/>
            <pc:sldMk cId="1349501361" sldId="2147482282"/>
            <ac:spMk id="7" creationId="{4D204D11-F5A8-43BF-147C-5F212C06C38A}"/>
          </ac:spMkLst>
        </pc:spChg>
        <pc:spChg chg="mod">
          <ac:chgData name="セイ ヨウ" userId="763805c10ad28a2a" providerId="LiveId" clId="{88DE35AE-BDD2-413D-A1B9-207400ADE60E}" dt="2023-12-06T04:21:35.473" v="1010" actId="1076"/>
          <ac:spMkLst>
            <pc:docMk/>
            <pc:sldMk cId="1349501361" sldId="2147482282"/>
            <ac:spMk id="11" creationId="{40E2B123-60A4-D481-1773-C1E96CF60600}"/>
          </ac:spMkLst>
        </pc:spChg>
        <pc:spChg chg="mod">
          <ac:chgData name="セイ ヨウ" userId="763805c10ad28a2a" providerId="LiveId" clId="{88DE35AE-BDD2-413D-A1B9-207400ADE60E}" dt="2023-12-06T04:22:27.074" v="1041" actId="6549"/>
          <ac:spMkLst>
            <pc:docMk/>
            <pc:sldMk cId="1349501361" sldId="2147482282"/>
            <ac:spMk id="13" creationId="{874A1E93-1F97-D308-0DF7-739046636780}"/>
          </ac:spMkLst>
        </pc:spChg>
      </pc:sldChg>
      <pc:sldChg chg="addSp modSp mod">
        <pc:chgData name="セイ ヨウ" userId="763805c10ad28a2a" providerId="LiveId" clId="{88DE35AE-BDD2-413D-A1B9-207400ADE60E}" dt="2023-12-05T16:30:36.560" v="771" actId="20577"/>
        <pc:sldMkLst>
          <pc:docMk/>
          <pc:sldMk cId="3215519782" sldId="2147482285"/>
        </pc:sldMkLst>
        <pc:spChg chg="add mod">
          <ac:chgData name="セイ ヨウ" userId="763805c10ad28a2a" providerId="LiveId" clId="{88DE35AE-BDD2-413D-A1B9-207400ADE60E}" dt="2023-12-05T16:30:11.980" v="768" actId="1076"/>
          <ac:spMkLst>
            <pc:docMk/>
            <pc:sldMk cId="3215519782" sldId="2147482285"/>
            <ac:spMk id="2" creationId="{0EC0F230-B832-06C6-BAF7-02E7E32165A6}"/>
          </ac:spMkLst>
        </pc:spChg>
        <pc:spChg chg="mod">
          <ac:chgData name="セイ ヨウ" userId="763805c10ad28a2a" providerId="LiveId" clId="{88DE35AE-BDD2-413D-A1B9-207400ADE60E}" dt="2023-12-05T16:30:36.560" v="771" actId="20577"/>
          <ac:spMkLst>
            <pc:docMk/>
            <pc:sldMk cId="3215519782" sldId="2147482285"/>
            <ac:spMk id="9" creationId="{8CA7BD4B-136A-B6C0-ADA6-88D8819AB26E}"/>
          </ac:spMkLst>
        </pc:spChg>
      </pc:sldChg>
      <pc:sldChg chg="modSp mod">
        <pc:chgData name="セイ ヨウ" userId="763805c10ad28a2a" providerId="LiveId" clId="{88DE35AE-BDD2-413D-A1B9-207400ADE60E}" dt="2023-12-05T16:24:47.058" v="543" actId="20577"/>
        <pc:sldMkLst>
          <pc:docMk/>
          <pc:sldMk cId="525155994" sldId="2147482286"/>
        </pc:sldMkLst>
        <pc:spChg chg="mod">
          <ac:chgData name="セイ ヨウ" userId="763805c10ad28a2a" providerId="LiveId" clId="{88DE35AE-BDD2-413D-A1B9-207400ADE60E}" dt="2023-12-05T16:24:47.058" v="543" actId="20577"/>
          <ac:spMkLst>
            <pc:docMk/>
            <pc:sldMk cId="525155994" sldId="2147482286"/>
            <ac:spMk id="6" creationId="{8F3A1E0A-362B-4880-D1AA-3942F1ABC56B}"/>
          </ac:spMkLst>
        </pc:spChg>
      </pc:sldChg>
      <pc:sldChg chg="modSp mod">
        <pc:chgData name="セイ ヨウ" userId="763805c10ad28a2a" providerId="LiveId" clId="{88DE35AE-BDD2-413D-A1B9-207400ADE60E}" dt="2023-12-05T16:26:23.496" v="565" actId="1038"/>
        <pc:sldMkLst>
          <pc:docMk/>
          <pc:sldMk cId="1467490155" sldId="2147482287"/>
        </pc:sldMkLst>
        <pc:spChg chg="mod">
          <ac:chgData name="セイ ヨウ" userId="763805c10ad28a2a" providerId="LiveId" clId="{88DE35AE-BDD2-413D-A1B9-207400ADE60E}" dt="2023-12-05T16:26:23.496" v="565" actId="1038"/>
          <ac:spMkLst>
            <pc:docMk/>
            <pc:sldMk cId="1467490155" sldId="2147482287"/>
            <ac:spMk id="21" creationId="{2B8885B9-4B43-27D4-1179-1B63655AD814}"/>
          </ac:spMkLst>
        </pc:spChg>
        <pc:spChg chg="mod">
          <ac:chgData name="セイ ヨウ" userId="763805c10ad28a2a" providerId="LiveId" clId="{88DE35AE-BDD2-413D-A1B9-207400ADE60E}" dt="2023-12-05T16:26:23.496" v="565" actId="1038"/>
          <ac:spMkLst>
            <pc:docMk/>
            <pc:sldMk cId="1467490155" sldId="2147482287"/>
            <ac:spMk id="22" creationId="{00E8DED3-000C-EA41-EFE2-5BAA737836CA}"/>
          </ac:spMkLst>
        </pc:spChg>
        <pc:spChg chg="mod">
          <ac:chgData name="セイ ヨウ" userId="763805c10ad28a2a" providerId="LiveId" clId="{88DE35AE-BDD2-413D-A1B9-207400ADE60E}" dt="2023-12-05T16:26:23.496" v="565" actId="1038"/>
          <ac:spMkLst>
            <pc:docMk/>
            <pc:sldMk cId="1467490155" sldId="2147482287"/>
            <ac:spMk id="23" creationId="{473234A5-169B-B64A-CA70-95FB56BC9BF0}"/>
          </ac:spMkLst>
        </pc:spChg>
        <pc:spChg chg="mod">
          <ac:chgData name="セイ ヨウ" userId="763805c10ad28a2a" providerId="LiveId" clId="{88DE35AE-BDD2-413D-A1B9-207400ADE60E}" dt="2023-12-05T16:26:23.496" v="565" actId="1038"/>
          <ac:spMkLst>
            <pc:docMk/>
            <pc:sldMk cId="1467490155" sldId="2147482287"/>
            <ac:spMk id="24" creationId="{A6CCC6E0-CCF0-379D-0A6A-977E4ACF0FF4}"/>
          </ac:spMkLst>
        </pc:spChg>
      </pc:sldChg>
      <pc:sldChg chg="modSp mod">
        <pc:chgData name="セイ ヨウ" userId="763805c10ad28a2a" providerId="LiveId" clId="{88DE35AE-BDD2-413D-A1B9-207400ADE60E}" dt="2023-12-07T01:52:50.122" v="1951" actId="1076"/>
        <pc:sldMkLst>
          <pc:docMk/>
          <pc:sldMk cId="1593585928" sldId="2147482289"/>
        </pc:sldMkLst>
        <pc:spChg chg="mod">
          <ac:chgData name="セイ ヨウ" userId="763805c10ad28a2a" providerId="LiveId" clId="{88DE35AE-BDD2-413D-A1B9-207400ADE60E}" dt="2023-12-06T04:27:30.170" v="1138" actId="20577"/>
          <ac:spMkLst>
            <pc:docMk/>
            <pc:sldMk cId="1593585928" sldId="2147482289"/>
            <ac:spMk id="15" creationId="{F634885E-94EE-0C04-BC23-3BFFEC3AEF69}"/>
          </ac:spMkLst>
        </pc:spChg>
        <pc:spChg chg="mod">
          <ac:chgData name="セイ ヨウ" userId="763805c10ad28a2a" providerId="LiveId" clId="{88DE35AE-BDD2-413D-A1B9-207400ADE60E}" dt="2023-12-06T04:27:46.948" v="1139" actId="1076"/>
          <ac:spMkLst>
            <pc:docMk/>
            <pc:sldMk cId="1593585928" sldId="2147482289"/>
            <ac:spMk id="29" creationId="{B0933933-9159-9071-CCBE-77DA7D811A09}"/>
          </ac:spMkLst>
        </pc:spChg>
        <pc:picChg chg="mod">
          <ac:chgData name="セイ ヨウ" userId="763805c10ad28a2a" providerId="LiveId" clId="{88DE35AE-BDD2-413D-A1B9-207400ADE60E}" dt="2023-12-07T01:52:50.122" v="1951" actId="1076"/>
          <ac:picMkLst>
            <pc:docMk/>
            <pc:sldMk cId="1593585928" sldId="2147482289"/>
            <ac:picMk id="9" creationId="{A7BEEACA-4987-6AE6-6808-57E470E6D834}"/>
          </ac:picMkLst>
        </pc:picChg>
      </pc:sldChg>
      <pc:sldChg chg="modSp mod">
        <pc:chgData name="セイ ヨウ" userId="763805c10ad28a2a" providerId="LiveId" clId="{88DE35AE-BDD2-413D-A1B9-207400ADE60E}" dt="2023-12-07T01:52:40.898" v="1949" actId="1076"/>
        <pc:sldMkLst>
          <pc:docMk/>
          <pc:sldMk cId="1078416864" sldId="2147482290"/>
        </pc:sldMkLst>
        <pc:spChg chg="mod">
          <ac:chgData name="セイ ヨウ" userId="763805c10ad28a2a" providerId="LiveId" clId="{88DE35AE-BDD2-413D-A1B9-207400ADE60E}" dt="2023-12-07T01:37:49.148" v="1614" actId="1076"/>
          <ac:spMkLst>
            <pc:docMk/>
            <pc:sldMk cId="1078416864" sldId="2147482290"/>
            <ac:spMk id="5" creationId="{94405D72-87ED-30BE-A054-758657B7C3F0}"/>
          </ac:spMkLst>
        </pc:spChg>
        <pc:spChg chg="mod">
          <ac:chgData name="セイ ヨウ" userId="763805c10ad28a2a" providerId="LiveId" clId="{88DE35AE-BDD2-413D-A1B9-207400ADE60E}" dt="2023-12-06T04:28:10.633" v="1146" actId="1076"/>
          <ac:spMkLst>
            <pc:docMk/>
            <pc:sldMk cId="1078416864" sldId="2147482290"/>
            <ac:spMk id="11" creationId="{4C8FA126-DB4C-4A58-9BCB-E55E114DC876}"/>
          </ac:spMkLst>
        </pc:spChg>
        <pc:spChg chg="mod">
          <ac:chgData name="セイ ヨウ" userId="763805c10ad28a2a" providerId="LiveId" clId="{88DE35AE-BDD2-413D-A1B9-207400ADE60E}" dt="2023-12-07T01:52:38.806" v="1948" actId="1076"/>
          <ac:spMkLst>
            <pc:docMk/>
            <pc:sldMk cId="1078416864" sldId="2147482290"/>
            <ac:spMk id="14" creationId="{9CD9E9EF-9556-DD1A-3F89-AC9CFB978ABC}"/>
          </ac:spMkLst>
        </pc:spChg>
        <pc:spChg chg="mod">
          <ac:chgData name="セイ ヨウ" userId="763805c10ad28a2a" providerId="LiveId" clId="{88DE35AE-BDD2-413D-A1B9-207400ADE60E}" dt="2023-12-07T01:37:32.926" v="1611" actId="6549"/>
          <ac:spMkLst>
            <pc:docMk/>
            <pc:sldMk cId="1078416864" sldId="2147482290"/>
            <ac:spMk id="15" creationId="{F634885E-94EE-0C04-BC23-3BFFEC3AEF69}"/>
          </ac:spMkLst>
        </pc:spChg>
        <pc:spChg chg="mod">
          <ac:chgData name="セイ ヨウ" userId="763805c10ad28a2a" providerId="LiveId" clId="{88DE35AE-BDD2-413D-A1B9-207400ADE60E}" dt="2023-12-06T04:27:56.906" v="1141" actId="1076"/>
          <ac:spMkLst>
            <pc:docMk/>
            <pc:sldMk cId="1078416864" sldId="2147482290"/>
            <ac:spMk id="20" creationId="{2C0B6C67-E131-015A-2D65-EF3F51E8EC45}"/>
          </ac:spMkLst>
        </pc:spChg>
        <pc:picChg chg="mod">
          <ac:chgData name="セイ ヨウ" userId="763805c10ad28a2a" providerId="LiveId" clId="{88DE35AE-BDD2-413D-A1B9-207400ADE60E}" dt="2023-12-07T01:37:47.184" v="1613" actId="14100"/>
          <ac:picMkLst>
            <pc:docMk/>
            <pc:sldMk cId="1078416864" sldId="2147482290"/>
            <ac:picMk id="9" creationId="{4ED3E277-657C-D4DB-6D68-EAD4AF25C7E8}"/>
          </ac:picMkLst>
        </pc:picChg>
        <pc:picChg chg="mod">
          <ac:chgData name="セイ ヨウ" userId="763805c10ad28a2a" providerId="LiveId" clId="{88DE35AE-BDD2-413D-A1B9-207400ADE60E}" dt="2023-12-07T01:52:40.898" v="1949" actId="1076"/>
          <ac:picMkLst>
            <pc:docMk/>
            <pc:sldMk cId="1078416864" sldId="2147482290"/>
            <ac:picMk id="12" creationId="{5B9ABD84-2543-2484-B32D-9331175B2A56}"/>
          </ac:picMkLst>
        </pc:picChg>
      </pc:sldChg>
      <pc:sldChg chg="modSp mod">
        <pc:chgData name="セイ ヨウ" userId="763805c10ad28a2a" providerId="LiveId" clId="{88DE35AE-BDD2-413D-A1B9-207400ADE60E}" dt="2023-12-06T04:28:31.782" v="1151" actId="1076"/>
        <pc:sldMkLst>
          <pc:docMk/>
          <pc:sldMk cId="1240862759" sldId="2147482291"/>
        </pc:sldMkLst>
        <pc:spChg chg="mod">
          <ac:chgData name="セイ ヨウ" userId="763805c10ad28a2a" providerId="LiveId" clId="{88DE35AE-BDD2-413D-A1B9-207400ADE60E}" dt="2023-12-06T04:28:22.268" v="1148" actId="14100"/>
          <ac:spMkLst>
            <pc:docMk/>
            <pc:sldMk cId="1240862759" sldId="2147482291"/>
            <ac:spMk id="14" creationId="{9CD9E9EF-9556-DD1A-3F89-AC9CFB978ABC}"/>
          </ac:spMkLst>
        </pc:spChg>
        <pc:spChg chg="mod">
          <ac:chgData name="セイ ヨウ" userId="763805c10ad28a2a" providerId="LiveId" clId="{88DE35AE-BDD2-413D-A1B9-207400ADE60E}" dt="2023-12-06T04:28:31.782" v="1151" actId="1076"/>
          <ac:spMkLst>
            <pc:docMk/>
            <pc:sldMk cId="1240862759" sldId="2147482291"/>
            <ac:spMk id="20" creationId="{2C0B6C67-E131-015A-2D65-EF3F51E8EC45}"/>
          </ac:spMkLst>
        </pc:spChg>
        <pc:spChg chg="mod">
          <ac:chgData name="セイ ヨウ" userId="763805c10ad28a2a" providerId="LiveId" clId="{88DE35AE-BDD2-413D-A1B9-207400ADE60E}" dt="2023-12-06T04:28:28.349" v="1150" actId="14100"/>
          <ac:spMkLst>
            <pc:docMk/>
            <pc:sldMk cId="1240862759" sldId="2147482291"/>
            <ac:spMk id="34" creationId="{FEC79E8B-B3B6-7E02-9D39-60E169242DA1}"/>
          </ac:spMkLst>
        </pc:spChg>
        <pc:picChg chg="mod">
          <ac:chgData name="セイ ヨウ" userId="763805c10ad28a2a" providerId="LiveId" clId="{88DE35AE-BDD2-413D-A1B9-207400ADE60E}" dt="2023-12-06T04:28:19.324" v="1147" actId="14100"/>
          <ac:picMkLst>
            <pc:docMk/>
            <pc:sldMk cId="1240862759" sldId="2147482291"/>
            <ac:picMk id="16" creationId="{829E79CF-D0B4-A802-22E6-D8A6CD77C4E8}"/>
          </ac:picMkLst>
        </pc:picChg>
        <pc:picChg chg="mod">
          <ac:chgData name="セイ ヨウ" userId="763805c10ad28a2a" providerId="LiveId" clId="{88DE35AE-BDD2-413D-A1B9-207400ADE60E}" dt="2023-12-06T04:28:24.360" v="1149" actId="14100"/>
          <ac:picMkLst>
            <pc:docMk/>
            <pc:sldMk cId="1240862759" sldId="2147482291"/>
            <ac:picMk id="25" creationId="{E2FEF960-C10F-102B-E172-CA77D548FEF5}"/>
          </ac:picMkLst>
        </pc:picChg>
      </pc:sldChg>
      <pc:sldChg chg="addSp delSp modSp mod">
        <pc:chgData name="セイ ヨウ" userId="763805c10ad28a2a" providerId="LiveId" clId="{88DE35AE-BDD2-413D-A1B9-207400ADE60E}" dt="2023-12-07T01:53:03.801" v="1952" actId="1076"/>
        <pc:sldMkLst>
          <pc:docMk/>
          <pc:sldMk cId="455011435" sldId="2147482292"/>
        </pc:sldMkLst>
        <pc:spChg chg="add del mod">
          <ac:chgData name="セイ ヨウ" userId="763805c10ad28a2a" providerId="LiveId" clId="{88DE35AE-BDD2-413D-A1B9-207400ADE60E}" dt="2023-12-05T09:37:16.908" v="27" actId="478"/>
          <ac:spMkLst>
            <pc:docMk/>
            <pc:sldMk cId="455011435" sldId="2147482292"/>
            <ac:spMk id="4" creationId="{752C1CF7-3356-7A3C-C647-56CF9476ECFB}"/>
          </ac:spMkLst>
        </pc:spChg>
        <pc:spChg chg="add del">
          <ac:chgData name="セイ ヨウ" userId="763805c10ad28a2a" providerId="LiveId" clId="{88DE35AE-BDD2-413D-A1B9-207400ADE60E}" dt="2023-12-07T01:48:21.595" v="1809" actId="22"/>
          <ac:spMkLst>
            <pc:docMk/>
            <pc:sldMk cId="455011435" sldId="2147482292"/>
            <ac:spMk id="7" creationId="{DD4371F6-FFB4-D484-F31C-34E00D3D6E95}"/>
          </ac:spMkLst>
        </pc:spChg>
        <pc:spChg chg="del mod">
          <ac:chgData name="セイ ヨウ" userId="763805c10ad28a2a" providerId="LiveId" clId="{88DE35AE-BDD2-413D-A1B9-207400ADE60E}" dt="2023-12-07T01:49:18.728" v="1818" actId="478"/>
          <ac:spMkLst>
            <pc:docMk/>
            <pc:sldMk cId="455011435" sldId="2147482292"/>
            <ac:spMk id="10" creationId="{267C574E-6EC1-33B1-10DB-3CA1B809B835}"/>
          </ac:spMkLst>
        </pc:spChg>
        <pc:spChg chg="add del">
          <ac:chgData name="セイ ヨウ" userId="763805c10ad28a2a" providerId="LiveId" clId="{88DE35AE-BDD2-413D-A1B9-207400ADE60E}" dt="2023-12-07T01:48:28.213" v="1811" actId="22"/>
          <ac:spMkLst>
            <pc:docMk/>
            <pc:sldMk cId="455011435" sldId="2147482292"/>
            <ac:spMk id="11" creationId="{35CDCB3A-9FAD-49F2-0B4C-27E5E9877E25}"/>
          </ac:spMkLst>
        </pc:spChg>
        <pc:spChg chg="add del mod ord">
          <ac:chgData name="セイ ヨウ" userId="763805c10ad28a2a" providerId="LiveId" clId="{88DE35AE-BDD2-413D-A1B9-207400ADE60E}" dt="2023-12-07T01:52:24.848" v="1947" actId="20577"/>
          <ac:spMkLst>
            <pc:docMk/>
            <pc:sldMk cId="455011435" sldId="2147482292"/>
            <ac:spMk id="14" creationId="{9CD9E9EF-9556-DD1A-3F89-AC9CFB978ABC}"/>
          </ac:spMkLst>
        </pc:spChg>
        <pc:spChg chg="add mod">
          <ac:chgData name="セイ ヨウ" userId="763805c10ad28a2a" providerId="LiveId" clId="{88DE35AE-BDD2-413D-A1B9-207400ADE60E}" dt="2023-12-07T01:50:44.935" v="1880" actId="14100"/>
          <ac:spMkLst>
            <pc:docMk/>
            <pc:sldMk cId="455011435" sldId="2147482292"/>
            <ac:spMk id="16" creationId="{680F4AA4-B6D7-8634-6305-710CAB7AF3C2}"/>
          </ac:spMkLst>
        </pc:spChg>
        <pc:spChg chg="mod ord">
          <ac:chgData name="セイ ヨウ" userId="763805c10ad28a2a" providerId="LiveId" clId="{88DE35AE-BDD2-413D-A1B9-207400ADE60E}" dt="2023-12-07T01:47:44.034" v="1801" actId="14100"/>
          <ac:spMkLst>
            <pc:docMk/>
            <pc:sldMk cId="455011435" sldId="2147482292"/>
            <ac:spMk id="20" creationId="{2C0B6C67-E131-015A-2D65-EF3F51E8EC45}"/>
          </ac:spMkLst>
        </pc:spChg>
        <pc:spChg chg="mod">
          <ac:chgData name="セイ ヨウ" userId="763805c10ad28a2a" providerId="LiveId" clId="{88DE35AE-BDD2-413D-A1B9-207400ADE60E}" dt="2023-12-07T01:52:01.094" v="1941" actId="1076"/>
          <ac:spMkLst>
            <pc:docMk/>
            <pc:sldMk cId="455011435" sldId="2147482292"/>
            <ac:spMk id="23" creationId="{2DD7051C-AC59-3F95-4E29-6C3DD0FD6032}"/>
          </ac:spMkLst>
        </pc:spChg>
        <pc:spChg chg="add del mod">
          <ac:chgData name="セイ ヨウ" userId="763805c10ad28a2a" providerId="LiveId" clId="{88DE35AE-BDD2-413D-A1B9-207400ADE60E}" dt="2023-12-05T09:46:41.276" v="397" actId="478"/>
          <ac:spMkLst>
            <pc:docMk/>
            <pc:sldMk cId="455011435" sldId="2147482292"/>
            <ac:spMk id="39" creationId="{96D4506B-CBAF-87F6-E0A0-41440DDF3DC9}"/>
          </ac:spMkLst>
        </pc:spChg>
        <pc:picChg chg="add del mod modCrop">
          <ac:chgData name="セイ ヨウ" userId="763805c10ad28a2a" providerId="LiveId" clId="{88DE35AE-BDD2-413D-A1B9-207400ADE60E}" dt="2023-12-05T09:38:02.174" v="49" actId="478"/>
          <ac:picMkLst>
            <pc:docMk/>
            <pc:sldMk cId="455011435" sldId="2147482292"/>
            <ac:picMk id="5" creationId="{0DA534DA-5DB8-9330-703F-01E4D2CED927}"/>
          </ac:picMkLst>
        </pc:picChg>
        <pc:picChg chg="add del mod">
          <ac:chgData name="セイ ヨウ" userId="763805c10ad28a2a" providerId="LiveId" clId="{88DE35AE-BDD2-413D-A1B9-207400ADE60E}" dt="2023-12-07T01:51:46.373" v="1936" actId="1076"/>
          <ac:picMkLst>
            <pc:docMk/>
            <pc:sldMk cId="455011435" sldId="2147482292"/>
            <ac:picMk id="5" creationId="{8D7E52F9-C1D6-DF88-93AF-DC6002939FD6}"/>
          </ac:picMkLst>
        </pc:picChg>
        <pc:picChg chg="add del mod">
          <ac:chgData name="セイ ヨウ" userId="763805c10ad28a2a" providerId="LiveId" clId="{88DE35AE-BDD2-413D-A1B9-207400ADE60E}" dt="2023-12-05T09:38:54.630" v="94" actId="478"/>
          <ac:picMkLst>
            <pc:docMk/>
            <pc:sldMk cId="455011435" sldId="2147482292"/>
            <ac:picMk id="7" creationId="{E5800648-1F91-00BA-0965-AF41BC38C576}"/>
          </ac:picMkLst>
        </pc:picChg>
        <pc:picChg chg="add del mod">
          <ac:chgData name="セイ ヨウ" userId="763805c10ad28a2a" providerId="LiveId" clId="{88DE35AE-BDD2-413D-A1B9-207400ADE60E}" dt="2023-12-05T09:39:01.058" v="96" actId="478"/>
          <ac:picMkLst>
            <pc:docMk/>
            <pc:sldMk cId="455011435" sldId="2147482292"/>
            <ac:picMk id="9" creationId="{FFEC96D9-0294-173F-900A-2348819A633B}"/>
          </ac:picMkLst>
        </pc:picChg>
        <pc:picChg chg="add del mod">
          <ac:chgData name="セイ ヨウ" userId="763805c10ad28a2a" providerId="LiveId" clId="{88DE35AE-BDD2-413D-A1B9-207400ADE60E}" dt="2023-12-05T09:39:38.821" v="184" actId="478"/>
          <ac:picMkLst>
            <pc:docMk/>
            <pc:sldMk cId="455011435" sldId="2147482292"/>
            <ac:picMk id="12" creationId="{D8AA6378-454E-47F8-8081-A58E01E4B768}"/>
          </ac:picMkLst>
        </pc:picChg>
        <pc:picChg chg="add del mod modCrop">
          <ac:chgData name="セイ ヨウ" userId="763805c10ad28a2a" providerId="LiveId" clId="{88DE35AE-BDD2-413D-A1B9-207400ADE60E}" dt="2023-12-05T09:41:59.924" v="243" actId="478"/>
          <ac:picMkLst>
            <pc:docMk/>
            <pc:sldMk cId="455011435" sldId="2147482292"/>
            <ac:picMk id="16" creationId="{CF4D9E2E-1A2E-CDD6-7699-6DF71AAE2DF1}"/>
          </ac:picMkLst>
        </pc:picChg>
        <pc:picChg chg="add del mod modCrop">
          <ac:chgData name="セイ ヨウ" userId="763805c10ad28a2a" providerId="LiveId" clId="{88DE35AE-BDD2-413D-A1B9-207400ADE60E}" dt="2023-12-05T09:42:00.652" v="244" actId="478"/>
          <ac:picMkLst>
            <pc:docMk/>
            <pc:sldMk cId="455011435" sldId="2147482292"/>
            <ac:picMk id="17" creationId="{CEDEB83F-B049-2DAA-68DB-CE782EA26CC6}"/>
          </ac:picMkLst>
        </pc:picChg>
        <pc:picChg chg="add del mod modCrop">
          <ac:chgData name="セイ ヨウ" userId="763805c10ad28a2a" providerId="LiveId" clId="{88DE35AE-BDD2-413D-A1B9-207400ADE60E}" dt="2023-12-05T09:41:33.186" v="234" actId="478"/>
          <ac:picMkLst>
            <pc:docMk/>
            <pc:sldMk cId="455011435" sldId="2147482292"/>
            <ac:picMk id="18" creationId="{42C46443-CAFB-6A8B-1BC6-859EA567BA4A}"/>
          </ac:picMkLst>
        </pc:picChg>
        <pc:picChg chg="add del mod">
          <ac:chgData name="セイ ヨウ" userId="763805c10ad28a2a" providerId="LiveId" clId="{88DE35AE-BDD2-413D-A1B9-207400ADE60E}" dt="2023-12-05T09:45:19.801" v="332" actId="478"/>
          <ac:picMkLst>
            <pc:docMk/>
            <pc:sldMk cId="455011435" sldId="2147482292"/>
            <ac:picMk id="21" creationId="{B819EB4A-B651-68D4-59E0-CD977322507B}"/>
          </ac:picMkLst>
        </pc:picChg>
        <pc:picChg chg="add del mod ord">
          <ac:chgData name="セイ ヨウ" userId="763805c10ad28a2a" providerId="LiveId" clId="{88DE35AE-BDD2-413D-A1B9-207400ADE60E}" dt="2023-12-05T09:45:37.701" v="339" actId="478"/>
          <ac:picMkLst>
            <pc:docMk/>
            <pc:sldMk cId="455011435" sldId="2147482292"/>
            <ac:picMk id="24" creationId="{4AA3CF7A-3A94-C2FE-3923-71799AD4A21D}"/>
          </ac:picMkLst>
        </pc:picChg>
        <pc:picChg chg="add mod">
          <ac:chgData name="セイ ヨウ" userId="763805c10ad28a2a" providerId="LiveId" clId="{88DE35AE-BDD2-413D-A1B9-207400ADE60E}" dt="2023-12-07T01:53:03.801" v="1952" actId="1076"/>
          <ac:picMkLst>
            <pc:docMk/>
            <pc:sldMk cId="455011435" sldId="2147482292"/>
            <ac:picMk id="26" creationId="{D290B531-7F26-15A9-F5CE-74F03F9BD0C3}"/>
          </ac:picMkLst>
        </pc:picChg>
        <pc:picChg chg="add del mod">
          <ac:chgData name="セイ ヨウ" userId="763805c10ad28a2a" providerId="LiveId" clId="{88DE35AE-BDD2-413D-A1B9-207400ADE60E}" dt="2023-12-05T09:43:22.495" v="260" actId="478"/>
          <ac:picMkLst>
            <pc:docMk/>
            <pc:sldMk cId="455011435" sldId="2147482292"/>
            <ac:picMk id="27" creationId="{EF93F760-BF9C-CBFF-36BC-709EBFD944E1}"/>
          </ac:picMkLst>
        </pc:picChg>
        <pc:picChg chg="add del mod modCrop">
          <ac:chgData name="セイ ヨウ" userId="763805c10ad28a2a" providerId="LiveId" clId="{88DE35AE-BDD2-413D-A1B9-207400ADE60E}" dt="2023-12-05T09:45:38.230" v="340" actId="478"/>
          <ac:picMkLst>
            <pc:docMk/>
            <pc:sldMk cId="455011435" sldId="2147482292"/>
            <ac:picMk id="28" creationId="{AE22AE9B-49C6-7399-B246-B43514F2C180}"/>
          </ac:picMkLst>
        </pc:picChg>
        <pc:picChg chg="add del mod modCrop">
          <ac:chgData name="セイ ヨウ" userId="763805c10ad28a2a" providerId="LiveId" clId="{88DE35AE-BDD2-413D-A1B9-207400ADE60E}" dt="2023-12-05T09:45:39.038" v="341" actId="478"/>
          <ac:picMkLst>
            <pc:docMk/>
            <pc:sldMk cId="455011435" sldId="2147482292"/>
            <ac:picMk id="29" creationId="{DBD148F4-ADBD-A9FA-2DF9-1CB68B2710B9}"/>
          </ac:picMkLst>
        </pc:picChg>
        <pc:picChg chg="add del mod modCrop">
          <ac:chgData name="セイ ヨウ" userId="763805c10ad28a2a" providerId="LiveId" clId="{88DE35AE-BDD2-413D-A1B9-207400ADE60E}" dt="2023-12-05T09:45:19.202" v="331" actId="478"/>
          <ac:picMkLst>
            <pc:docMk/>
            <pc:sldMk cId="455011435" sldId="2147482292"/>
            <ac:picMk id="30" creationId="{AC69C88F-6171-3AE2-84C0-7FC2248B8BCC}"/>
          </ac:picMkLst>
        </pc:picChg>
        <pc:picChg chg="add del mod">
          <ac:chgData name="セイ ヨウ" userId="763805c10ad28a2a" providerId="LiveId" clId="{88DE35AE-BDD2-413D-A1B9-207400ADE60E}" dt="2023-12-05T09:45:17.167" v="328"/>
          <ac:picMkLst>
            <pc:docMk/>
            <pc:sldMk cId="455011435" sldId="2147482292"/>
            <ac:picMk id="31" creationId="{0FF3D009-5D02-1AAE-C3A8-343D72E3ADFC}"/>
          </ac:picMkLst>
        </pc:picChg>
        <pc:picChg chg="add del mod">
          <ac:chgData name="セイ ヨウ" userId="763805c10ad28a2a" providerId="LiveId" clId="{88DE35AE-BDD2-413D-A1B9-207400ADE60E}" dt="2023-12-05T09:45:17.167" v="328"/>
          <ac:picMkLst>
            <pc:docMk/>
            <pc:sldMk cId="455011435" sldId="2147482292"/>
            <ac:picMk id="32" creationId="{9DFDBCF9-CCFC-522B-EE43-C4026BE03E19}"/>
          </ac:picMkLst>
        </pc:picChg>
        <pc:picChg chg="add del mod ord">
          <ac:chgData name="セイ ヨウ" userId="763805c10ad28a2a" providerId="LiveId" clId="{88DE35AE-BDD2-413D-A1B9-207400ADE60E}" dt="2023-12-05T09:48:22.507" v="468" actId="478"/>
          <ac:picMkLst>
            <pc:docMk/>
            <pc:sldMk cId="455011435" sldId="2147482292"/>
            <ac:picMk id="33" creationId="{83A1E4E8-CE72-3661-A68D-0D0F155F14C8}"/>
          </ac:picMkLst>
        </pc:picChg>
        <pc:picChg chg="add del mod">
          <ac:chgData name="セイ ヨウ" userId="763805c10ad28a2a" providerId="LiveId" clId="{88DE35AE-BDD2-413D-A1B9-207400ADE60E}" dt="2023-12-05T09:45:35.119" v="336"/>
          <ac:picMkLst>
            <pc:docMk/>
            <pc:sldMk cId="455011435" sldId="2147482292"/>
            <ac:picMk id="34" creationId="{7EEC20A0-D8CB-2A90-EEC4-0A7D59417E73}"/>
          </ac:picMkLst>
        </pc:picChg>
        <pc:picChg chg="add del mod">
          <ac:chgData name="セイ ヨウ" userId="763805c10ad28a2a" providerId="LiveId" clId="{88DE35AE-BDD2-413D-A1B9-207400ADE60E}" dt="2023-12-05T09:45:35.119" v="336"/>
          <ac:picMkLst>
            <pc:docMk/>
            <pc:sldMk cId="455011435" sldId="2147482292"/>
            <ac:picMk id="35" creationId="{3BE455AF-A3D0-A83E-4AAA-271B12E98B39}"/>
          </ac:picMkLst>
        </pc:picChg>
        <pc:picChg chg="add del mod">
          <ac:chgData name="セイ ヨウ" userId="763805c10ad28a2a" providerId="LiveId" clId="{88DE35AE-BDD2-413D-A1B9-207400ADE60E}" dt="2023-12-05T09:45:35.119" v="336"/>
          <ac:picMkLst>
            <pc:docMk/>
            <pc:sldMk cId="455011435" sldId="2147482292"/>
            <ac:picMk id="36" creationId="{B8F5832D-10E0-42F1-770E-D11CE24D55DF}"/>
          </ac:picMkLst>
        </pc:picChg>
        <pc:picChg chg="add del mod">
          <ac:chgData name="セイ ヨウ" userId="763805c10ad28a2a" providerId="LiveId" clId="{88DE35AE-BDD2-413D-A1B9-207400ADE60E}" dt="2023-12-05T09:49:57.709" v="504" actId="478"/>
          <ac:picMkLst>
            <pc:docMk/>
            <pc:sldMk cId="455011435" sldId="2147482292"/>
            <ac:picMk id="37" creationId="{A07AE666-B440-84FB-DB47-B2E143E46151}"/>
          </ac:picMkLst>
        </pc:picChg>
        <pc:picChg chg="del">
          <ac:chgData name="セイ ヨウ" userId="763805c10ad28a2a" providerId="LiveId" clId="{88DE35AE-BDD2-413D-A1B9-207400ADE60E}" dt="2023-12-05T09:41:30.419" v="231" actId="478"/>
          <ac:picMkLst>
            <pc:docMk/>
            <pc:sldMk cId="455011435" sldId="2147482292"/>
            <ac:picMk id="38" creationId="{175FF2FA-6E87-CD7C-1288-1565696081B5}"/>
          </ac:picMkLst>
        </pc:picChg>
        <pc:picChg chg="add del mod">
          <ac:chgData name="セイ ヨウ" userId="763805c10ad28a2a" providerId="LiveId" clId="{88DE35AE-BDD2-413D-A1B9-207400ADE60E}" dt="2023-12-05T09:47:02.753" v="425" actId="478"/>
          <ac:picMkLst>
            <pc:docMk/>
            <pc:sldMk cId="455011435" sldId="2147482292"/>
            <ac:picMk id="40" creationId="{870F5F68-73AF-F868-7E29-9A71BD6F6E0A}"/>
          </ac:picMkLst>
        </pc:picChg>
        <pc:picChg chg="add del mod modCrop">
          <ac:chgData name="セイ ヨウ" userId="763805c10ad28a2a" providerId="LiveId" clId="{88DE35AE-BDD2-413D-A1B9-207400ADE60E}" dt="2023-12-05T09:48:23.131" v="469" actId="478"/>
          <ac:picMkLst>
            <pc:docMk/>
            <pc:sldMk cId="455011435" sldId="2147482292"/>
            <ac:picMk id="41" creationId="{32A7AC3B-03CC-B723-8D83-AA9FC26E4132}"/>
          </ac:picMkLst>
        </pc:picChg>
        <pc:picChg chg="add del mod">
          <ac:chgData name="セイ ヨウ" userId="763805c10ad28a2a" providerId="LiveId" clId="{88DE35AE-BDD2-413D-A1B9-207400ADE60E}" dt="2023-12-05T09:48:20.701" v="466"/>
          <ac:picMkLst>
            <pc:docMk/>
            <pc:sldMk cId="455011435" sldId="2147482292"/>
            <ac:picMk id="42" creationId="{B1A8A0D2-8372-FFA3-E582-577A7EB77AE5}"/>
          </ac:picMkLst>
        </pc:picChg>
        <pc:picChg chg="add del mod">
          <ac:chgData name="セイ ヨウ" userId="763805c10ad28a2a" providerId="LiveId" clId="{88DE35AE-BDD2-413D-A1B9-207400ADE60E}" dt="2023-12-05T09:48:20.701" v="466"/>
          <ac:picMkLst>
            <pc:docMk/>
            <pc:sldMk cId="455011435" sldId="2147482292"/>
            <ac:picMk id="43" creationId="{20C17A03-16D1-51B0-8B35-98C41A39E304}"/>
          </ac:picMkLst>
        </pc:picChg>
        <pc:picChg chg="add mod ord">
          <ac:chgData name="セイ ヨウ" userId="763805c10ad28a2a" providerId="LiveId" clId="{88DE35AE-BDD2-413D-A1B9-207400ADE60E}" dt="2023-12-07T01:52:08.170" v="1944" actId="1076"/>
          <ac:picMkLst>
            <pc:docMk/>
            <pc:sldMk cId="455011435" sldId="2147482292"/>
            <ac:picMk id="44" creationId="{AF46E408-E6A7-57E6-40CC-CF01A5F9DD75}"/>
          </ac:picMkLst>
        </pc:picChg>
        <pc:picChg chg="add del mod">
          <ac:chgData name="セイ ヨウ" userId="763805c10ad28a2a" providerId="LiveId" clId="{88DE35AE-BDD2-413D-A1B9-207400ADE60E}" dt="2023-12-05T09:49:59.707" v="507" actId="478"/>
          <ac:picMkLst>
            <pc:docMk/>
            <pc:sldMk cId="455011435" sldId="2147482292"/>
            <ac:picMk id="45" creationId="{864C9655-3DCC-02B5-A0A1-14FECB1AC753}"/>
          </ac:picMkLst>
        </pc:picChg>
        <pc:picChg chg="del mod">
          <ac:chgData name="セイ ヨウ" userId="763805c10ad28a2a" providerId="LiveId" clId="{88DE35AE-BDD2-413D-A1B9-207400ADE60E}" dt="2023-12-05T09:42:01.360" v="245" actId="478"/>
          <ac:picMkLst>
            <pc:docMk/>
            <pc:sldMk cId="455011435" sldId="2147482292"/>
            <ac:picMk id="46" creationId="{24B0825A-5CBC-6954-CD8F-62AD115C89AE}"/>
          </ac:picMkLst>
        </pc:picChg>
        <pc:picChg chg="add del mod">
          <ac:chgData name="セイ ヨウ" userId="763805c10ad28a2a" providerId="LiveId" clId="{88DE35AE-BDD2-413D-A1B9-207400ADE60E}" dt="2023-12-05T09:49:58.920" v="506" actId="478"/>
          <ac:picMkLst>
            <pc:docMk/>
            <pc:sldMk cId="455011435" sldId="2147482292"/>
            <ac:picMk id="48" creationId="{50693FB9-6613-1C34-667C-F287B738D787}"/>
          </ac:picMkLst>
        </pc:picChg>
        <pc:picChg chg="add del mod">
          <ac:chgData name="セイ ヨウ" userId="763805c10ad28a2a" providerId="LiveId" clId="{88DE35AE-BDD2-413D-A1B9-207400ADE60E}" dt="2023-12-05T09:49:58.384" v="505" actId="478"/>
          <ac:picMkLst>
            <pc:docMk/>
            <pc:sldMk cId="455011435" sldId="2147482292"/>
            <ac:picMk id="50" creationId="{2BA8C337-1780-1FAF-D1A9-E5288325919A}"/>
          </ac:picMkLst>
        </pc:picChg>
        <pc:picChg chg="add del mod">
          <ac:chgData name="セイ ヨウ" userId="763805c10ad28a2a" providerId="LiveId" clId="{88DE35AE-BDD2-413D-A1B9-207400ADE60E}" dt="2023-12-05T09:49:55.006" v="501"/>
          <ac:picMkLst>
            <pc:docMk/>
            <pc:sldMk cId="455011435" sldId="2147482292"/>
            <ac:picMk id="51" creationId="{B1434CC6-F2EF-7424-FE49-38D0118A51F0}"/>
          </ac:picMkLst>
        </pc:picChg>
        <pc:picChg chg="add del mod">
          <ac:chgData name="セイ ヨウ" userId="763805c10ad28a2a" providerId="LiveId" clId="{88DE35AE-BDD2-413D-A1B9-207400ADE60E}" dt="2023-12-05T09:49:55.006" v="501"/>
          <ac:picMkLst>
            <pc:docMk/>
            <pc:sldMk cId="455011435" sldId="2147482292"/>
            <ac:picMk id="52" creationId="{6D600885-0E11-A5E8-E045-F13429266FA1}"/>
          </ac:picMkLst>
        </pc:picChg>
        <pc:picChg chg="add del mod">
          <ac:chgData name="セイ ヨウ" userId="763805c10ad28a2a" providerId="LiveId" clId="{88DE35AE-BDD2-413D-A1B9-207400ADE60E}" dt="2023-12-05T09:49:55.006" v="501"/>
          <ac:picMkLst>
            <pc:docMk/>
            <pc:sldMk cId="455011435" sldId="2147482292"/>
            <ac:picMk id="53" creationId="{635BF198-1335-9EBB-76F6-FAC239BEC188}"/>
          </ac:picMkLst>
        </pc:picChg>
        <pc:picChg chg="add mod">
          <ac:chgData name="セイ ヨウ" userId="763805c10ad28a2a" providerId="LiveId" clId="{88DE35AE-BDD2-413D-A1B9-207400ADE60E}" dt="2023-12-07T01:52:05.449" v="1943" actId="1076"/>
          <ac:picMkLst>
            <pc:docMk/>
            <pc:sldMk cId="455011435" sldId="2147482292"/>
            <ac:picMk id="54" creationId="{7159FB6F-58A9-A1E9-C256-71556A514A0A}"/>
          </ac:picMkLst>
        </pc:picChg>
      </pc:sldChg>
      <pc:sldChg chg="modSp mod">
        <pc:chgData name="セイ ヨウ" userId="763805c10ad28a2a" providerId="LiveId" clId="{88DE35AE-BDD2-413D-A1B9-207400ADE60E}" dt="2023-12-07T01:53:20.581" v="1954"/>
        <pc:sldMkLst>
          <pc:docMk/>
          <pc:sldMk cId="665936240" sldId="2147482293"/>
        </pc:sldMkLst>
        <pc:spChg chg="mod">
          <ac:chgData name="セイ ヨウ" userId="763805c10ad28a2a" providerId="LiveId" clId="{88DE35AE-BDD2-413D-A1B9-207400ADE60E}" dt="2023-12-07T01:53:20.581" v="1954"/>
          <ac:spMkLst>
            <pc:docMk/>
            <pc:sldMk cId="665936240" sldId="2147482293"/>
            <ac:spMk id="4" creationId="{92460A25-05A4-9350-B12D-F264F6F7B1F8}"/>
          </ac:spMkLst>
        </pc:spChg>
      </pc:sldChg>
      <pc:sldChg chg="modSp mod">
        <pc:chgData name="セイ ヨウ" userId="763805c10ad28a2a" providerId="LiveId" clId="{88DE35AE-BDD2-413D-A1B9-207400ADE60E}" dt="2023-12-06T04:27:19.186" v="1136" actId="14100"/>
        <pc:sldMkLst>
          <pc:docMk/>
          <pc:sldMk cId="3527556534" sldId="2147482294"/>
        </pc:sldMkLst>
        <pc:spChg chg="mod">
          <ac:chgData name="セイ ヨウ" userId="763805c10ad28a2a" providerId="LiveId" clId="{88DE35AE-BDD2-413D-A1B9-207400ADE60E}" dt="2023-12-05T16:26:46.594" v="566" actId="1076"/>
          <ac:spMkLst>
            <pc:docMk/>
            <pc:sldMk cId="3527556534" sldId="2147482294"/>
            <ac:spMk id="21" creationId="{000E55E3-7820-444C-CE77-C3F16BE0274D}"/>
          </ac:spMkLst>
        </pc:spChg>
        <pc:picChg chg="mod">
          <ac:chgData name="セイ ヨウ" userId="763805c10ad28a2a" providerId="LiveId" clId="{88DE35AE-BDD2-413D-A1B9-207400ADE60E}" dt="2023-12-06T04:27:19.186" v="1136" actId="14100"/>
          <ac:picMkLst>
            <pc:docMk/>
            <pc:sldMk cId="3527556534" sldId="2147482294"/>
            <ac:picMk id="9" creationId="{2A2F3F57-786B-AD46-73CD-47235F77640B}"/>
          </ac:picMkLst>
        </pc:picChg>
      </pc:sldChg>
      <pc:sldChg chg="modSp mod">
        <pc:chgData name="セイ ヨウ" userId="763805c10ad28a2a" providerId="LiveId" clId="{88DE35AE-BDD2-413D-A1B9-207400ADE60E}" dt="2023-12-06T04:12:52.692" v="908" actId="6549"/>
        <pc:sldMkLst>
          <pc:docMk/>
          <pc:sldMk cId="2526428241" sldId="2147482295"/>
        </pc:sldMkLst>
        <pc:spChg chg="mod">
          <ac:chgData name="セイ ヨウ" userId="763805c10ad28a2a" providerId="LiveId" clId="{88DE35AE-BDD2-413D-A1B9-207400ADE60E}" dt="2023-12-06T04:12:52.692" v="908" actId="6549"/>
          <ac:spMkLst>
            <pc:docMk/>
            <pc:sldMk cId="2526428241" sldId="2147482295"/>
            <ac:spMk id="2" creationId="{71FC13D7-B262-5B19-7E0D-9487A9DE0D9E}"/>
          </ac:spMkLst>
        </pc:spChg>
      </pc:sldChg>
      <pc:sldChg chg="addSp delSp modSp add del mod ord">
        <pc:chgData name="セイ ヨウ" userId="763805c10ad28a2a" providerId="LiveId" clId="{88DE35AE-BDD2-413D-A1B9-207400ADE60E}" dt="2023-12-06T04:35:28.841" v="1386" actId="47"/>
        <pc:sldMkLst>
          <pc:docMk/>
          <pc:sldMk cId="1362924896" sldId="2147482296"/>
        </pc:sldMkLst>
        <pc:spChg chg="add mod">
          <ac:chgData name="セイ ヨウ" userId="763805c10ad28a2a" providerId="LiveId" clId="{88DE35AE-BDD2-413D-A1B9-207400ADE60E}" dt="2023-12-06T04:34:36.236" v="1385" actId="14100"/>
          <ac:spMkLst>
            <pc:docMk/>
            <pc:sldMk cId="1362924896" sldId="2147482296"/>
            <ac:spMk id="4" creationId="{CEB1CBA2-4EDD-44A2-6D5E-8252B6606F79}"/>
          </ac:spMkLst>
        </pc:spChg>
        <pc:spChg chg="add mod">
          <ac:chgData name="セイ ヨウ" userId="763805c10ad28a2a" providerId="LiveId" clId="{88DE35AE-BDD2-413D-A1B9-207400ADE60E}" dt="2023-12-06T04:34:30.700" v="1383" actId="14100"/>
          <ac:spMkLst>
            <pc:docMk/>
            <pc:sldMk cId="1362924896" sldId="2147482296"/>
            <ac:spMk id="5" creationId="{38825CB2-CB1C-B447-6E65-F0DE05297500}"/>
          </ac:spMkLst>
        </pc:spChg>
        <pc:spChg chg="add mod">
          <ac:chgData name="セイ ヨウ" userId="763805c10ad28a2a" providerId="LiveId" clId="{88DE35AE-BDD2-413D-A1B9-207400ADE60E}" dt="2023-12-06T04:34:27.134" v="1382" actId="14100"/>
          <ac:spMkLst>
            <pc:docMk/>
            <pc:sldMk cId="1362924896" sldId="2147482296"/>
            <ac:spMk id="7" creationId="{8E34BA60-6E09-83EA-CE2D-9EF97F3559C9}"/>
          </ac:spMkLst>
        </pc:spChg>
        <pc:spChg chg="mod">
          <ac:chgData name="セイ ヨウ" userId="763805c10ad28a2a" providerId="LiveId" clId="{88DE35AE-BDD2-413D-A1B9-207400ADE60E}" dt="2023-12-06T04:30:20.886" v="1217" actId="20577"/>
          <ac:spMkLst>
            <pc:docMk/>
            <pc:sldMk cId="1362924896" sldId="2147482296"/>
            <ac:spMk id="10" creationId="{267C574E-6EC1-33B1-10DB-3CA1B809B835}"/>
          </ac:spMkLst>
        </pc:spChg>
        <pc:spChg chg="add mod">
          <ac:chgData name="セイ ヨウ" userId="763805c10ad28a2a" providerId="LiveId" clId="{88DE35AE-BDD2-413D-A1B9-207400ADE60E}" dt="2023-12-06T04:34:33.736" v="1384" actId="1076"/>
          <ac:spMkLst>
            <pc:docMk/>
            <pc:sldMk cId="1362924896" sldId="2147482296"/>
            <ac:spMk id="15" creationId="{132EF99D-E758-3953-EB50-2988A4791100}"/>
          </ac:spMkLst>
        </pc:spChg>
        <pc:spChg chg="add mod">
          <ac:chgData name="セイ ヨウ" userId="763805c10ad28a2a" providerId="LiveId" clId="{88DE35AE-BDD2-413D-A1B9-207400ADE60E}" dt="2023-12-06T04:33:33.054" v="1370" actId="1076"/>
          <ac:spMkLst>
            <pc:docMk/>
            <pc:sldMk cId="1362924896" sldId="2147482296"/>
            <ac:spMk id="25" creationId="{14DA06DE-1195-38E0-B88E-849E62C28679}"/>
          </ac:spMkLst>
        </pc:spChg>
        <pc:spChg chg="add mod">
          <ac:chgData name="セイ ヨウ" userId="763805c10ad28a2a" providerId="LiveId" clId="{88DE35AE-BDD2-413D-A1B9-207400ADE60E}" dt="2023-12-06T04:33:38.243" v="1372" actId="1076"/>
          <ac:spMkLst>
            <pc:docMk/>
            <pc:sldMk cId="1362924896" sldId="2147482296"/>
            <ac:spMk id="26" creationId="{FD136DDC-3844-B97C-1BFA-EE0A178FF001}"/>
          </ac:spMkLst>
        </pc:spChg>
        <pc:spChg chg="add mod">
          <ac:chgData name="セイ ヨウ" userId="763805c10ad28a2a" providerId="LiveId" clId="{88DE35AE-BDD2-413D-A1B9-207400ADE60E}" dt="2023-12-06T04:33:49.800" v="1377" actId="1076"/>
          <ac:spMkLst>
            <pc:docMk/>
            <pc:sldMk cId="1362924896" sldId="2147482296"/>
            <ac:spMk id="27" creationId="{BB03B0A1-AD0A-912C-3A98-4BE9FC27D254}"/>
          </ac:spMkLst>
        </pc:spChg>
        <pc:spChg chg="add mod">
          <ac:chgData name="セイ ヨウ" userId="763805c10ad28a2a" providerId="LiveId" clId="{88DE35AE-BDD2-413D-A1B9-207400ADE60E}" dt="2023-12-06T04:33:56.488" v="1381" actId="1076"/>
          <ac:spMkLst>
            <pc:docMk/>
            <pc:sldMk cId="1362924896" sldId="2147482296"/>
            <ac:spMk id="28" creationId="{2F214A1B-C923-B3AD-90AD-EFA5363C9E72}"/>
          </ac:spMkLst>
        </pc:spChg>
        <pc:picChg chg="del">
          <ac:chgData name="セイ ヨウ" userId="763805c10ad28a2a" providerId="LiveId" clId="{88DE35AE-BDD2-413D-A1B9-207400ADE60E}" dt="2023-12-05T17:22:56.947" v="803" actId="478"/>
          <ac:picMkLst>
            <pc:docMk/>
            <pc:sldMk cId="1362924896" sldId="2147482296"/>
            <ac:picMk id="11" creationId="{15C71346-13D5-C54C-7866-5E32D6BDED9D}"/>
          </ac:picMkLst>
        </pc:picChg>
        <pc:picChg chg="del">
          <ac:chgData name="セイ ヨウ" userId="763805c10ad28a2a" providerId="LiveId" clId="{88DE35AE-BDD2-413D-A1B9-207400ADE60E}" dt="2023-12-06T04:30:07.783" v="1158" actId="478"/>
          <ac:picMkLst>
            <pc:docMk/>
            <pc:sldMk cId="1362924896" sldId="2147482296"/>
            <ac:picMk id="12" creationId="{2DD23682-9D56-5595-D0AF-06789A86155D}"/>
          </ac:picMkLst>
        </pc:picChg>
        <pc:picChg chg="del">
          <ac:chgData name="セイ ヨウ" userId="763805c10ad28a2a" providerId="LiveId" clId="{88DE35AE-BDD2-413D-A1B9-207400ADE60E}" dt="2023-12-05T17:22:57.782" v="804" actId="478"/>
          <ac:picMkLst>
            <pc:docMk/>
            <pc:sldMk cId="1362924896" sldId="2147482296"/>
            <ac:picMk id="13" creationId="{5F4F0E84-AA17-09DA-14FE-40B18823A9BD}"/>
          </ac:picMkLst>
        </pc:picChg>
        <pc:cxnChg chg="add del mod">
          <ac:chgData name="セイ ヨウ" userId="763805c10ad28a2a" providerId="LiveId" clId="{88DE35AE-BDD2-413D-A1B9-207400ADE60E}" dt="2023-12-06T04:34:30.700" v="1383" actId="14100"/>
          <ac:cxnSpMkLst>
            <pc:docMk/>
            <pc:sldMk cId="1362924896" sldId="2147482296"/>
            <ac:cxnSpMk id="9" creationId="{4341DFD4-503F-9D16-F654-8DCD08A3C9D9}"/>
          </ac:cxnSpMkLst>
        </pc:cxnChg>
        <pc:cxnChg chg="add del mod">
          <ac:chgData name="セイ ヨウ" userId="763805c10ad28a2a" providerId="LiveId" clId="{88DE35AE-BDD2-413D-A1B9-207400ADE60E}" dt="2023-12-06T04:32:50.130" v="1348"/>
          <ac:cxnSpMkLst>
            <pc:docMk/>
            <pc:sldMk cId="1362924896" sldId="2147482296"/>
            <ac:cxnSpMk id="16" creationId="{8223C280-D6AD-DD52-78C4-BCB74A6C7B31}"/>
          </ac:cxnSpMkLst>
        </pc:cxnChg>
        <pc:cxnChg chg="add del mod">
          <ac:chgData name="セイ ヨウ" userId="763805c10ad28a2a" providerId="LiveId" clId="{88DE35AE-BDD2-413D-A1B9-207400ADE60E}" dt="2023-12-06T04:32:47.850" v="1342"/>
          <ac:cxnSpMkLst>
            <pc:docMk/>
            <pc:sldMk cId="1362924896" sldId="2147482296"/>
            <ac:cxnSpMk id="19" creationId="{72B89814-5B3F-560C-D6E0-2940E6478185}"/>
          </ac:cxnSpMkLst>
        </pc:cxnChg>
        <pc:cxnChg chg="add mod">
          <ac:chgData name="セイ ヨウ" userId="763805c10ad28a2a" providerId="LiveId" clId="{88DE35AE-BDD2-413D-A1B9-207400ADE60E}" dt="2023-12-06T04:34:33.736" v="1384" actId="1076"/>
          <ac:cxnSpMkLst>
            <pc:docMk/>
            <pc:sldMk cId="1362924896" sldId="2147482296"/>
            <ac:cxnSpMk id="22" creationId="{D06EB5B4-38E8-5920-334A-7CDF2F7C3097}"/>
          </ac:cxnSpMkLst>
        </pc:cxnChg>
      </pc:sldChg>
      <pc:sldChg chg="addSp modSp add mod">
        <pc:chgData name="セイ ヨウ" userId="763805c10ad28a2a" providerId="LiveId" clId="{88DE35AE-BDD2-413D-A1B9-207400ADE60E}" dt="2023-12-07T14:57:13.899" v="2999" actId="113"/>
        <pc:sldMkLst>
          <pc:docMk/>
          <pc:sldMk cId="3096082416" sldId="2147482297"/>
        </pc:sldMkLst>
        <pc:spChg chg="mod">
          <ac:chgData name="セイ ヨウ" userId="763805c10ad28a2a" providerId="LiveId" clId="{88DE35AE-BDD2-413D-A1B9-207400ADE60E}" dt="2023-12-07T14:57:13.899" v="2999" actId="113"/>
          <ac:spMkLst>
            <pc:docMk/>
            <pc:sldMk cId="3096082416" sldId="2147482297"/>
            <ac:spMk id="6" creationId="{8F3A1E0A-362B-4880-D1AA-3942F1ABC56B}"/>
          </ac:spMkLst>
        </pc:spChg>
        <pc:spChg chg="add mod">
          <ac:chgData name="セイ ヨウ" userId="763805c10ad28a2a" providerId="LiveId" clId="{88DE35AE-BDD2-413D-A1B9-207400ADE60E}" dt="2023-12-06T04:07:58.468" v="809"/>
          <ac:spMkLst>
            <pc:docMk/>
            <pc:sldMk cId="3096082416" sldId="2147482297"/>
            <ac:spMk id="9" creationId="{28744984-7C1F-A235-37FC-630CF45EA163}"/>
          </ac:spMkLst>
        </pc:spChg>
        <pc:spChg chg="add mod">
          <ac:chgData name="セイ ヨウ" userId="763805c10ad28a2a" providerId="LiveId" clId="{88DE35AE-BDD2-413D-A1B9-207400ADE60E}" dt="2023-12-06T04:07:58.468" v="809"/>
          <ac:spMkLst>
            <pc:docMk/>
            <pc:sldMk cId="3096082416" sldId="2147482297"/>
            <ac:spMk id="11" creationId="{D90292FE-FF7B-7C00-E936-501D82D2784C}"/>
          </ac:spMkLst>
        </pc:spChg>
        <pc:spChg chg="add mod">
          <ac:chgData name="セイ ヨウ" userId="763805c10ad28a2a" providerId="LiveId" clId="{88DE35AE-BDD2-413D-A1B9-207400ADE60E}" dt="2023-12-06T04:07:58.468" v="809"/>
          <ac:spMkLst>
            <pc:docMk/>
            <pc:sldMk cId="3096082416" sldId="2147482297"/>
            <ac:spMk id="13" creationId="{63FF238F-4007-931B-B803-6F545A4BC6AA}"/>
          </ac:spMkLst>
        </pc:spChg>
        <pc:picChg chg="add mod">
          <ac:chgData name="セイ ヨウ" userId="763805c10ad28a2a" providerId="LiveId" clId="{88DE35AE-BDD2-413D-A1B9-207400ADE60E}" dt="2023-12-06T04:07:58.468" v="809"/>
          <ac:picMkLst>
            <pc:docMk/>
            <pc:sldMk cId="3096082416" sldId="2147482297"/>
            <ac:picMk id="12" creationId="{A5A4B5AB-7124-95A6-B18F-3032D17F2E7F}"/>
          </ac:picMkLst>
        </pc:picChg>
      </pc:sldChg>
      <pc:sldChg chg="add ord">
        <pc:chgData name="セイ ヨウ" userId="763805c10ad28a2a" providerId="LiveId" clId="{88DE35AE-BDD2-413D-A1B9-207400ADE60E}" dt="2023-12-07T02:31:27.399" v="1957"/>
        <pc:sldMkLst>
          <pc:docMk/>
          <pc:sldMk cId="1246764035" sldId="2147482298"/>
        </pc:sldMkLst>
      </pc:sldChg>
      <pc:sldChg chg="add">
        <pc:chgData name="セイ ヨウ" userId="763805c10ad28a2a" providerId="LiveId" clId="{88DE35AE-BDD2-413D-A1B9-207400ADE60E}" dt="2023-12-07T06:21:31.126" v="2012"/>
        <pc:sldMkLst>
          <pc:docMk/>
          <pc:sldMk cId="301803438" sldId="2147482299"/>
        </pc:sldMkLst>
      </pc:sldChg>
      <pc:sldChg chg="addSp delSp modSp add mod">
        <pc:chgData name="セイ ヨウ" userId="763805c10ad28a2a" providerId="LiveId" clId="{88DE35AE-BDD2-413D-A1B9-207400ADE60E}" dt="2023-12-08T00:29:38.610" v="3687" actId="1036"/>
        <pc:sldMkLst>
          <pc:docMk/>
          <pc:sldMk cId="2888176365" sldId="2147482300"/>
        </pc:sldMkLst>
        <pc:spChg chg="add mod">
          <ac:chgData name="セイ ヨウ" userId="763805c10ad28a2a" providerId="LiveId" clId="{88DE35AE-BDD2-413D-A1B9-207400ADE60E}" dt="2023-12-07T15:08:54.261" v="3394" actId="1076"/>
          <ac:spMkLst>
            <pc:docMk/>
            <pc:sldMk cId="2888176365" sldId="2147482300"/>
            <ac:spMk id="4" creationId="{0E4F4CC1-662B-9090-CEA1-35CCEBC177B6}"/>
          </ac:spMkLst>
        </pc:spChg>
        <pc:spChg chg="add mod">
          <ac:chgData name="セイ ヨウ" userId="763805c10ad28a2a" providerId="LiveId" clId="{88DE35AE-BDD2-413D-A1B9-207400ADE60E}" dt="2023-12-07T15:08:54.261" v="3394" actId="1076"/>
          <ac:spMkLst>
            <pc:docMk/>
            <pc:sldMk cId="2888176365" sldId="2147482300"/>
            <ac:spMk id="5" creationId="{1992C7DC-87B6-255B-A593-53A162955CEE}"/>
          </ac:spMkLst>
        </pc:spChg>
        <pc:spChg chg="mod">
          <ac:chgData name="セイ ヨウ" userId="763805c10ad28a2a" providerId="LiveId" clId="{88DE35AE-BDD2-413D-A1B9-207400ADE60E}" dt="2023-12-07T14:58:44.068" v="3016" actId="20577"/>
          <ac:spMkLst>
            <pc:docMk/>
            <pc:sldMk cId="2888176365" sldId="2147482300"/>
            <ac:spMk id="6" creationId="{8F3A1E0A-362B-4880-D1AA-3942F1ABC56B}"/>
          </ac:spMkLst>
        </pc:spChg>
        <pc:spChg chg="add mod">
          <ac:chgData name="セイ ヨウ" userId="763805c10ad28a2a" providerId="LiveId" clId="{88DE35AE-BDD2-413D-A1B9-207400ADE60E}" dt="2023-12-07T15:08:54.261" v="3394" actId="1076"/>
          <ac:spMkLst>
            <pc:docMk/>
            <pc:sldMk cId="2888176365" sldId="2147482300"/>
            <ac:spMk id="9" creationId="{573B633D-BAA1-E1D9-126D-7E0245045319}"/>
          </ac:spMkLst>
        </pc:spChg>
        <pc:spChg chg="mod">
          <ac:chgData name="セイ ヨウ" userId="763805c10ad28a2a" providerId="LiveId" clId="{88DE35AE-BDD2-413D-A1B9-207400ADE60E}" dt="2023-12-07T14:51:06.358" v="2886" actId="20577"/>
          <ac:spMkLst>
            <pc:docMk/>
            <pc:sldMk cId="2888176365" sldId="2147482300"/>
            <ac:spMk id="10" creationId="{267C574E-6EC1-33B1-10DB-3CA1B809B835}"/>
          </ac:spMkLst>
        </pc:spChg>
        <pc:spChg chg="add mod">
          <ac:chgData name="セイ ヨウ" userId="763805c10ad28a2a" providerId="LiveId" clId="{88DE35AE-BDD2-413D-A1B9-207400ADE60E}" dt="2023-12-07T15:08:54.261" v="3394" actId="1076"/>
          <ac:spMkLst>
            <pc:docMk/>
            <pc:sldMk cId="2888176365" sldId="2147482300"/>
            <ac:spMk id="14" creationId="{629C155E-9714-9A9E-45E7-3A8768F17890}"/>
          </ac:spMkLst>
        </pc:spChg>
        <pc:spChg chg="add mod">
          <ac:chgData name="セイ ヨウ" userId="763805c10ad28a2a" providerId="LiveId" clId="{88DE35AE-BDD2-413D-A1B9-207400ADE60E}" dt="2023-12-07T15:08:54.261" v="3394" actId="1076"/>
          <ac:spMkLst>
            <pc:docMk/>
            <pc:sldMk cId="2888176365" sldId="2147482300"/>
            <ac:spMk id="15" creationId="{E0996412-3C00-7233-6066-78194C8B2504}"/>
          </ac:spMkLst>
        </pc:spChg>
        <pc:spChg chg="add mod">
          <ac:chgData name="セイ ヨウ" userId="763805c10ad28a2a" providerId="LiveId" clId="{88DE35AE-BDD2-413D-A1B9-207400ADE60E}" dt="2023-12-07T15:08:54.261" v="3394" actId="1076"/>
          <ac:spMkLst>
            <pc:docMk/>
            <pc:sldMk cId="2888176365" sldId="2147482300"/>
            <ac:spMk id="16" creationId="{D205173A-8A99-419D-9EF3-87E6C7F494CC}"/>
          </ac:spMkLst>
        </pc:spChg>
        <pc:spChg chg="add del mod ord">
          <ac:chgData name="セイ ヨウ" userId="763805c10ad28a2a" providerId="LiveId" clId="{88DE35AE-BDD2-413D-A1B9-207400ADE60E}" dt="2023-12-07T15:11:48.608" v="3461" actId="478"/>
          <ac:spMkLst>
            <pc:docMk/>
            <pc:sldMk cId="2888176365" sldId="2147482300"/>
            <ac:spMk id="43" creationId="{35BE1524-8005-5713-55CD-4828F497FFF7}"/>
          </ac:spMkLst>
        </pc:spChg>
        <pc:spChg chg="add mod ord">
          <ac:chgData name="セイ ヨウ" userId="763805c10ad28a2a" providerId="LiveId" clId="{88DE35AE-BDD2-413D-A1B9-207400ADE60E}" dt="2023-12-07T14:52:36.723" v="2921" actId="1076"/>
          <ac:spMkLst>
            <pc:docMk/>
            <pc:sldMk cId="2888176365" sldId="2147482300"/>
            <ac:spMk id="44" creationId="{E0D36536-4650-744D-6ADE-810A66EABA57}"/>
          </ac:spMkLst>
        </pc:spChg>
        <pc:spChg chg="add mod">
          <ac:chgData name="セイ ヨウ" userId="763805c10ad28a2a" providerId="LiveId" clId="{88DE35AE-BDD2-413D-A1B9-207400ADE60E}" dt="2023-12-07T15:12:02.476" v="3463" actId="1076"/>
          <ac:spMkLst>
            <pc:docMk/>
            <pc:sldMk cId="2888176365" sldId="2147482300"/>
            <ac:spMk id="45" creationId="{F866D3FF-EBBF-DDD3-0D23-C5ED366F249B}"/>
          </ac:spMkLst>
        </pc:spChg>
        <pc:spChg chg="add del mod">
          <ac:chgData name="セイ ヨウ" userId="763805c10ad28a2a" providerId="LiveId" clId="{88DE35AE-BDD2-413D-A1B9-207400ADE60E}" dt="2023-12-07T15:15:46.080" v="3528" actId="478"/>
          <ac:spMkLst>
            <pc:docMk/>
            <pc:sldMk cId="2888176365" sldId="2147482300"/>
            <ac:spMk id="46" creationId="{9511E015-23A5-D75E-651A-3CCF9087811E}"/>
          </ac:spMkLst>
        </pc:spChg>
        <pc:spChg chg="add mod">
          <ac:chgData name="セイ ヨウ" userId="763805c10ad28a2a" providerId="LiveId" clId="{88DE35AE-BDD2-413D-A1B9-207400ADE60E}" dt="2023-12-07T14:50:41.976" v="2853" actId="1076"/>
          <ac:spMkLst>
            <pc:docMk/>
            <pc:sldMk cId="2888176365" sldId="2147482300"/>
            <ac:spMk id="60" creationId="{5E2C61A2-F86C-D73B-3B54-19404C0CE838}"/>
          </ac:spMkLst>
        </pc:spChg>
        <pc:spChg chg="add mod">
          <ac:chgData name="セイ ヨウ" userId="763805c10ad28a2a" providerId="LiveId" clId="{88DE35AE-BDD2-413D-A1B9-207400ADE60E}" dt="2023-12-07T14:52:22.926" v="2917" actId="1076"/>
          <ac:spMkLst>
            <pc:docMk/>
            <pc:sldMk cId="2888176365" sldId="2147482300"/>
            <ac:spMk id="62" creationId="{DAEDCE70-7F61-FF3C-FE52-DEE7C38BC971}"/>
          </ac:spMkLst>
        </pc:spChg>
        <pc:spChg chg="add mod">
          <ac:chgData name="セイ ヨウ" userId="763805c10ad28a2a" providerId="LiveId" clId="{88DE35AE-BDD2-413D-A1B9-207400ADE60E}" dt="2023-12-07T15:12:05.449" v="3464" actId="1076"/>
          <ac:spMkLst>
            <pc:docMk/>
            <pc:sldMk cId="2888176365" sldId="2147482300"/>
            <ac:spMk id="65" creationId="{EC4733FB-876A-F410-6548-53B37E82F678}"/>
          </ac:spMkLst>
        </pc:spChg>
        <pc:spChg chg="add mod">
          <ac:chgData name="セイ ヨウ" userId="763805c10ad28a2a" providerId="LiveId" clId="{88DE35AE-BDD2-413D-A1B9-207400ADE60E}" dt="2023-12-07T15:15:49.091" v="3529" actId="1076"/>
          <ac:spMkLst>
            <pc:docMk/>
            <pc:sldMk cId="2888176365" sldId="2147482300"/>
            <ac:spMk id="66" creationId="{B0CE2BE9-4F41-2C5B-A347-30A7D40C5EB3}"/>
          </ac:spMkLst>
        </pc:spChg>
        <pc:spChg chg="add mod">
          <ac:chgData name="セイ ヨウ" userId="763805c10ad28a2a" providerId="LiveId" clId="{88DE35AE-BDD2-413D-A1B9-207400ADE60E}" dt="2023-12-07T15:09:55.125" v="3425" actId="1076"/>
          <ac:spMkLst>
            <pc:docMk/>
            <pc:sldMk cId="2888176365" sldId="2147482300"/>
            <ac:spMk id="67" creationId="{3B1B3199-79B9-D046-1943-F3EF8616B993}"/>
          </ac:spMkLst>
        </pc:spChg>
        <pc:spChg chg="add mod">
          <ac:chgData name="セイ ヨウ" userId="763805c10ad28a2a" providerId="LiveId" clId="{88DE35AE-BDD2-413D-A1B9-207400ADE60E}" dt="2023-12-08T00:29:32.352" v="3677" actId="1076"/>
          <ac:spMkLst>
            <pc:docMk/>
            <pc:sldMk cId="2888176365" sldId="2147482300"/>
            <ac:spMk id="68" creationId="{102A3F1C-6566-4841-F143-92AEC3C7DE28}"/>
          </ac:spMkLst>
        </pc:spChg>
        <pc:picChg chg="add mod">
          <ac:chgData name="セイ ヨウ" userId="763805c10ad28a2a" providerId="LiveId" clId="{88DE35AE-BDD2-413D-A1B9-207400ADE60E}" dt="2023-12-07T15:08:54.261" v="3394" actId="1076"/>
          <ac:picMkLst>
            <pc:docMk/>
            <pc:sldMk cId="2888176365" sldId="2147482300"/>
            <ac:picMk id="7" creationId="{7A94D016-FEF5-29A8-0268-9ACA34D60711}"/>
          </ac:picMkLst>
        </pc:picChg>
        <pc:picChg chg="add mod">
          <ac:chgData name="セイ ヨウ" userId="763805c10ad28a2a" providerId="LiveId" clId="{88DE35AE-BDD2-413D-A1B9-207400ADE60E}" dt="2023-12-07T15:08:54.261" v="3394" actId="1076"/>
          <ac:picMkLst>
            <pc:docMk/>
            <pc:sldMk cId="2888176365" sldId="2147482300"/>
            <ac:picMk id="8" creationId="{EAB7854C-D8E9-CFE0-FE01-4F64177BC97A}"/>
          </ac:picMkLst>
        </pc:picChg>
        <pc:picChg chg="del">
          <ac:chgData name="セイ ヨウ" userId="763805c10ad28a2a" providerId="LiveId" clId="{88DE35AE-BDD2-413D-A1B9-207400ADE60E}" dt="2023-12-07T14:35:07.675" v="2289" actId="478"/>
          <ac:picMkLst>
            <pc:docMk/>
            <pc:sldMk cId="2888176365" sldId="2147482300"/>
            <ac:picMk id="11" creationId="{15C71346-13D5-C54C-7866-5E32D6BDED9D}"/>
          </ac:picMkLst>
        </pc:picChg>
        <pc:picChg chg="del">
          <ac:chgData name="セイ ヨウ" userId="763805c10ad28a2a" providerId="LiveId" clId="{88DE35AE-BDD2-413D-A1B9-207400ADE60E}" dt="2023-12-07T14:35:07.141" v="2288" actId="478"/>
          <ac:picMkLst>
            <pc:docMk/>
            <pc:sldMk cId="2888176365" sldId="2147482300"/>
            <ac:picMk id="12" creationId="{2DD23682-9D56-5595-D0AF-06789A86155D}"/>
          </ac:picMkLst>
        </pc:picChg>
        <pc:picChg chg="del">
          <ac:chgData name="セイ ヨウ" userId="763805c10ad28a2a" providerId="LiveId" clId="{88DE35AE-BDD2-413D-A1B9-207400ADE60E}" dt="2023-12-07T14:35:08.115" v="2290" actId="478"/>
          <ac:picMkLst>
            <pc:docMk/>
            <pc:sldMk cId="2888176365" sldId="2147482300"/>
            <ac:picMk id="13" creationId="{5F4F0E84-AA17-09DA-14FE-40B18823A9BD}"/>
          </ac:picMkLst>
        </pc:picChg>
        <pc:picChg chg="add mod">
          <ac:chgData name="セイ ヨウ" userId="763805c10ad28a2a" providerId="LiveId" clId="{88DE35AE-BDD2-413D-A1B9-207400ADE60E}" dt="2023-12-07T14:52:36.723" v="2921" actId="1076"/>
          <ac:picMkLst>
            <pc:docMk/>
            <pc:sldMk cId="2888176365" sldId="2147482300"/>
            <ac:picMk id="40" creationId="{63A90236-A071-ABEC-414E-41E72D16B961}"/>
          </ac:picMkLst>
        </pc:picChg>
        <pc:picChg chg="add del mod">
          <ac:chgData name="セイ ヨウ" userId="763805c10ad28a2a" providerId="LiveId" clId="{88DE35AE-BDD2-413D-A1B9-207400ADE60E}" dt="2023-12-07T15:11:48.608" v="3461" actId="478"/>
          <ac:picMkLst>
            <pc:docMk/>
            <pc:sldMk cId="2888176365" sldId="2147482300"/>
            <ac:picMk id="42" creationId="{6A93B150-6188-D7BD-9761-F19D07214FE9}"/>
          </ac:picMkLst>
        </pc:picChg>
        <pc:picChg chg="add mod">
          <ac:chgData name="セイ ヨウ" userId="763805c10ad28a2a" providerId="LiveId" clId="{88DE35AE-BDD2-413D-A1B9-207400ADE60E}" dt="2023-12-07T15:09:43.292" v="3420" actId="1076"/>
          <ac:picMkLst>
            <pc:docMk/>
            <pc:sldMk cId="2888176365" sldId="2147482300"/>
            <ac:picMk id="51" creationId="{B9E3A8CD-1095-1EAE-05EB-2D1ED292173C}"/>
          </ac:picMkLst>
        </pc:picChg>
        <pc:picChg chg="add del mod">
          <ac:chgData name="セイ ヨウ" userId="763805c10ad28a2a" providerId="LiveId" clId="{88DE35AE-BDD2-413D-A1B9-207400ADE60E}" dt="2023-12-07T14:47:55.453" v="2673" actId="478"/>
          <ac:picMkLst>
            <pc:docMk/>
            <pc:sldMk cId="2888176365" sldId="2147482300"/>
            <ac:picMk id="52" creationId="{3426A1EB-922F-A5A3-63E7-C9083089A2B6}"/>
          </ac:picMkLst>
        </pc:picChg>
        <pc:picChg chg="add mod">
          <ac:chgData name="セイ ヨウ" userId="763805c10ad28a2a" providerId="LiveId" clId="{88DE35AE-BDD2-413D-A1B9-207400ADE60E}" dt="2023-12-07T15:09:33.802" v="3416" actId="1076"/>
          <ac:picMkLst>
            <pc:docMk/>
            <pc:sldMk cId="2888176365" sldId="2147482300"/>
            <ac:picMk id="53" creationId="{5FBEF6E1-1D57-CE87-033E-26E2324F05A7}"/>
          </ac:picMkLst>
        </pc:picChg>
        <pc:picChg chg="add mod">
          <ac:chgData name="セイ ヨウ" userId="763805c10ad28a2a" providerId="LiveId" clId="{88DE35AE-BDD2-413D-A1B9-207400ADE60E}" dt="2023-12-07T14:47:59.055" v="2675" actId="1076"/>
          <ac:picMkLst>
            <pc:docMk/>
            <pc:sldMk cId="2888176365" sldId="2147482300"/>
            <ac:picMk id="54" creationId="{25C7406E-18F1-1721-998E-0B6909652F5F}"/>
          </ac:picMkLst>
        </pc:picChg>
        <pc:picChg chg="add mod">
          <ac:chgData name="セイ ヨウ" userId="763805c10ad28a2a" providerId="LiveId" clId="{88DE35AE-BDD2-413D-A1B9-207400ADE60E}" dt="2023-12-07T14:51:28.894" v="2888" actId="1076"/>
          <ac:picMkLst>
            <pc:docMk/>
            <pc:sldMk cId="2888176365" sldId="2147482300"/>
            <ac:picMk id="57" creationId="{CCF6F366-80ED-4EAE-DD86-871D45405AF0}"/>
          </ac:picMkLst>
        </pc:picChg>
        <pc:picChg chg="add mod">
          <ac:chgData name="セイ ヨウ" userId="763805c10ad28a2a" providerId="LiveId" clId="{88DE35AE-BDD2-413D-A1B9-207400ADE60E}" dt="2023-12-07T14:53:52.680" v="2923" actId="1076"/>
          <ac:picMkLst>
            <pc:docMk/>
            <pc:sldMk cId="2888176365" sldId="2147482300"/>
            <ac:picMk id="63" creationId="{01CAB4A7-7CE7-F6FB-DF6D-FE0EDC43F310}"/>
          </ac:picMkLst>
        </pc:picChg>
        <pc:picChg chg="add mod">
          <ac:chgData name="セイ ヨウ" userId="763805c10ad28a2a" providerId="LiveId" clId="{88DE35AE-BDD2-413D-A1B9-207400ADE60E}" dt="2023-12-07T15:11:58.838" v="3462" actId="1076"/>
          <ac:picMkLst>
            <pc:docMk/>
            <pc:sldMk cId="2888176365" sldId="2147482300"/>
            <ac:picMk id="69" creationId="{2124A7C1-11DD-182D-4E71-2CC01A050DA6}"/>
          </ac:picMkLst>
        </pc:picChg>
        <pc:picChg chg="add mod">
          <ac:chgData name="セイ ヨウ" userId="763805c10ad28a2a" providerId="LiveId" clId="{88DE35AE-BDD2-413D-A1B9-207400ADE60E}" dt="2023-12-08T00:29:38.610" v="3687" actId="1036"/>
          <ac:picMkLst>
            <pc:docMk/>
            <pc:sldMk cId="2888176365" sldId="2147482300"/>
            <ac:picMk id="70" creationId="{6FAAE049-31D6-1E47-D370-BDBFC275D449}"/>
          </ac:picMkLst>
        </pc:picChg>
        <pc:cxnChg chg="add mod">
          <ac:chgData name="セイ ヨウ" userId="763805c10ad28a2a" providerId="LiveId" clId="{88DE35AE-BDD2-413D-A1B9-207400ADE60E}" dt="2023-12-07T15:08:54.261" v="3394" actId="1076"/>
          <ac:cxnSpMkLst>
            <pc:docMk/>
            <pc:sldMk cId="2888176365" sldId="2147482300"/>
            <ac:cxnSpMk id="18" creationId="{E86D1CAE-7AF0-7FBE-AF49-76678F7ED3FC}"/>
          </ac:cxnSpMkLst>
        </pc:cxnChg>
        <pc:cxnChg chg="add mod">
          <ac:chgData name="セイ ヨウ" userId="763805c10ad28a2a" providerId="LiveId" clId="{88DE35AE-BDD2-413D-A1B9-207400ADE60E}" dt="2023-12-07T15:08:54.261" v="3394" actId="1076"/>
          <ac:cxnSpMkLst>
            <pc:docMk/>
            <pc:sldMk cId="2888176365" sldId="2147482300"/>
            <ac:cxnSpMk id="20" creationId="{C2165B37-9CA2-42D7-F7A4-45B4BC301FB8}"/>
          </ac:cxnSpMkLst>
        </pc:cxnChg>
        <pc:cxnChg chg="add mod">
          <ac:chgData name="セイ ヨウ" userId="763805c10ad28a2a" providerId="LiveId" clId="{88DE35AE-BDD2-413D-A1B9-207400ADE60E}" dt="2023-12-07T15:08:54.261" v="3394" actId="1076"/>
          <ac:cxnSpMkLst>
            <pc:docMk/>
            <pc:sldMk cId="2888176365" sldId="2147482300"/>
            <ac:cxnSpMk id="24" creationId="{39D3C90C-DADA-BC4F-8A5C-401846D09A6C}"/>
          </ac:cxnSpMkLst>
        </pc:cxnChg>
        <pc:cxnChg chg="add mod">
          <ac:chgData name="セイ ヨウ" userId="763805c10ad28a2a" providerId="LiveId" clId="{88DE35AE-BDD2-413D-A1B9-207400ADE60E}" dt="2023-12-07T15:08:54.261" v="3394" actId="1076"/>
          <ac:cxnSpMkLst>
            <pc:docMk/>
            <pc:sldMk cId="2888176365" sldId="2147482300"/>
            <ac:cxnSpMk id="27" creationId="{0FF7E9BC-E3D9-C709-B103-EF0E9ACCE13C}"/>
          </ac:cxnSpMkLst>
        </pc:cxnChg>
        <pc:cxnChg chg="add mod">
          <ac:chgData name="セイ ヨウ" userId="763805c10ad28a2a" providerId="LiveId" clId="{88DE35AE-BDD2-413D-A1B9-207400ADE60E}" dt="2023-12-07T15:08:54.261" v="3394" actId="1076"/>
          <ac:cxnSpMkLst>
            <pc:docMk/>
            <pc:sldMk cId="2888176365" sldId="2147482300"/>
            <ac:cxnSpMk id="48" creationId="{31EBB665-6614-A33D-98C4-DA96233A09EF}"/>
          </ac:cxnSpMkLst>
        </pc:cxnChg>
      </pc:sldChg>
      <pc:sldChg chg="addSp delSp modSp add mod ord">
        <pc:chgData name="セイ ヨウ" userId="763805c10ad28a2a" providerId="LiveId" clId="{88DE35AE-BDD2-413D-A1B9-207400ADE60E}" dt="2023-12-07T15:24:09.099" v="3668" actId="14100"/>
        <pc:sldMkLst>
          <pc:docMk/>
          <pc:sldMk cId="1364041883" sldId="2147482301"/>
        </pc:sldMkLst>
        <pc:spChg chg="mod">
          <ac:chgData name="セイ ヨウ" userId="763805c10ad28a2a" providerId="LiveId" clId="{88DE35AE-BDD2-413D-A1B9-207400ADE60E}" dt="2023-12-07T15:19:24.945" v="3594" actId="14100"/>
          <ac:spMkLst>
            <pc:docMk/>
            <pc:sldMk cId="1364041883" sldId="2147482301"/>
            <ac:spMk id="4" creationId="{0E4F4CC1-662B-9090-CEA1-35CCEBC177B6}"/>
          </ac:spMkLst>
        </pc:spChg>
        <pc:spChg chg="mod">
          <ac:chgData name="セイ ヨウ" userId="763805c10ad28a2a" providerId="LiveId" clId="{88DE35AE-BDD2-413D-A1B9-207400ADE60E}" dt="2023-12-07T15:18:20.891" v="3581" actId="1076"/>
          <ac:spMkLst>
            <pc:docMk/>
            <pc:sldMk cId="1364041883" sldId="2147482301"/>
            <ac:spMk id="5" creationId="{1992C7DC-87B6-255B-A593-53A162955CEE}"/>
          </ac:spMkLst>
        </pc:spChg>
        <pc:spChg chg="mod">
          <ac:chgData name="セイ ヨウ" userId="763805c10ad28a2a" providerId="LiveId" clId="{88DE35AE-BDD2-413D-A1B9-207400ADE60E}" dt="2023-12-07T14:58:53.328" v="3017"/>
          <ac:spMkLst>
            <pc:docMk/>
            <pc:sldMk cId="1364041883" sldId="2147482301"/>
            <ac:spMk id="6" creationId="{8F3A1E0A-362B-4880-D1AA-3942F1ABC56B}"/>
          </ac:spMkLst>
        </pc:spChg>
        <pc:spChg chg="mod">
          <ac:chgData name="セイ ヨウ" userId="763805c10ad28a2a" providerId="LiveId" clId="{88DE35AE-BDD2-413D-A1B9-207400ADE60E}" dt="2023-12-07T15:04:18.397" v="3276" actId="208"/>
          <ac:spMkLst>
            <pc:docMk/>
            <pc:sldMk cId="1364041883" sldId="2147482301"/>
            <ac:spMk id="9" creationId="{573B633D-BAA1-E1D9-126D-7E0245045319}"/>
          </ac:spMkLst>
        </pc:spChg>
        <pc:spChg chg="mod">
          <ac:chgData name="セイ ヨウ" userId="763805c10ad28a2a" providerId="LiveId" clId="{88DE35AE-BDD2-413D-A1B9-207400ADE60E}" dt="2023-12-07T15:24:01.291" v="3667" actId="20577"/>
          <ac:spMkLst>
            <pc:docMk/>
            <pc:sldMk cId="1364041883" sldId="2147482301"/>
            <ac:spMk id="10" creationId="{267C574E-6EC1-33B1-10DB-3CA1B809B835}"/>
          </ac:spMkLst>
        </pc:spChg>
        <pc:spChg chg="add mod ord">
          <ac:chgData name="セイ ヨウ" userId="763805c10ad28a2a" providerId="LiveId" clId="{88DE35AE-BDD2-413D-A1B9-207400ADE60E}" dt="2023-12-07T15:20:43.268" v="3614" actId="1076"/>
          <ac:spMkLst>
            <pc:docMk/>
            <pc:sldMk cId="1364041883" sldId="2147482301"/>
            <ac:spMk id="13" creationId="{B28AE975-EC31-16F3-44F6-19F8A3AFC82D}"/>
          </ac:spMkLst>
        </pc:spChg>
        <pc:spChg chg="mod">
          <ac:chgData name="セイ ヨウ" userId="763805c10ad28a2a" providerId="LiveId" clId="{88DE35AE-BDD2-413D-A1B9-207400ADE60E}" dt="2023-12-07T15:04:18.397" v="3276" actId="208"/>
          <ac:spMkLst>
            <pc:docMk/>
            <pc:sldMk cId="1364041883" sldId="2147482301"/>
            <ac:spMk id="14" creationId="{629C155E-9714-9A9E-45E7-3A8768F17890}"/>
          </ac:spMkLst>
        </pc:spChg>
        <pc:spChg chg="mod">
          <ac:chgData name="セイ ヨウ" userId="763805c10ad28a2a" providerId="LiveId" clId="{88DE35AE-BDD2-413D-A1B9-207400ADE60E}" dt="2023-12-07T15:18:15.710" v="3579" actId="1076"/>
          <ac:spMkLst>
            <pc:docMk/>
            <pc:sldMk cId="1364041883" sldId="2147482301"/>
            <ac:spMk id="15" creationId="{E0996412-3C00-7233-6066-78194C8B2504}"/>
          </ac:spMkLst>
        </pc:spChg>
        <pc:spChg chg="mod">
          <ac:chgData name="セイ ヨウ" userId="763805c10ad28a2a" providerId="LiveId" clId="{88DE35AE-BDD2-413D-A1B9-207400ADE60E}" dt="2023-12-07T15:19:29.502" v="3595" actId="14100"/>
          <ac:spMkLst>
            <pc:docMk/>
            <pc:sldMk cId="1364041883" sldId="2147482301"/>
            <ac:spMk id="16" creationId="{D205173A-8A99-419D-9EF3-87E6C7F494CC}"/>
          </ac:spMkLst>
        </pc:spChg>
        <pc:spChg chg="add mod">
          <ac:chgData name="セイ ヨウ" userId="763805c10ad28a2a" providerId="LiveId" clId="{88DE35AE-BDD2-413D-A1B9-207400ADE60E}" dt="2023-12-07T15:08:08.032" v="3388" actId="1076"/>
          <ac:spMkLst>
            <pc:docMk/>
            <pc:sldMk cId="1364041883" sldId="2147482301"/>
            <ac:spMk id="21" creationId="{5F30E31D-432E-D0C7-1236-674246D86B68}"/>
          </ac:spMkLst>
        </pc:spChg>
        <pc:spChg chg="add mod">
          <ac:chgData name="セイ ヨウ" userId="763805c10ad28a2a" providerId="LiveId" clId="{88DE35AE-BDD2-413D-A1B9-207400ADE60E}" dt="2023-12-07T15:16:50.347" v="3535" actId="1076"/>
          <ac:spMkLst>
            <pc:docMk/>
            <pc:sldMk cId="1364041883" sldId="2147482301"/>
            <ac:spMk id="32" creationId="{7486C987-D168-6CCD-F257-F698EA2F6688}"/>
          </ac:spMkLst>
        </pc:spChg>
        <pc:spChg chg="add mod">
          <ac:chgData name="セイ ヨウ" userId="763805c10ad28a2a" providerId="LiveId" clId="{88DE35AE-BDD2-413D-A1B9-207400ADE60E}" dt="2023-12-07T15:11:04.628" v="3453" actId="1076"/>
          <ac:spMkLst>
            <pc:docMk/>
            <pc:sldMk cId="1364041883" sldId="2147482301"/>
            <ac:spMk id="34" creationId="{495515A9-C3B1-50BF-09C2-D284745B0693}"/>
          </ac:spMkLst>
        </pc:spChg>
        <pc:spChg chg="add del mod">
          <ac:chgData name="セイ ヨウ" userId="763805c10ad28a2a" providerId="LiveId" clId="{88DE35AE-BDD2-413D-A1B9-207400ADE60E}" dt="2023-12-07T15:15:36.092" v="3527" actId="478"/>
          <ac:spMkLst>
            <pc:docMk/>
            <pc:sldMk cId="1364041883" sldId="2147482301"/>
            <ac:spMk id="39" creationId="{5AA1E3E9-089B-7FD2-9896-9535C3D3B3A6}"/>
          </ac:spMkLst>
        </pc:spChg>
        <pc:spChg chg="add mod">
          <ac:chgData name="セイ ヨウ" userId="763805c10ad28a2a" providerId="LiveId" clId="{88DE35AE-BDD2-413D-A1B9-207400ADE60E}" dt="2023-12-07T15:14:06.705" v="3496" actId="1076"/>
          <ac:spMkLst>
            <pc:docMk/>
            <pc:sldMk cId="1364041883" sldId="2147482301"/>
            <ac:spMk id="41" creationId="{494DFC9F-24FC-F251-B869-144BE5AF3B60}"/>
          </ac:spMkLst>
        </pc:spChg>
        <pc:spChg chg="mod">
          <ac:chgData name="セイ ヨウ" userId="763805c10ad28a2a" providerId="LiveId" clId="{88DE35AE-BDD2-413D-A1B9-207400ADE60E}" dt="2023-12-07T15:11:33.126" v="3458" actId="14100"/>
          <ac:spMkLst>
            <pc:docMk/>
            <pc:sldMk cId="1364041883" sldId="2147482301"/>
            <ac:spMk id="43" creationId="{35BE1524-8005-5713-55CD-4828F497FFF7}"/>
          </ac:spMkLst>
        </pc:spChg>
        <pc:spChg chg="del mod">
          <ac:chgData name="セイ ヨウ" userId="763805c10ad28a2a" providerId="LiveId" clId="{88DE35AE-BDD2-413D-A1B9-207400ADE60E}" dt="2023-12-07T15:10:20.675" v="3429" actId="478"/>
          <ac:spMkLst>
            <pc:docMk/>
            <pc:sldMk cId="1364041883" sldId="2147482301"/>
            <ac:spMk id="45" creationId="{F866D3FF-EBBF-DDD3-0D23-C5ED366F249B}"/>
          </ac:spMkLst>
        </pc:spChg>
        <pc:spChg chg="del">
          <ac:chgData name="セイ ヨウ" userId="763805c10ad28a2a" providerId="LiveId" clId="{88DE35AE-BDD2-413D-A1B9-207400ADE60E}" dt="2023-12-07T15:10:19.982" v="3428" actId="478"/>
          <ac:spMkLst>
            <pc:docMk/>
            <pc:sldMk cId="1364041883" sldId="2147482301"/>
            <ac:spMk id="46" creationId="{9511E015-23A5-D75E-651A-3CCF9087811E}"/>
          </ac:spMkLst>
        </pc:spChg>
        <pc:spChg chg="add del mod">
          <ac:chgData name="セイ ヨウ" userId="763805c10ad28a2a" providerId="LiveId" clId="{88DE35AE-BDD2-413D-A1B9-207400ADE60E}" dt="2023-12-07T15:21:11.814" v="3618" actId="1076"/>
          <ac:spMkLst>
            <pc:docMk/>
            <pc:sldMk cId="1364041883" sldId="2147482301"/>
            <ac:spMk id="47" creationId="{1151058F-EBC3-4E0C-489D-C7B96D3D95C8}"/>
          </ac:spMkLst>
        </pc:spChg>
        <pc:spChg chg="add mod">
          <ac:chgData name="セイ ヨウ" userId="763805c10ad28a2a" providerId="LiveId" clId="{88DE35AE-BDD2-413D-A1B9-207400ADE60E}" dt="2023-12-07T15:21:10.144" v="3617" actId="1076"/>
          <ac:spMkLst>
            <pc:docMk/>
            <pc:sldMk cId="1364041883" sldId="2147482301"/>
            <ac:spMk id="49" creationId="{CD934785-FD4C-BCCC-2040-D1DD7C60E9C8}"/>
          </ac:spMkLst>
        </pc:spChg>
        <pc:spChg chg="add del mod">
          <ac:chgData name="セイ ヨウ" userId="763805c10ad28a2a" providerId="LiveId" clId="{88DE35AE-BDD2-413D-A1B9-207400ADE60E}" dt="2023-12-07T15:13:10.185" v="3481"/>
          <ac:spMkLst>
            <pc:docMk/>
            <pc:sldMk cId="1364041883" sldId="2147482301"/>
            <ac:spMk id="55" creationId="{EA306796-8083-C328-B702-56A270BA62A0}"/>
          </ac:spMkLst>
        </pc:spChg>
        <pc:spChg chg="add mod">
          <ac:chgData name="セイ ヨウ" userId="763805c10ad28a2a" providerId="LiveId" clId="{88DE35AE-BDD2-413D-A1B9-207400ADE60E}" dt="2023-12-07T15:14:33.190" v="3510" actId="14100"/>
          <ac:spMkLst>
            <pc:docMk/>
            <pc:sldMk cId="1364041883" sldId="2147482301"/>
            <ac:spMk id="56" creationId="{878F9AFD-D814-2D33-B67F-D09B0C4D45FB}"/>
          </ac:spMkLst>
        </pc:spChg>
        <pc:spChg chg="add del mod">
          <ac:chgData name="セイ ヨウ" userId="763805c10ad28a2a" providerId="LiveId" clId="{88DE35AE-BDD2-413D-A1B9-207400ADE60E}" dt="2023-12-07T15:14:36.272" v="3512" actId="478"/>
          <ac:spMkLst>
            <pc:docMk/>
            <pc:sldMk cId="1364041883" sldId="2147482301"/>
            <ac:spMk id="58" creationId="{B685860C-B325-AD86-3A12-3A70E6F5A198}"/>
          </ac:spMkLst>
        </pc:spChg>
        <pc:spChg chg="add del mod">
          <ac:chgData name="セイ ヨウ" userId="763805c10ad28a2a" providerId="LiveId" clId="{88DE35AE-BDD2-413D-A1B9-207400ADE60E}" dt="2023-12-07T15:14:35.391" v="3511" actId="478"/>
          <ac:spMkLst>
            <pc:docMk/>
            <pc:sldMk cId="1364041883" sldId="2147482301"/>
            <ac:spMk id="59" creationId="{79B7A1A2-1FE0-6A25-245A-7876FADA8B3B}"/>
          </ac:spMkLst>
        </pc:spChg>
        <pc:spChg chg="add mod">
          <ac:chgData name="セイ ヨウ" userId="763805c10ad28a2a" providerId="LiveId" clId="{88DE35AE-BDD2-413D-A1B9-207400ADE60E}" dt="2023-12-07T15:14:43.110" v="3516" actId="1076"/>
          <ac:spMkLst>
            <pc:docMk/>
            <pc:sldMk cId="1364041883" sldId="2147482301"/>
            <ac:spMk id="61" creationId="{81BA7E03-5CFE-B2DD-4AD5-DFE3150B9AB5}"/>
          </ac:spMkLst>
        </pc:spChg>
        <pc:spChg chg="mod">
          <ac:chgData name="セイ ヨウ" userId="763805c10ad28a2a" providerId="LiveId" clId="{88DE35AE-BDD2-413D-A1B9-207400ADE60E}" dt="2023-12-07T15:05:09.410" v="3281" actId="1076"/>
          <ac:spMkLst>
            <pc:docMk/>
            <pc:sldMk cId="1364041883" sldId="2147482301"/>
            <ac:spMk id="62" creationId="{DAEDCE70-7F61-FF3C-FE52-DEE7C38BC971}"/>
          </ac:spMkLst>
        </pc:spChg>
        <pc:spChg chg="add mod">
          <ac:chgData name="セイ ヨウ" userId="763805c10ad28a2a" providerId="LiveId" clId="{88DE35AE-BDD2-413D-A1B9-207400ADE60E}" dt="2023-12-07T15:21:34.495" v="3620" actId="1076"/>
          <ac:spMkLst>
            <pc:docMk/>
            <pc:sldMk cId="1364041883" sldId="2147482301"/>
            <ac:spMk id="64" creationId="{9A8DFE84-7A4E-4350-B36C-FF4FC41FED4D}"/>
          </ac:spMkLst>
        </pc:spChg>
        <pc:spChg chg="add mod">
          <ac:chgData name="セイ ヨウ" userId="763805c10ad28a2a" providerId="LiveId" clId="{88DE35AE-BDD2-413D-A1B9-207400ADE60E}" dt="2023-12-07T15:14:54.452" v="3521" actId="1076"/>
          <ac:spMkLst>
            <pc:docMk/>
            <pc:sldMk cId="1364041883" sldId="2147482301"/>
            <ac:spMk id="65" creationId="{3AAFBE9E-78DF-1843-3CA9-ED1CEF2E3677}"/>
          </ac:spMkLst>
        </pc:spChg>
        <pc:spChg chg="add mod">
          <ac:chgData name="セイ ヨウ" userId="763805c10ad28a2a" providerId="LiveId" clId="{88DE35AE-BDD2-413D-A1B9-207400ADE60E}" dt="2023-12-07T15:21:40.083" v="3623" actId="1076"/>
          <ac:spMkLst>
            <pc:docMk/>
            <pc:sldMk cId="1364041883" sldId="2147482301"/>
            <ac:spMk id="66" creationId="{2A2EBCF4-B9AE-F950-5CDF-89B4EEC1A536}"/>
          </ac:spMkLst>
        </pc:spChg>
        <pc:spChg chg="add mod">
          <ac:chgData name="セイ ヨウ" userId="763805c10ad28a2a" providerId="LiveId" clId="{88DE35AE-BDD2-413D-A1B9-207400ADE60E}" dt="2023-12-07T15:23:37.539" v="3661" actId="1076"/>
          <ac:spMkLst>
            <pc:docMk/>
            <pc:sldMk cId="1364041883" sldId="2147482301"/>
            <ac:spMk id="77" creationId="{FB5F07DF-12B0-FAA5-30D0-5D70ECA3B206}"/>
          </ac:spMkLst>
        </pc:spChg>
        <pc:spChg chg="add mod">
          <ac:chgData name="セイ ヨウ" userId="763805c10ad28a2a" providerId="LiveId" clId="{88DE35AE-BDD2-413D-A1B9-207400ADE60E}" dt="2023-12-07T15:23:39.776" v="3662" actId="1076"/>
          <ac:spMkLst>
            <pc:docMk/>
            <pc:sldMk cId="1364041883" sldId="2147482301"/>
            <ac:spMk id="97" creationId="{957C455D-2A0E-F1DE-E973-8748686A41CB}"/>
          </ac:spMkLst>
        </pc:spChg>
        <pc:picChg chg="mod">
          <ac:chgData name="セイ ヨウ" userId="763805c10ad28a2a" providerId="LiveId" clId="{88DE35AE-BDD2-413D-A1B9-207400ADE60E}" dt="2023-12-07T15:18:24.099" v="3583" actId="1076"/>
          <ac:picMkLst>
            <pc:docMk/>
            <pc:sldMk cId="1364041883" sldId="2147482301"/>
            <ac:picMk id="7" creationId="{7A94D016-FEF5-29A8-0268-9ACA34D60711}"/>
          </ac:picMkLst>
        </pc:picChg>
        <pc:picChg chg="mod">
          <ac:chgData name="セイ ヨウ" userId="763805c10ad28a2a" providerId="LiveId" clId="{88DE35AE-BDD2-413D-A1B9-207400ADE60E}" dt="2023-12-07T15:18:22.946" v="3582" actId="1076"/>
          <ac:picMkLst>
            <pc:docMk/>
            <pc:sldMk cId="1364041883" sldId="2147482301"/>
            <ac:picMk id="8" creationId="{EAB7854C-D8E9-CFE0-FE01-4F64177BC97A}"/>
          </ac:picMkLst>
        </pc:picChg>
        <pc:picChg chg="add mod ord">
          <ac:chgData name="セイ ヨウ" userId="763805c10ad28a2a" providerId="LiveId" clId="{88DE35AE-BDD2-413D-A1B9-207400ADE60E}" dt="2023-12-07T15:03:40.132" v="3271" actId="1076"/>
          <ac:picMkLst>
            <pc:docMk/>
            <pc:sldMk cId="1364041883" sldId="2147482301"/>
            <ac:picMk id="11" creationId="{84ACD358-A63A-684F-C313-1DF75EE698F3}"/>
          </ac:picMkLst>
        </pc:picChg>
        <pc:picChg chg="add mod ord">
          <ac:chgData name="セイ ヨウ" userId="763805c10ad28a2a" providerId="LiveId" clId="{88DE35AE-BDD2-413D-A1B9-207400ADE60E}" dt="2023-12-07T15:03:40.132" v="3271" actId="1076"/>
          <ac:picMkLst>
            <pc:docMk/>
            <pc:sldMk cId="1364041883" sldId="2147482301"/>
            <ac:picMk id="12" creationId="{DCE7B56D-BA0C-09BC-8778-EB50C6D054A9}"/>
          </ac:picMkLst>
        </pc:picChg>
        <pc:picChg chg="add del mod">
          <ac:chgData name="セイ ヨウ" userId="763805c10ad28a2a" providerId="LiveId" clId="{88DE35AE-BDD2-413D-A1B9-207400ADE60E}" dt="2023-12-07T15:00:45.147" v="3206" actId="21"/>
          <ac:picMkLst>
            <pc:docMk/>
            <pc:sldMk cId="1364041883" sldId="2147482301"/>
            <ac:picMk id="17" creationId="{E0437B1B-0AE4-3434-6E6E-AEE01D00354F}"/>
          </ac:picMkLst>
        </pc:picChg>
        <pc:picChg chg="add mod ord">
          <ac:chgData name="セイ ヨウ" userId="763805c10ad28a2a" providerId="LiveId" clId="{88DE35AE-BDD2-413D-A1B9-207400ADE60E}" dt="2023-12-07T15:20:47.272" v="3615" actId="1076"/>
          <ac:picMkLst>
            <pc:docMk/>
            <pc:sldMk cId="1364041883" sldId="2147482301"/>
            <ac:picMk id="19" creationId="{756AECD5-F553-6BEF-53B9-EE913CA50EC1}"/>
          </ac:picMkLst>
        </pc:picChg>
        <pc:picChg chg="add mod">
          <ac:chgData name="セイ ヨウ" userId="763805c10ad28a2a" providerId="LiveId" clId="{88DE35AE-BDD2-413D-A1B9-207400ADE60E}" dt="2023-12-07T15:08:08.032" v="3388" actId="1076"/>
          <ac:picMkLst>
            <pc:docMk/>
            <pc:sldMk cId="1364041883" sldId="2147482301"/>
            <ac:picMk id="22" creationId="{8002A42D-2F47-D16B-ADAF-819D33E6EC25}"/>
          </ac:picMkLst>
        </pc:picChg>
        <pc:picChg chg="add mod">
          <ac:chgData name="セイ ヨウ" userId="763805c10ad28a2a" providerId="LiveId" clId="{88DE35AE-BDD2-413D-A1B9-207400ADE60E}" dt="2023-12-07T15:08:08.032" v="3388" actId="1076"/>
          <ac:picMkLst>
            <pc:docMk/>
            <pc:sldMk cId="1364041883" sldId="2147482301"/>
            <ac:picMk id="23" creationId="{4C3651A1-3F1E-00CE-B240-92DFD818639F}"/>
          </ac:picMkLst>
        </pc:picChg>
        <pc:picChg chg="add del mod">
          <ac:chgData name="セイ ヨウ" userId="763805c10ad28a2a" providerId="LiveId" clId="{88DE35AE-BDD2-413D-A1B9-207400ADE60E}" dt="2023-12-07T15:02:42.981" v="3256" actId="478"/>
          <ac:picMkLst>
            <pc:docMk/>
            <pc:sldMk cId="1364041883" sldId="2147482301"/>
            <ac:picMk id="25" creationId="{1D9CA8E6-93D0-28BA-2ED7-90B7AB770FC6}"/>
          </ac:picMkLst>
        </pc:picChg>
        <pc:picChg chg="add mod">
          <ac:chgData name="セイ ヨウ" userId="763805c10ad28a2a" providerId="LiveId" clId="{88DE35AE-BDD2-413D-A1B9-207400ADE60E}" dt="2023-12-07T15:08:08.032" v="3388" actId="1076"/>
          <ac:picMkLst>
            <pc:docMk/>
            <pc:sldMk cId="1364041883" sldId="2147482301"/>
            <ac:picMk id="26" creationId="{DC23E200-9277-2B08-7E6D-FE6CE428EAF8}"/>
          </ac:picMkLst>
        </pc:picChg>
        <pc:picChg chg="add mod">
          <ac:chgData name="セイ ヨウ" userId="763805c10ad28a2a" providerId="LiveId" clId="{88DE35AE-BDD2-413D-A1B9-207400ADE60E}" dt="2023-12-07T15:16:50.347" v="3535" actId="1076"/>
          <ac:picMkLst>
            <pc:docMk/>
            <pc:sldMk cId="1364041883" sldId="2147482301"/>
            <ac:picMk id="33" creationId="{79E277B3-4A12-CA9B-EE78-B9469DF1FEBD}"/>
          </ac:picMkLst>
        </pc:picChg>
        <pc:picChg chg="add del mod">
          <ac:chgData name="セイ ヨウ" userId="763805c10ad28a2a" providerId="LiveId" clId="{88DE35AE-BDD2-413D-A1B9-207400ADE60E}" dt="2023-12-07T15:06:53.858" v="3357" actId="478"/>
          <ac:picMkLst>
            <pc:docMk/>
            <pc:sldMk cId="1364041883" sldId="2147482301"/>
            <ac:picMk id="35" creationId="{E8DD28A1-02E7-53FD-92D5-BF3BE8D0C54F}"/>
          </ac:picMkLst>
        </pc:picChg>
        <pc:picChg chg="add mod">
          <ac:chgData name="セイ ヨウ" userId="763805c10ad28a2a" providerId="LiveId" clId="{88DE35AE-BDD2-413D-A1B9-207400ADE60E}" dt="2023-12-07T15:12:38.878" v="3470" actId="1076"/>
          <ac:picMkLst>
            <pc:docMk/>
            <pc:sldMk cId="1364041883" sldId="2147482301"/>
            <ac:picMk id="36" creationId="{9B36F8B8-34C4-9AC8-F4C4-8BA39C95D8E3}"/>
          </ac:picMkLst>
        </pc:picChg>
        <pc:picChg chg="add del mod">
          <ac:chgData name="セイ ヨウ" userId="763805c10ad28a2a" providerId="LiveId" clId="{88DE35AE-BDD2-413D-A1B9-207400ADE60E}" dt="2023-12-07T15:12:25.057" v="3465" actId="478"/>
          <ac:picMkLst>
            <pc:docMk/>
            <pc:sldMk cId="1364041883" sldId="2147482301"/>
            <ac:picMk id="37" creationId="{189DA3B8-0A74-CD1C-7665-4340F99FD22C}"/>
          </ac:picMkLst>
        </pc:picChg>
        <pc:picChg chg="add del mod">
          <ac:chgData name="セイ ヨウ" userId="763805c10ad28a2a" providerId="LiveId" clId="{88DE35AE-BDD2-413D-A1B9-207400ADE60E}" dt="2023-12-07T15:12:44.912" v="3474" actId="21"/>
          <ac:picMkLst>
            <pc:docMk/>
            <pc:sldMk cId="1364041883" sldId="2147482301"/>
            <ac:picMk id="38" creationId="{D30DB36B-0FEC-6B62-DA84-18979D78616E}"/>
          </ac:picMkLst>
        </pc:picChg>
        <pc:picChg chg="mod">
          <ac:chgData name="セイ ヨウ" userId="763805c10ad28a2a" providerId="LiveId" clId="{88DE35AE-BDD2-413D-A1B9-207400ADE60E}" dt="2023-12-07T15:10:58.211" v="3450" actId="1076"/>
          <ac:picMkLst>
            <pc:docMk/>
            <pc:sldMk cId="1364041883" sldId="2147482301"/>
            <ac:picMk id="42" creationId="{6A93B150-6188-D7BD-9761-F19D07214FE9}"/>
          </ac:picMkLst>
        </pc:picChg>
        <pc:picChg chg="add mod">
          <ac:chgData name="セイ ヨウ" userId="763805c10ad28a2a" providerId="LiveId" clId="{88DE35AE-BDD2-413D-A1B9-207400ADE60E}" dt="2023-12-07T15:11:30.016" v="3456" actId="14100"/>
          <ac:picMkLst>
            <pc:docMk/>
            <pc:sldMk cId="1364041883" sldId="2147482301"/>
            <ac:picMk id="50" creationId="{5EC00395-244E-43AB-9D0B-561F9F1AD392}"/>
          </ac:picMkLst>
        </pc:picChg>
        <pc:picChg chg="mod">
          <ac:chgData name="セイ ヨウ" userId="763805c10ad28a2a" providerId="LiveId" clId="{88DE35AE-BDD2-413D-A1B9-207400ADE60E}" dt="2023-12-07T15:10:23.868" v="3431" actId="1076"/>
          <ac:picMkLst>
            <pc:docMk/>
            <pc:sldMk cId="1364041883" sldId="2147482301"/>
            <ac:picMk id="51" creationId="{B9E3A8CD-1095-1EAE-05EB-2D1ED292173C}"/>
          </ac:picMkLst>
        </pc:picChg>
        <pc:picChg chg="add mod">
          <ac:chgData name="セイ ヨウ" userId="763805c10ad28a2a" providerId="LiveId" clId="{88DE35AE-BDD2-413D-A1B9-207400ADE60E}" dt="2023-12-07T15:12:36.960" v="3469" actId="1076"/>
          <ac:picMkLst>
            <pc:docMk/>
            <pc:sldMk cId="1364041883" sldId="2147482301"/>
            <ac:picMk id="52" creationId="{4920E6B3-8E8D-998B-6CD1-1F4A64DD3884}"/>
          </ac:picMkLst>
        </pc:picChg>
        <pc:picChg chg="mod">
          <ac:chgData name="セイ ヨウ" userId="763805c10ad28a2a" providerId="LiveId" clId="{88DE35AE-BDD2-413D-A1B9-207400ADE60E}" dt="2023-12-07T15:21:10.144" v="3617" actId="1076"/>
          <ac:picMkLst>
            <pc:docMk/>
            <pc:sldMk cId="1364041883" sldId="2147482301"/>
            <ac:picMk id="53" creationId="{5FBEF6E1-1D57-CE87-033E-26E2324F05A7}"/>
          </ac:picMkLst>
        </pc:picChg>
        <pc:picChg chg="mod">
          <ac:chgData name="セイ ヨウ" userId="763805c10ad28a2a" providerId="LiveId" clId="{88DE35AE-BDD2-413D-A1B9-207400ADE60E}" dt="2023-12-07T14:59:51.626" v="3143" actId="1037"/>
          <ac:picMkLst>
            <pc:docMk/>
            <pc:sldMk cId="1364041883" sldId="2147482301"/>
            <ac:picMk id="54" creationId="{25C7406E-18F1-1721-998E-0B6909652F5F}"/>
          </ac:picMkLst>
        </pc:picChg>
        <pc:picChg chg="mod">
          <ac:chgData name="セイ ヨウ" userId="763805c10ad28a2a" providerId="LiveId" clId="{88DE35AE-BDD2-413D-A1B9-207400ADE60E}" dt="2023-12-07T14:59:51.626" v="3143" actId="1037"/>
          <ac:picMkLst>
            <pc:docMk/>
            <pc:sldMk cId="1364041883" sldId="2147482301"/>
            <ac:picMk id="57" creationId="{CCF6F366-80ED-4EAE-DD86-871D45405AF0}"/>
          </ac:picMkLst>
        </pc:picChg>
        <pc:picChg chg="mod">
          <ac:chgData name="セイ ヨウ" userId="763805c10ad28a2a" providerId="LiveId" clId="{88DE35AE-BDD2-413D-A1B9-207400ADE60E}" dt="2023-12-07T15:05:10.639" v="3282" actId="1076"/>
          <ac:picMkLst>
            <pc:docMk/>
            <pc:sldMk cId="1364041883" sldId="2147482301"/>
            <ac:picMk id="63" creationId="{01CAB4A7-7CE7-F6FB-DF6D-FE0EDC43F310}"/>
          </ac:picMkLst>
        </pc:picChg>
        <pc:picChg chg="add mod">
          <ac:chgData name="セイ ヨウ" userId="763805c10ad28a2a" providerId="LiveId" clId="{88DE35AE-BDD2-413D-A1B9-207400ADE60E}" dt="2023-12-07T15:22:51.446" v="3639" actId="1076"/>
          <ac:picMkLst>
            <pc:docMk/>
            <pc:sldMk cId="1364041883" sldId="2147482301"/>
            <ac:picMk id="78" creationId="{31D70898-4F4F-9FF8-90C3-AB1DB4A91152}"/>
          </ac:picMkLst>
        </pc:picChg>
        <pc:picChg chg="add del mod">
          <ac:chgData name="セイ ヨウ" userId="763805c10ad28a2a" providerId="LiveId" clId="{88DE35AE-BDD2-413D-A1B9-207400ADE60E}" dt="2023-12-07T15:23:08.220" v="3647" actId="21"/>
          <ac:picMkLst>
            <pc:docMk/>
            <pc:sldMk cId="1364041883" sldId="2147482301"/>
            <ac:picMk id="79" creationId="{C8F1908F-2622-71BD-BB32-9BDDBFAF35D5}"/>
          </ac:picMkLst>
        </pc:picChg>
        <pc:picChg chg="add mod">
          <ac:chgData name="セイ ヨウ" userId="763805c10ad28a2a" providerId="LiveId" clId="{88DE35AE-BDD2-413D-A1B9-207400ADE60E}" dt="2023-12-07T15:23:34.098" v="3659" actId="1076"/>
          <ac:picMkLst>
            <pc:docMk/>
            <pc:sldMk cId="1364041883" sldId="2147482301"/>
            <ac:picMk id="95" creationId="{18822E6B-1A0C-E0A7-CF44-8DCDB96A957F}"/>
          </ac:picMkLst>
        </pc:picChg>
        <pc:picChg chg="add mod">
          <ac:chgData name="セイ ヨウ" userId="763805c10ad28a2a" providerId="LiveId" clId="{88DE35AE-BDD2-413D-A1B9-207400ADE60E}" dt="2023-12-07T15:23:42.196" v="3663" actId="1076"/>
          <ac:picMkLst>
            <pc:docMk/>
            <pc:sldMk cId="1364041883" sldId="2147482301"/>
            <ac:picMk id="98" creationId="{70C08311-5900-3F51-CC95-59B712AE5A7D}"/>
          </ac:picMkLst>
        </pc:picChg>
        <pc:cxnChg chg="mod">
          <ac:chgData name="セイ ヨウ" userId="763805c10ad28a2a" providerId="LiveId" clId="{88DE35AE-BDD2-413D-A1B9-207400ADE60E}" dt="2023-12-07T15:03:31.185" v="3269" actId="1076"/>
          <ac:cxnSpMkLst>
            <pc:docMk/>
            <pc:sldMk cId="1364041883" sldId="2147482301"/>
            <ac:cxnSpMk id="18" creationId="{E86D1CAE-7AF0-7FBE-AF49-76678F7ED3FC}"/>
          </ac:cxnSpMkLst>
        </pc:cxnChg>
        <pc:cxnChg chg="mod">
          <ac:chgData name="セイ ヨウ" userId="763805c10ad28a2a" providerId="LiveId" clId="{88DE35AE-BDD2-413D-A1B9-207400ADE60E}" dt="2023-12-07T15:18:15.710" v="3579" actId="1076"/>
          <ac:cxnSpMkLst>
            <pc:docMk/>
            <pc:sldMk cId="1364041883" sldId="2147482301"/>
            <ac:cxnSpMk id="20" creationId="{C2165B37-9CA2-42D7-F7A4-45B4BC301FB8}"/>
          </ac:cxnSpMkLst>
        </pc:cxnChg>
        <pc:cxnChg chg="mod">
          <ac:chgData name="セイ ヨウ" userId="763805c10ad28a2a" providerId="LiveId" clId="{88DE35AE-BDD2-413D-A1B9-207400ADE60E}" dt="2023-12-07T15:19:29.502" v="3595" actId="14100"/>
          <ac:cxnSpMkLst>
            <pc:docMk/>
            <pc:sldMk cId="1364041883" sldId="2147482301"/>
            <ac:cxnSpMk id="24" creationId="{39D3C90C-DADA-BC4F-8A5C-401846D09A6C}"/>
          </ac:cxnSpMkLst>
        </pc:cxnChg>
        <pc:cxnChg chg="mod">
          <ac:chgData name="セイ ヨウ" userId="763805c10ad28a2a" providerId="LiveId" clId="{88DE35AE-BDD2-413D-A1B9-207400ADE60E}" dt="2023-12-07T15:19:29.502" v="3595" actId="14100"/>
          <ac:cxnSpMkLst>
            <pc:docMk/>
            <pc:sldMk cId="1364041883" sldId="2147482301"/>
            <ac:cxnSpMk id="27" creationId="{0FF7E9BC-E3D9-C709-B103-EF0E9ACCE13C}"/>
          </ac:cxnSpMkLst>
        </pc:cxnChg>
        <pc:cxnChg chg="mod">
          <ac:chgData name="セイ ヨウ" userId="763805c10ad28a2a" providerId="LiveId" clId="{88DE35AE-BDD2-413D-A1B9-207400ADE60E}" dt="2023-12-07T15:19:29.502" v="3595" actId="14100"/>
          <ac:cxnSpMkLst>
            <pc:docMk/>
            <pc:sldMk cId="1364041883" sldId="2147482301"/>
            <ac:cxnSpMk id="48" creationId="{31EBB665-6614-A33D-98C4-DA96233A09EF}"/>
          </ac:cxnSpMkLst>
        </pc:cxnChg>
        <pc:cxnChg chg="add mod">
          <ac:chgData name="セイ ヨウ" userId="763805c10ad28a2a" providerId="LiveId" clId="{88DE35AE-BDD2-413D-A1B9-207400ADE60E}" dt="2023-12-07T15:24:09.099" v="3668" actId="14100"/>
          <ac:cxnSpMkLst>
            <pc:docMk/>
            <pc:sldMk cId="1364041883" sldId="2147482301"/>
            <ac:cxnSpMk id="71" creationId="{E81AB3B1-069F-AB3A-3537-E0FFFE006750}"/>
          </ac:cxnSpMkLst>
        </pc:cxn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5756FB-E05E-443F-88A1-CFC90638997C}"/>
              </a:ext>
            </a:extLst>
          </p:cNvPr>
          <p:cNvSpPr>
            <a:spLocks noGrp="1"/>
          </p:cNvSpPr>
          <p:nvPr>
            <p:ph type="ctrTitle"/>
          </p:nvPr>
        </p:nvSpPr>
        <p:spPr>
          <a:xfrm>
            <a:off x="1084727" y="1597961"/>
            <a:ext cx="9144000" cy="3162300"/>
          </a:xfrm>
        </p:spPr>
        <p:txBody>
          <a:bodyPr anchor="b">
            <a:normAutofit/>
          </a:bodyPr>
          <a:lstStyle>
            <a:lvl1pPr algn="l">
              <a:lnSpc>
                <a:spcPct val="120000"/>
              </a:lnSpc>
              <a:defRPr sz="3200"/>
            </a:lvl1pPr>
          </a:lstStyle>
          <a:p>
            <a:r>
              <a:rPr lang="en-US" dirty="0"/>
              <a:t>Click to edit Master title style</a:t>
            </a:r>
          </a:p>
        </p:txBody>
      </p:sp>
      <p:sp>
        <p:nvSpPr>
          <p:cNvPr id="3" name="Subtitle 2">
            <a:extLst>
              <a:ext uri="{FF2B5EF4-FFF2-40B4-BE49-F238E27FC236}">
                <a16:creationId xmlns:a16="http://schemas.microsoft.com/office/drawing/2014/main" id="{3C5DA97A-281B-4A77-9D2C-C5E6A860E645}"/>
              </a:ext>
            </a:extLst>
          </p:cNvPr>
          <p:cNvSpPr>
            <a:spLocks noGrp="1"/>
          </p:cNvSpPr>
          <p:nvPr>
            <p:ph type="subTitle" idx="1"/>
          </p:nvPr>
        </p:nvSpPr>
        <p:spPr>
          <a:xfrm>
            <a:off x="1084727" y="4902488"/>
            <a:ext cx="9144000" cy="985075"/>
          </a:xfrm>
        </p:spPr>
        <p:txBody>
          <a:bodyPr>
            <a:normAutofit/>
          </a:bodyPr>
          <a:lstStyle>
            <a:lvl1pPr marL="0" indent="0" algn="l">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A5FD7BAE-E194-4223-BB4E-5E487863F5BE}"/>
              </a:ext>
            </a:extLst>
          </p:cNvPr>
          <p:cNvSpPr>
            <a:spLocks noGrp="1"/>
          </p:cNvSpPr>
          <p:nvPr>
            <p:ph type="dt" sz="half" idx="10"/>
          </p:nvPr>
        </p:nvSpPr>
        <p:spPr/>
        <p:txBody>
          <a:bodyPr/>
          <a:lstStyle/>
          <a:p>
            <a:fld id="{8C28A28C-4C6A-46EA-90C0-4EE0B89CC5C7}" type="datetimeFigureOut">
              <a:rPr lang="en-US" smtClean="0"/>
              <a:t>6/4/2024</a:t>
            </a:fld>
            <a:endParaRPr lang="en-US" dirty="0"/>
          </a:p>
        </p:txBody>
      </p:sp>
      <p:sp>
        <p:nvSpPr>
          <p:cNvPr id="5" name="Footer Placeholder 4">
            <a:extLst>
              <a:ext uri="{FF2B5EF4-FFF2-40B4-BE49-F238E27FC236}">
                <a16:creationId xmlns:a16="http://schemas.microsoft.com/office/drawing/2014/main" id="{9721F6C9-7279-4DF8-9462-3EFEFA03FB5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C457072-0A38-49AD-8D0D-0E42DD488E4F}"/>
              </a:ext>
            </a:extLst>
          </p:cNvPr>
          <p:cNvSpPr>
            <a:spLocks noGrp="1"/>
          </p:cNvSpPr>
          <p:nvPr>
            <p:ph type="sldNum" sz="quarter" idx="12"/>
          </p:nvPr>
        </p:nvSpPr>
        <p:spPr/>
        <p:txBody>
          <a:bodyPr/>
          <a:lstStyle/>
          <a:p>
            <a:fld id="{5DEF7F31-0B8A-474A-B86C-91F381754329}" type="slidenum">
              <a:rPr lang="en-US" smtClean="0"/>
              <a:t>‹#›</a:t>
            </a:fld>
            <a:endParaRPr lang="en-US" dirty="0"/>
          </a:p>
        </p:txBody>
      </p:sp>
    </p:spTree>
    <p:extLst>
      <p:ext uri="{BB962C8B-B14F-4D97-AF65-F5344CB8AC3E}">
        <p14:creationId xmlns:p14="http://schemas.microsoft.com/office/powerpoint/2010/main" val="20717154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489E81-5CFF-4A28-B9C8-5D54E51DF202}"/>
              </a:ext>
            </a:extLst>
          </p:cNvPr>
          <p:cNvSpPr>
            <a:spLocks noGrp="1"/>
          </p:cNvSpPr>
          <p:nvPr>
            <p:ph type="title"/>
          </p:nvPr>
        </p:nvSpPr>
        <p:spPr/>
        <p:txBody>
          <a:bodyPr/>
          <a:lstStyle/>
          <a:p>
            <a:r>
              <a:rPr lang="en-US" dirty="0"/>
              <a:t>Click to edit Master title style</a:t>
            </a:r>
          </a:p>
        </p:txBody>
      </p:sp>
      <p:sp>
        <p:nvSpPr>
          <p:cNvPr id="3" name="Vertical Text Placeholder 2">
            <a:extLst>
              <a:ext uri="{FF2B5EF4-FFF2-40B4-BE49-F238E27FC236}">
                <a16:creationId xmlns:a16="http://schemas.microsoft.com/office/drawing/2014/main" id="{158A4CC8-DCB0-4E94-98A7-236E3D18667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DD1F802-21C2-44B2-A419-55469D826571}"/>
              </a:ext>
            </a:extLst>
          </p:cNvPr>
          <p:cNvSpPr>
            <a:spLocks noGrp="1"/>
          </p:cNvSpPr>
          <p:nvPr>
            <p:ph type="dt" sz="half" idx="10"/>
          </p:nvPr>
        </p:nvSpPr>
        <p:spPr/>
        <p:txBody>
          <a:bodyPr/>
          <a:lstStyle/>
          <a:p>
            <a:fld id="{8C28A28C-4C6A-46EA-90C0-4EE0B89CC5C7}" type="datetimeFigureOut">
              <a:rPr lang="en-US" smtClean="0"/>
              <a:t>6/4/2024</a:t>
            </a:fld>
            <a:endParaRPr lang="en-US"/>
          </a:p>
        </p:txBody>
      </p:sp>
      <p:sp>
        <p:nvSpPr>
          <p:cNvPr id="5" name="Footer Placeholder 4">
            <a:extLst>
              <a:ext uri="{FF2B5EF4-FFF2-40B4-BE49-F238E27FC236}">
                <a16:creationId xmlns:a16="http://schemas.microsoft.com/office/drawing/2014/main" id="{84BDB709-08FF-4C4A-8670-4CCA9146F9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5395375-1CC8-4950-8439-877451C4266D}"/>
              </a:ext>
            </a:extLst>
          </p:cNvPr>
          <p:cNvSpPr>
            <a:spLocks noGrp="1"/>
          </p:cNvSpPr>
          <p:nvPr>
            <p:ph type="sldNum" sz="quarter" idx="12"/>
          </p:nvPr>
        </p:nvSpPr>
        <p:spPr/>
        <p:txBody>
          <a:bodyPr/>
          <a:lstStyle/>
          <a:p>
            <a:fld id="{5DEF7F31-0B8A-474A-B86C-91F381754329}" type="slidenum">
              <a:rPr lang="en-US" smtClean="0"/>
              <a:t>‹#›</a:t>
            </a:fld>
            <a:endParaRPr lang="en-US"/>
          </a:p>
        </p:txBody>
      </p:sp>
    </p:spTree>
    <p:extLst>
      <p:ext uri="{BB962C8B-B14F-4D97-AF65-F5344CB8AC3E}">
        <p14:creationId xmlns:p14="http://schemas.microsoft.com/office/powerpoint/2010/main" val="4580113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CE8BDF0-A155-454D-B3E2-AD15D0905A62}"/>
              </a:ext>
            </a:extLst>
          </p:cNvPr>
          <p:cNvSpPr>
            <a:spLocks noGrp="1"/>
          </p:cNvSpPr>
          <p:nvPr>
            <p:ph type="title" orient="vert"/>
          </p:nvPr>
        </p:nvSpPr>
        <p:spPr>
          <a:xfrm>
            <a:off x="9073242" y="827313"/>
            <a:ext cx="2280557" cy="5061857"/>
          </a:xfrm>
        </p:spPr>
        <p:txBody>
          <a:bodyPr vert="eaVert"/>
          <a:lstStyle/>
          <a:p>
            <a:r>
              <a:rPr lang="en-US" dirty="0"/>
              <a:t>Click to edit Master title style</a:t>
            </a:r>
          </a:p>
        </p:txBody>
      </p:sp>
      <p:sp>
        <p:nvSpPr>
          <p:cNvPr id="3" name="Vertical Text Placeholder 2">
            <a:extLst>
              <a:ext uri="{FF2B5EF4-FFF2-40B4-BE49-F238E27FC236}">
                <a16:creationId xmlns:a16="http://schemas.microsoft.com/office/drawing/2014/main" id="{07244E0D-96EC-4B35-BA5C-5DAFCC7281AE}"/>
              </a:ext>
            </a:extLst>
          </p:cNvPr>
          <p:cNvSpPr>
            <a:spLocks noGrp="1"/>
          </p:cNvSpPr>
          <p:nvPr>
            <p:ph type="body" orient="vert" idx="1"/>
          </p:nvPr>
        </p:nvSpPr>
        <p:spPr>
          <a:xfrm>
            <a:off x="838200" y="827313"/>
            <a:ext cx="8115300" cy="5061857"/>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A13ADC4E-9FB1-439F-B0FB-47F47B3421A7}"/>
              </a:ext>
            </a:extLst>
          </p:cNvPr>
          <p:cNvSpPr>
            <a:spLocks noGrp="1"/>
          </p:cNvSpPr>
          <p:nvPr>
            <p:ph type="dt" sz="half" idx="10"/>
          </p:nvPr>
        </p:nvSpPr>
        <p:spPr/>
        <p:txBody>
          <a:bodyPr/>
          <a:lstStyle/>
          <a:p>
            <a:fld id="{8C28A28C-4C6A-46EA-90C0-4EE0B89CC5C7}" type="datetimeFigureOut">
              <a:rPr lang="en-US" smtClean="0"/>
              <a:t>6/4/2024</a:t>
            </a:fld>
            <a:endParaRPr lang="en-US"/>
          </a:p>
        </p:txBody>
      </p:sp>
      <p:sp>
        <p:nvSpPr>
          <p:cNvPr id="5" name="Footer Placeholder 4">
            <a:extLst>
              <a:ext uri="{FF2B5EF4-FFF2-40B4-BE49-F238E27FC236}">
                <a16:creationId xmlns:a16="http://schemas.microsoft.com/office/drawing/2014/main" id="{637EE406-061A-4440-BA75-3B684FC848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A6D93CF-F5F3-4897-A51E-47D577FDD344}"/>
              </a:ext>
            </a:extLst>
          </p:cNvPr>
          <p:cNvSpPr>
            <a:spLocks noGrp="1"/>
          </p:cNvSpPr>
          <p:nvPr>
            <p:ph type="sldNum" sz="quarter" idx="12"/>
          </p:nvPr>
        </p:nvSpPr>
        <p:spPr/>
        <p:txBody>
          <a:bodyPr/>
          <a:lstStyle/>
          <a:p>
            <a:fld id="{5DEF7F31-0B8A-474A-B86C-91F381754329}" type="slidenum">
              <a:rPr lang="en-US" smtClean="0"/>
              <a:t>‹#›</a:t>
            </a:fld>
            <a:endParaRPr lang="en-US"/>
          </a:p>
        </p:txBody>
      </p:sp>
    </p:spTree>
    <p:extLst>
      <p:ext uri="{BB962C8B-B14F-4D97-AF65-F5344CB8AC3E}">
        <p14:creationId xmlns:p14="http://schemas.microsoft.com/office/powerpoint/2010/main" val="1234347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398199-C6CF-4DFF-A750-435F06CC748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2F2D5EB-F993-411F-9DBA-971321FC006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EA5D216-27F9-4078-8349-ABC9F614A5E7}"/>
              </a:ext>
            </a:extLst>
          </p:cNvPr>
          <p:cNvSpPr>
            <a:spLocks noGrp="1"/>
          </p:cNvSpPr>
          <p:nvPr>
            <p:ph type="dt" sz="half" idx="10"/>
          </p:nvPr>
        </p:nvSpPr>
        <p:spPr/>
        <p:txBody>
          <a:bodyPr/>
          <a:lstStyle/>
          <a:p>
            <a:fld id="{8C28A28C-4C6A-46EA-90C0-4EE0B89CC5C7}" type="datetimeFigureOut">
              <a:rPr lang="en-US" smtClean="0"/>
              <a:t>6/4/2024</a:t>
            </a:fld>
            <a:endParaRPr lang="en-US"/>
          </a:p>
        </p:txBody>
      </p:sp>
      <p:sp>
        <p:nvSpPr>
          <p:cNvPr id="5" name="Footer Placeholder 4">
            <a:extLst>
              <a:ext uri="{FF2B5EF4-FFF2-40B4-BE49-F238E27FC236}">
                <a16:creationId xmlns:a16="http://schemas.microsoft.com/office/drawing/2014/main" id="{4384F8A8-FBA7-4F25-ADEA-AF346495DE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4609F8-5897-4724-8FA6-3EFDE8F2DD79}"/>
              </a:ext>
            </a:extLst>
          </p:cNvPr>
          <p:cNvSpPr>
            <a:spLocks noGrp="1"/>
          </p:cNvSpPr>
          <p:nvPr>
            <p:ph type="sldNum" sz="quarter" idx="12"/>
          </p:nvPr>
        </p:nvSpPr>
        <p:spPr/>
        <p:txBody>
          <a:bodyPr/>
          <a:lstStyle/>
          <a:p>
            <a:fld id="{5DEF7F31-0B8A-474A-B86C-91F381754329}" type="slidenum">
              <a:rPr lang="en-US" smtClean="0"/>
              <a:t>‹#›</a:t>
            </a:fld>
            <a:endParaRPr lang="en-US"/>
          </a:p>
        </p:txBody>
      </p:sp>
    </p:spTree>
    <p:extLst>
      <p:ext uri="{BB962C8B-B14F-4D97-AF65-F5344CB8AC3E}">
        <p14:creationId xmlns:p14="http://schemas.microsoft.com/office/powerpoint/2010/main" val="17579495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6C0F0C-7BA8-490D-B4C9-CCE145DCD19A}"/>
              </a:ext>
            </a:extLst>
          </p:cNvPr>
          <p:cNvSpPr>
            <a:spLocks noGrp="1"/>
          </p:cNvSpPr>
          <p:nvPr>
            <p:ph type="title"/>
          </p:nvPr>
        </p:nvSpPr>
        <p:spPr>
          <a:xfrm>
            <a:off x="1084726" y="1709738"/>
            <a:ext cx="9143999" cy="3050523"/>
          </a:xfrm>
        </p:spPr>
        <p:txBody>
          <a:bodyPr anchor="b">
            <a:normAutofit/>
          </a:bodyPr>
          <a:lstStyle>
            <a:lvl1pPr>
              <a:defRPr sz="4400"/>
            </a:lvl1pPr>
          </a:lstStyle>
          <a:p>
            <a:r>
              <a:rPr lang="en-US" dirty="0"/>
              <a:t>Click to edit Master title style</a:t>
            </a:r>
          </a:p>
        </p:txBody>
      </p:sp>
      <p:sp>
        <p:nvSpPr>
          <p:cNvPr id="3" name="Text Placeholder 2">
            <a:extLst>
              <a:ext uri="{FF2B5EF4-FFF2-40B4-BE49-F238E27FC236}">
                <a16:creationId xmlns:a16="http://schemas.microsoft.com/office/drawing/2014/main" id="{84290E61-B837-4BE4-9BC7-6AF706BCCA42}"/>
              </a:ext>
            </a:extLst>
          </p:cNvPr>
          <p:cNvSpPr>
            <a:spLocks noGrp="1"/>
          </p:cNvSpPr>
          <p:nvPr>
            <p:ph type="body" idx="1"/>
          </p:nvPr>
        </p:nvSpPr>
        <p:spPr>
          <a:xfrm>
            <a:off x="1084726" y="4902488"/>
            <a:ext cx="9143999" cy="985075"/>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E52E15F-E46D-44C6-9FB9-07B0BC545AEF}"/>
              </a:ext>
            </a:extLst>
          </p:cNvPr>
          <p:cNvSpPr>
            <a:spLocks noGrp="1"/>
          </p:cNvSpPr>
          <p:nvPr>
            <p:ph type="dt" sz="half" idx="10"/>
          </p:nvPr>
        </p:nvSpPr>
        <p:spPr/>
        <p:txBody>
          <a:bodyPr/>
          <a:lstStyle/>
          <a:p>
            <a:fld id="{8C28A28C-4C6A-46EA-90C0-4EE0B89CC5C7}" type="datetimeFigureOut">
              <a:rPr lang="en-US" smtClean="0"/>
              <a:t>6/4/2024</a:t>
            </a:fld>
            <a:endParaRPr lang="en-US"/>
          </a:p>
        </p:txBody>
      </p:sp>
      <p:sp>
        <p:nvSpPr>
          <p:cNvPr id="5" name="Footer Placeholder 4">
            <a:extLst>
              <a:ext uri="{FF2B5EF4-FFF2-40B4-BE49-F238E27FC236}">
                <a16:creationId xmlns:a16="http://schemas.microsoft.com/office/drawing/2014/main" id="{2EBF6955-3667-4857-B35A-9E12F798860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114B309-D15E-4FA1-9B8D-8C1F3B56C375}"/>
              </a:ext>
            </a:extLst>
          </p:cNvPr>
          <p:cNvSpPr>
            <a:spLocks noGrp="1"/>
          </p:cNvSpPr>
          <p:nvPr>
            <p:ph type="sldNum" sz="quarter" idx="12"/>
          </p:nvPr>
        </p:nvSpPr>
        <p:spPr/>
        <p:txBody>
          <a:bodyPr/>
          <a:lstStyle/>
          <a:p>
            <a:fld id="{5DEF7F31-0B8A-474A-B86C-91F381754329}" type="slidenum">
              <a:rPr lang="en-US" smtClean="0"/>
              <a:t>‹#›</a:t>
            </a:fld>
            <a:endParaRPr lang="en-US"/>
          </a:p>
        </p:txBody>
      </p:sp>
    </p:spTree>
    <p:extLst>
      <p:ext uri="{BB962C8B-B14F-4D97-AF65-F5344CB8AC3E}">
        <p14:creationId xmlns:p14="http://schemas.microsoft.com/office/powerpoint/2010/main" val="29435252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E219AB-91F9-4F80-9B5D-2E6FE925F02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F19F334-D0CF-4DFD-BAA9-3ECD639B1F1E}"/>
              </a:ext>
            </a:extLst>
          </p:cNvPr>
          <p:cNvSpPr>
            <a:spLocks noGrp="1"/>
          </p:cNvSpPr>
          <p:nvPr>
            <p:ph sz="half" idx="1"/>
          </p:nvPr>
        </p:nvSpPr>
        <p:spPr>
          <a:xfrm>
            <a:off x="1077362" y="2227809"/>
            <a:ext cx="4942438" cy="394915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15E0B5D-4613-4DA7-BA20-58B19BE8A496}"/>
              </a:ext>
            </a:extLst>
          </p:cNvPr>
          <p:cNvSpPr>
            <a:spLocks noGrp="1"/>
          </p:cNvSpPr>
          <p:nvPr>
            <p:ph sz="half" idx="2"/>
          </p:nvPr>
        </p:nvSpPr>
        <p:spPr>
          <a:xfrm>
            <a:off x="6172200" y="2227809"/>
            <a:ext cx="4855265" cy="394915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4F311AB-0603-424D-BC42-0CEAB3562BA4}"/>
              </a:ext>
            </a:extLst>
          </p:cNvPr>
          <p:cNvSpPr>
            <a:spLocks noGrp="1"/>
          </p:cNvSpPr>
          <p:nvPr>
            <p:ph type="dt" sz="half" idx="10"/>
          </p:nvPr>
        </p:nvSpPr>
        <p:spPr/>
        <p:txBody>
          <a:bodyPr/>
          <a:lstStyle/>
          <a:p>
            <a:fld id="{8C28A28C-4C6A-46EA-90C0-4EE0B89CC5C7}" type="datetimeFigureOut">
              <a:rPr lang="en-US" smtClean="0"/>
              <a:t>6/4/2024</a:t>
            </a:fld>
            <a:endParaRPr lang="en-US"/>
          </a:p>
        </p:txBody>
      </p:sp>
      <p:sp>
        <p:nvSpPr>
          <p:cNvPr id="6" name="Footer Placeholder 5">
            <a:extLst>
              <a:ext uri="{FF2B5EF4-FFF2-40B4-BE49-F238E27FC236}">
                <a16:creationId xmlns:a16="http://schemas.microsoft.com/office/drawing/2014/main" id="{7A3AA2AC-0C5F-4835-BE47-D780C29890E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06C54C0-DFDA-4778-9EE8-5E5C30E05412}"/>
              </a:ext>
            </a:extLst>
          </p:cNvPr>
          <p:cNvSpPr>
            <a:spLocks noGrp="1"/>
          </p:cNvSpPr>
          <p:nvPr>
            <p:ph type="sldNum" sz="quarter" idx="12"/>
          </p:nvPr>
        </p:nvSpPr>
        <p:spPr/>
        <p:txBody>
          <a:bodyPr/>
          <a:lstStyle/>
          <a:p>
            <a:fld id="{5DEF7F31-0B8A-474A-B86C-91F381754329}" type="slidenum">
              <a:rPr lang="en-US" smtClean="0"/>
              <a:t>‹#›</a:t>
            </a:fld>
            <a:endParaRPr lang="en-US"/>
          </a:p>
        </p:txBody>
      </p:sp>
    </p:spTree>
    <p:extLst>
      <p:ext uri="{BB962C8B-B14F-4D97-AF65-F5344CB8AC3E}">
        <p14:creationId xmlns:p14="http://schemas.microsoft.com/office/powerpoint/2010/main" val="30764527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F3603-5B09-4916-8324-A6BDAB4E060E}"/>
              </a:ext>
            </a:extLst>
          </p:cNvPr>
          <p:cNvSpPr>
            <a:spLocks noGrp="1"/>
          </p:cNvSpPr>
          <p:nvPr>
            <p:ph type="title"/>
          </p:nvPr>
        </p:nvSpPr>
        <p:spPr>
          <a:xfrm>
            <a:off x="1084726" y="365125"/>
            <a:ext cx="9942739"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074073C-C15B-4218-9B84-6758955176E7}"/>
              </a:ext>
            </a:extLst>
          </p:cNvPr>
          <p:cNvSpPr>
            <a:spLocks noGrp="1"/>
          </p:cNvSpPr>
          <p:nvPr>
            <p:ph type="body" idx="1"/>
          </p:nvPr>
        </p:nvSpPr>
        <p:spPr>
          <a:xfrm>
            <a:off x="1084725" y="1681163"/>
            <a:ext cx="491285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4116D27-36F6-440B-A9BE-8B9499047CEF}"/>
              </a:ext>
            </a:extLst>
          </p:cNvPr>
          <p:cNvSpPr>
            <a:spLocks noGrp="1"/>
          </p:cNvSpPr>
          <p:nvPr>
            <p:ph sz="half" idx="2"/>
          </p:nvPr>
        </p:nvSpPr>
        <p:spPr>
          <a:xfrm>
            <a:off x="1084726" y="2505075"/>
            <a:ext cx="4912849" cy="36845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7C12010D-7AC4-4A70-A211-6A29274119DB}"/>
              </a:ext>
            </a:extLst>
          </p:cNvPr>
          <p:cNvSpPr>
            <a:spLocks noGrp="1"/>
          </p:cNvSpPr>
          <p:nvPr>
            <p:ph type="body" sz="quarter" idx="3"/>
          </p:nvPr>
        </p:nvSpPr>
        <p:spPr>
          <a:xfrm>
            <a:off x="6172200" y="1681163"/>
            <a:ext cx="4855265"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6AE85B5-3350-49A4-86A1-E5DAED491624}"/>
              </a:ext>
            </a:extLst>
          </p:cNvPr>
          <p:cNvSpPr>
            <a:spLocks noGrp="1"/>
          </p:cNvSpPr>
          <p:nvPr>
            <p:ph sz="quarter" idx="4"/>
          </p:nvPr>
        </p:nvSpPr>
        <p:spPr>
          <a:xfrm>
            <a:off x="6172200" y="2505075"/>
            <a:ext cx="4855265"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A73E874-D08B-4D81-B82D-5DF242E4A1AA}"/>
              </a:ext>
            </a:extLst>
          </p:cNvPr>
          <p:cNvSpPr>
            <a:spLocks noGrp="1"/>
          </p:cNvSpPr>
          <p:nvPr>
            <p:ph type="dt" sz="half" idx="10"/>
          </p:nvPr>
        </p:nvSpPr>
        <p:spPr/>
        <p:txBody>
          <a:bodyPr/>
          <a:lstStyle/>
          <a:p>
            <a:fld id="{8C28A28C-4C6A-46EA-90C0-4EE0B89CC5C7}" type="datetimeFigureOut">
              <a:rPr lang="en-US" smtClean="0"/>
              <a:t>6/4/2024</a:t>
            </a:fld>
            <a:endParaRPr lang="en-US"/>
          </a:p>
        </p:txBody>
      </p:sp>
      <p:sp>
        <p:nvSpPr>
          <p:cNvPr id="8" name="Footer Placeholder 7">
            <a:extLst>
              <a:ext uri="{FF2B5EF4-FFF2-40B4-BE49-F238E27FC236}">
                <a16:creationId xmlns:a16="http://schemas.microsoft.com/office/drawing/2014/main" id="{AE174067-0FFA-41C3-A3A6-E8907CC32DE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7947985-FBC0-4118-8877-2E327F637DF5}"/>
              </a:ext>
            </a:extLst>
          </p:cNvPr>
          <p:cNvSpPr>
            <a:spLocks noGrp="1"/>
          </p:cNvSpPr>
          <p:nvPr>
            <p:ph type="sldNum" sz="quarter" idx="12"/>
          </p:nvPr>
        </p:nvSpPr>
        <p:spPr/>
        <p:txBody>
          <a:bodyPr/>
          <a:lstStyle/>
          <a:p>
            <a:fld id="{5DEF7F31-0B8A-474A-B86C-91F381754329}" type="slidenum">
              <a:rPr lang="en-US" smtClean="0"/>
              <a:t>‹#›</a:t>
            </a:fld>
            <a:endParaRPr lang="en-US"/>
          </a:p>
        </p:txBody>
      </p:sp>
    </p:spTree>
    <p:extLst>
      <p:ext uri="{BB962C8B-B14F-4D97-AF65-F5344CB8AC3E}">
        <p14:creationId xmlns:p14="http://schemas.microsoft.com/office/powerpoint/2010/main" val="16117944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CE0282-3DE7-4AB9-83AC-AFEDD22AF34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1A7436C-706A-443F-86CD-4444C82818B2}"/>
              </a:ext>
            </a:extLst>
          </p:cNvPr>
          <p:cNvSpPr>
            <a:spLocks noGrp="1"/>
          </p:cNvSpPr>
          <p:nvPr>
            <p:ph type="dt" sz="half" idx="10"/>
          </p:nvPr>
        </p:nvSpPr>
        <p:spPr/>
        <p:txBody>
          <a:bodyPr/>
          <a:lstStyle/>
          <a:p>
            <a:fld id="{8C28A28C-4C6A-46EA-90C0-4EE0B89CC5C7}" type="datetimeFigureOut">
              <a:rPr lang="en-US" smtClean="0"/>
              <a:t>6/4/2024</a:t>
            </a:fld>
            <a:endParaRPr lang="en-US"/>
          </a:p>
        </p:txBody>
      </p:sp>
      <p:sp>
        <p:nvSpPr>
          <p:cNvPr id="4" name="Footer Placeholder 3">
            <a:extLst>
              <a:ext uri="{FF2B5EF4-FFF2-40B4-BE49-F238E27FC236}">
                <a16:creationId xmlns:a16="http://schemas.microsoft.com/office/drawing/2014/main" id="{09B53292-7EA5-45D0-957F-636A44FC06D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476F59D-34BB-462C-B506-040B9E982FCB}"/>
              </a:ext>
            </a:extLst>
          </p:cNvPr>
          <p:cNvSpPr>
            <a:spLocks noGrp="1"/>
          </p:cNvSpPr>
          <p:nvPr>
            <p:ph type="sldNum" sz="quarter" idx="12"/>
          </p:nvPr>
        </p:nvSpPr>
        <p:spPr/>
        <p:txBody>
          <a:bodyPr/>
          <a:lstStyle/>
          <a:p>
            <a:fld id="{5DEF7F31-0B8A-474A-B86C-91F381754329}" type="slidenum">
              <a:rPr lang="en-US" smtClean="0"/>
              <a:t>‹#›</a:t>
            </a:fld>
            <a:endParaRPr lang="en-US"/>
          </a:p>
        </p:txBody>
      </p:sp>
    </p:spTree>
    <p:extLst>
      <p:ext uri="{BB962C8B-B14F-4D97-AF65-F5344CB8AC3E}">
        <p14:creationId xmlns:p14="http://schemas.microsoft.com/office/powerpoint/2010/main" val="776218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BE55245-AB52-41B4-9B28-55E6527DA2F8}"/>
              </a:ext>
            </a:extLst>
          </p:cNvPr>
          <p:cNvSpPr>
            <a:spLocks noGrp="1"/>
          </p:cNvSpPr>
          <p:nvPr>
            <p:ph type="dt" sz="half" idx="10"/>
          </p:nvPr>
        </p:nvSpPr>
        <p:spPr/>
        <p:txBody>
          <a:bodyPr/>
          <a:lstStyle/>
          <a:p>
            <a:fld id="{8C28A28C-4C6A-46EA-90C0-4EE0B89CC5C7}" type="datetimeFigureOut">
              <a:rPr lang="en-US" smtClean="0"/>
              <a:t>6/4/2024</a:t>
            </a:fld>
            <a:endParaRPr lang="en-US"/>
          </a:p>
        </p:txBody>
      </p:sp>
      <p:sp>
        <p:nvSpPr>
          <p:cNvPr id="3" name="Footer Placeholder 2">
            <a:extLst>
              <a:ext uri="{FF2B5EF4-FFF2-40B4-BE49-F238E27FC236}">
                <a16:creationId xmlns:a16="http://schemas.microsoft.com/office/drawing/2014/main" id="{CA73B8AE-58B0-4FDF-8430-9D8D3DD5372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79E4D91-8619-43C1-841B-B5F47DE01739}"/>
              </a:ext>
            </a:extLst>
          </p:cNvPr>
          <p:cNvSpPr>
            <a:spLocks noGrp="1"/>
          </p:cNvSpPr>
          <p:nvPr>
            <p:ph type="sldNum" sz="quarter" idx="12"/>
          </p:nvPr>
        </p:nvSpPr>
        <p:spPr/>
        <p:txBody>
          <a:bodyPr/>
          <a:lstStyle/>
          <a:p>
            <a:fld id="{5DEF7F31-0B8A-474A-B86C-91F381754329}" type="slidenum">
              <a:rPr lang="en-US" smtClean="0"/>
              <a:t>‹#›</a:t>
            </a:fld>
            <a:endParaRPr lang="en-US"/>
          </a:p>
        </p:txBody>
      </p:sp>
    </p:spTree>
    <p:extLst>
      <p:ext uri="{BB962C8B-B14F-4D97-AF65-F5344CB8AC3E}">
        <p14:creationId xmlns:p14="http://schemas.microsoft.com/office/powerpoint/2010/main" val="16689416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5DA660-DF93-4947-B93F-BF118D3B5F80}"/>
              </a:ext>
            </a:extLst>
          </p:cNvPr>
          <p:cNvSpPr>
            <a:spLocks noGrp="1"/>
          </p:cNvSpPr>
          <p:nvPr>
            <p:ph type="title"/>
          </p:nvPr>
        </p:nvSpPr>
        <p:spPr>
          <a:xfrm>
            <a:off x="1084727" y="457200"/>
            <a:ext cx="3687298" cy="1600200"/>
          </a:xfrm>
        </p:spPr>
        <p:txBody>
          <a:bodyPr anchor="b"/>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02F0292E-B3E1-4FD6-A7FA-C165BAC21C28}"/>
              </a:ext>
            </a:extLst>
          </p:cNvPr>
          <p:cNvSpPr>
            <a:spLocks noGrp="1"/>
          </p:cNvSpPr>
          <p:nvPr>
            <p:ph idx="1"/>
          </p:nvPr>
        </p:nvSpPr>
        <p:spPr>
          <a:xfrm>
            <a:off x="5183188" y="987425"/>
            <a:ext cx="5844277" cy="4873625"/>
          </a:xfrm>
        </p:spPr>
        <p:txBody>
          <a:bodyPr>
            <a:normAutofit/>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EEFB0ECC-817B-4A71-AFB5-FC60A2BC3ABC}"/>
              </a:ext>
            </a:extLst>
          </p:cNvPr>
          <p:cNvSpPr>
            <a:spLocks noGrp="1"/>
          </p:cNvSpPr>
          <p:nvPr>
            <p:ph type="body" sz="half" idx="2"/>
          </p:nvPr>
        </p:nvSpPr>
        <p:spPr>
          <a:xfrm>
            <a:off x="1084727" y="2253343"/>
            <a:ext cx="3687298" cy="361564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17788E0B-6135-4F59-A35A-2CA1A8BA4ED2}"/>
              </a:ext>
            </a:extLst>
          </p:cNvPr>
          <p:cNvSpPr>
            <a:spLocks noGrp="1"/>
          </p:cNvSpPr>
          <p:nvPr>
            <p:ph type="dt" sz="half" idx="10"/>
          </p:nvPr>
        </p:nvSpPr>
        <p:spPr/>
        <p:txBody>
          <a:bodyPr/>
          <a:lstStyle/>
          <a:p>
            <a:fld id="{8C28A28C-4C6A-46EA-90C0-4EE0B89CC5C7}" type="datetimeFigureOut">
              <a:rPr lang="en-US" smtClean="0"/>
              <a:t>6/4/2024</a:t>
            </a:fld>
            <a:endParaRPr lang="en-US"/>
          </a:p>
        </p:txBody>
      </p:sp>
      <p:sp>
        <p:nvSpPr>
          <p:cNvPr id="6" name="Footer Placeholder 5">
            <a:extLst>
              <a:ext uri="{FF2B5EF4-FFF2-40B4-BE49-F238E27FC236}">
                <a16:creationId xmlns:a16="http://schemas.microsoft.com/office/drawing/2014/main" id="{FD0DEF36-4037-4E6D-988F-CC8E3F11C63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55C0D2D-D878-4723-A002-5A601EFB48A0}"/>
              </a:ext>
            </a:extLst>
          </p:cNvPr>
          <p:cNvSpPr>
            <a:spLocks noGrp="1"/>
          </p:cNvSpPr>
          <p:nvPr>
            <p:ph type="sldNum" sz="quarter" idx="12"/>
          </p:nvPr>
        </p:nvSpPr>
        <p:spPr/>
        <p:txBody>
          <a:bodyPr/>
          <a:lstStyle/>
          <a:p>
            <a:fld id="{5DEF7F31-0B8A-474A-B86C-91F381754329}" type="slidenum">
              <a:rPr lang="en-US" smtClean="0"/>
              <a:t>‹#›</a:t>
            </a:fld>
            <a:endParaRPr lang="en-US"/>
          </a:p>
        </p:txBody>
      </p:sp>
    </p:spTree>
    <p:extLst>
      <p:ext uri="{BB962C8B-B14F-4D97-AF65-F5344CB8AC3E}">
        <p14:creationId xmlns:p14="http://schemas.microsoft.com/office/powerpoint/2010/main" val="19440306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5C59D5-B8A1-4C9C-A61F-E082A44330BB}"/>
              </a:ext>
            </a:extLst>
          </p:cNvPr>
          <p:cNvSpPr>
            <a:spLocks noGrp="1"/>
          </p:cNvSpPr>
          <p:nvPr>
            <p:ph type="title"/>
          </p:nvPr>
        </p:nvSpPr>
        <p:spPr>
          <a:xfrm>
            <a:off x="1084727" y="720433"/>
            <a:ext cx="3687298" cy="1587337"/>
          </a:xfrm>
        </p:spPr>
        <p:txBody>
          <a:bodyPr anchor="b"/>
          <a:lstStyle>
            <a:lvl1pPr>
              <a:defRPr sz="3200"/>
            </a:lvl1pPr>
          </a:lstStyle>
          <a:p>
            <a:r>
              <a:rPr lang="en-US" dirty="0"/>
              <a:t>Click to edit Master title style</a:t>
            </a:r>
          </a:p>
        </p:txBody>
      </p:sp>
      <p:sp>
        <p:nvSpPr>
          <p:cNvPr id="3" name="Picture Placeholder 2">
            <a:extLst>
              <a:ext uri="{FF2B5EF4-FFF2-40B4-BE49-F238E27FC236}">
                <a16:creationId xmlns:a16="http://schemas.microsoft.com/office/drawing/2014/main" id="{64CB4F5F-E6E7-45C3-B35C-80F81FB1A5E8}"/>
              </a:ext>
            </a:extLst>
          </p:cNvPr>
          <p:cNvSpPr>
            <a:spLocks noGrp="1"/>
          </p:cNvSpPr>
          <p:nvPr>
            <p:ph type="pic" idx="1"/>
          </p:nvPr>
        </p:nvSpPr>
        <p:spPr>
          <a:xfrm>
            <a:off x="5183188" y="987425"/>
            <a:ext cx="5827712"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6633AB7-4F8E-4A9F-AC15-89E6A6E00347}"/>
              </a:ext>
            </a:extLst>
          </p:cNvPr>
          <p:cNvSpPr>
            <a:spLocks noGrp="1"/>
          </p:cNvSpPr>
          <p:nvPr>
            <p:ph type="body" sz="half" idx="2"/>
          </p:nvPr>
        </p:nvSpPr>
        <p:spPr>
          <a:xfrm>
            <a:off x="1084727" y="2449286"/>
            <a:ext cx="3687298" cy="341970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C074B526-866D-4E11-A7F9-081BD4EDF484}"/>
              </a:ext>
            </a:extLst>
          </p:cNvPr>
          <p:cNvSpPr>
            <a:spLocks noGrp="1"/>
          </p:cNvSpPr>
          <p:nvPr>
            <p:ph type="dt" sz="half" idx="10"/>
          </p:nvPr>
        </p:nvSpPr>
        <p:spPr/>
        <p:txBody>
          <a:bodyPr/>
          <a:lstStyle/>
          <a:p>
            <a:fld id="{8C28A28C-4C6A-46EA-90C0-4EE0B89CC5C7}" type="datetimeFigureOut">
              <a:rPr lang="en-US" smtClean="0"/>
              <a:t>6/4/2024</a:t>
            </a:fld>
            <a:endParaRPr lang="en-US"/>
          </a:p>
        </p:txBody>
      </p:sp>
      <p:sp>
        <p:nvSpPr>
          <p:cNvPr id="6" name="Footer Placeholder 5">
            <a:extLst>
              <a:ext uri="{FF2B5EF4-FFF2-40B4-BE49-F238E27FC236}">
                <a16:creationId xmlns:a16="http://schemas.microsoft.com/office/drawing/2014/main" id="{CD758BF8-E962-4367-8495-62438FDD483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FC20AE1-C97D-4E6C-9DB2-B2904C2CF247}"/>
              </a:ext>
            </a:extLst>
          </p:cNvPr>
          <p:cNvSpPr>
            <a:spLocks noGrp="1"/>
          </p:cNvSpPr>
          <p:nvPr>
            <p:ph type="sldNum" sz="quarter" idx="12"/>
          </p:nvPr>
        </p:nvSpPr>
        <p:spPr/>
        <p:txBody>
          <a:bodyPr/>
          <a:lstStyle/>
          <a:p>
            <a:fld id="{5DEF7F31-0B8A-474A-B86C-91F381754329}" type="slidenum">
              <a:rPr lang="en-US" smtClean="0"/>
              <a:t>‹#›</a:t>
            </a:fld>
            <a:endParaRPr lang="en-US"/>
          </a:p>
        </p:txBody>
      </p:sp>
    </p:spTree>
    <p:extLst>
      <p:ext uri="{BB962C8B-B14F-4D97-AF65-F5344CB8AC3E}">
        <p14:creationId xmlns:p14="http://schemas.microsoft.com/office/powerpoint/2010/main" val="42942637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AE192E3E-68A9-4F36-936C-1C8D0B9EF132}"/>
              </a:ext>
            </a:extLst>
          </p:cNvPr>
          <p:cNvSpPr/>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Placeholder 1">
            <a:extLst>
              <a:ext uri="{FF2B5EF4-FFF2-40B4-BE49-F238E27FC236}">
                <a16:creationId xmlns:a16="http://schemas.microsoft.com/office/drawing/2014/main" id="{3F214EB0-7E6D-4536-9350-5CB688B56F26}"/>
              </a:ext>
            </a:extLst>
          </p:cNvPr>
          <p:cNvSpPr>
            <a:spLocks noGrp="1"/>
          </p:cNvSpPr>
          <p:nvPr>
            <p:ph type="title"/>
          </p:nvPr>
        </p:nvSpPr>
        <p:spPr>
          <a:xfrm>
            <a:off x="1077362" y="720434"/>
            <a:ext cx="9950103" cy="1507376"/>
          </a:xfrm>
          <a:prstGeom prst="rect">
            <a:avLst/>
          </a:prstGeom>
        </p:spPr>
        <p:txBody>
          <a:bodyPr lIns="109728" tIns="109728" rIns="109728" bIns="91440" anchor="b"/>
          <a:lstStyle/>
          <a:p>
            <a:r>
              <a:rPr lang="en-US" dirty="0"/>
              <a:t>Click to edit Master title style</a:t>
            </a:r>
          </a:p>
        </p:txBody>
      </p:sp>
      <p:sp>
        <p:nvSpPr>
          <p:cNvPr id="3" name="Text Placeholder 2">
            <a:extLst>
              <a:ext uri="{FF2B5EF4-FFF2-40B4-BE49-F238E27FC236}">
                <a16:creationId xmlns:a16="http://schemas.microsoft.com/office/drawing/2014/main" id="{ABF5455E-4725-4924-BF7D-2E1FC9E391F8}"/>
              </a:ext>
            </a:extLst>
          </p:cNvPr>
          <p:cNvSpPr>
            <a:spLocks noGrp="1"/>
          </p:cNvSpPr>
          <p:nvPr>
            <p:ph type="body" idx="1"/>
          </p:nvPr>
        </p:nvSpPr>
        <p:spPr>
          <a:xfrm>
            <a:off x="1077362" y="2427316"/>
            <a:ext cx="9950103" cy="3513514"/>
          </a:xfrm>
          <a:prstGeom prst="rect">
            <a:avLst/>
          </a:prstGeom>
        </p:spPr>
        <p:txBody>
          <a:bodyPr lIns="109728" tIns="109728" rIns="109728" bIns="9144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A2CAD9D9-1A1D-4438-9F3D-E5E58FD72F1F}"/>
              </a:ext>
            </a:extLst>
          </p:cNvPr>
          <p:cNvSpPr>
            <a:spLocks noGrp="1"/>
          </p:cNvSpPr>
          <p:nvPr>
            <p:ph type="dt" sz="half" idx="2"/>
          </p:nvPr>
        </p:nvSpPr>
        <p:spPr>
          <a:xfrm>
            <a:off x="9243751" y="6356350"/>
            <a:ext cx="2296603" cy="365125"/>
          </a:xfrm>
          <a:prstGeom prst="rect">
            <a:avLst/>
          </a:prstGeom>
        </p:spPr>
        <p:txBody>
          <a:bodyPr lIns="109728" tIns="109728" rIns="109728" bIns="91440" anchor="ctr"/>
          <a:lstStyle>
            <a:lvl1pPr algn="r">
              <a:defRPr sz="900" spc="100">
                <a:solidFill>
                  <a:schemeClr val="bg1"/>
                </a:solidFill>
              </a:defRPr>
            </a:lvl1pPr>
          </a:lstStyle>
          <a:p>
            <a:fld id="{8C28A28C-4C6A-46EA-90C0-4EE0B89CC5C7}" type="datetimeFigureOut">
              <a:rPr lang="en-US" smtClean="0"/>
              <a:pPr/>
              <a:t>6/4/2024</a:t>
            </a:fld>
            <a:endParaRPr lang="en-US" dirty="0"/>
          </a:p>
        </p:txBody>
      </p:sp>
      <p:sp>
        <p:nvSpPr>
          <p:cNvPr id="5" name="Footer Placeholder 4">
            <a:extLst>
              <a:ext uri="{FF2B5EF4-FFF2-40B4-BE49-F238E27FC236}">
                <a16:creationId xmlns:a16="http://schemas.microsoft.com/office/drawing/2014/main" id="{AE80A827-D7BF-4CA4-8C29-5AE54ADA4787}"/>
              </a:ext>
            </a:extLst>
          </p:cNvPr>
          <p:cNvSpPr>
            <a:spLocks noGrp="1"/>
          </p:cNvSpPr>
          <p:nvPr>
            <p:ph type="ftr" sz="quarter" idx="3"/>
          </p:nvPr>
        </p:nvSpPr>
        <p:spPr>
          <a:xfrm rot="5400000">
            <a:off x="-1610380" y="1926575"/>
            <a:ext cx="3830351" cy="365125"/>
          </a:xfrm>
          <a:prstGeom prst="rect">
            <a:avLst/>
          </a:prstGeom>
        </p:spPr>
        <p:txBody>
          <a:bodyPr lIns="109728" tIns="109728" rIns="109728" bIns="91440" anchor="ctr"/>
          <a:lstStyle>
            <a:lvl1pPr algn="l">
              <a:defRPr sz="900" spc="10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06717188-1DE1-4DA5-8161-21179E4ADEAE}"/>
              </a:ext>
            </a:extLst>
          </p:cNvPr>
          <p:cNvSpPr>
            <a:spLocks noGrp="1"/>
          </p:cNvSpPr>
          <p:nvPr>
            <p:ph type="sldNum" sz="quarter" idx="4"/>
          </p:nvPr>
        </p:nvSpPr>
        <p:spPr>
          <a:xfrm>
            <a:off x="11540355" y="6356350"/>
            <a:ext cx="410973" cy="365125"/>
          </a:xfrm>
          <a:prstGeom prst="rect">
            <a:avLst/>
          </a:prstGeom>
        </p:spPr>
        <p:txBody>
          <a:bodyPr lIns="109728" tIns="109728" rIns="109728" bIns="91440" anchor="ctr"/>
          <a:lstStyle>
            <a:lvl1pPr algn="r">
              <a:defRPr sz="900" spc="100">
                <a:solidFill>
                  <a:schemeClr val="bg1"/>
                </a:solidFill>
              </a:defRPr>
            </a:lvl1pPr>
          </a:lstStyle>
          <a:p>
            <a:fld id="{5DEF7F31-0B8A-474A-B86C-91F381754329}" type="slidenum">
              <a:rPr lang="en-US" smtClean="0"/>
              <a:pPr/>
              <a:t>‹#›</a:t>
            </a:fld>
            <a:endParaRPr lang="en-US" dirty="0"/>
          </a:p>
        </p:txBody>
      </p:sp>
    </p:spTree>
    <p:extLst>
      <p:ext uri="{BB962C8B-B14F-4D97-AF65-F5344CB8AC3E}">
        <p14:creationId xmlns:p14="http://schemas.microsoft.com/office/powerpoint/2010/main" val="1917534719"/>
      </p:ext>
    </p:extLst>
  </p:cSld>
  <p:clrMap bg1="lt1" tx1="dk1" bg2="lt2" tx2="dk2" accent1="accent1" accent2="accent2" accent3="accent3" accent4="accent4" accent5="accent5" accent6="accent6" hlink="hlink" folHlink="folHlink"/>
  <p:sldLayoutIdLst>
    <p:sldLayoutId id="2147483910" r:id="rId1"/>
    <p:sldLayoutId id="2147483911" r:id="rId2"/>
    <p:sldLayoutId id="2147483912" r:id="rId3"/>
    <p:sldLayoutId id="2147483913" r:id="rId4"/>
    <p:sldLayoutId id="2147483914" r:id="rId5"/>
    <p:sldLayoutId id="2147483908" r:id="rId6"/>
    <p:sldLayoutId id="2147483904" r:id="rId7"/>
    <p:sldLayoutId id="2147483905" r:id="rId8"/>
    <p:sldLayoutId id="2147483906" r:id="rId9"/>
    <p:sldLayoutId id="2147483907" r:id="rId10"/>
    <p:sldLayoutId id="2147483909" r:id="rId11"/>
  </p:sldLayoutIdLst>
  <p:txStyles>
    <p:titleStyle>
      <a:lvl1pPr algn="l" defTabSz="914400" rtl="0" eaLnBrk="1" latinLnBrk="0" hangingPunct="1">
        <a:lnSpc>
          <a:spcPct val="110000"/>
        </a:lnSpc>
        <a:spcBef>
          <a:spcPct val="0"/>
        </a:spcBef>
        <a:buNone/>
        <a:defRPr sz="3200" b="1" kern="1200" spc="15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1800" kern="1200" spc="120">
          <a:solidFill>
            <a:schemeClr val="tx1"/>
          </a:solidFill>
          <a:latin typeface="+mn-lt"/>
          <a:ea typeface="+mn-ea"/>
          <a:cs typeface="+mn-cs"/>
        </a:defRPr>
      </a:lvl1pPr>
      <a:lvl2pPr marL="274320" indent="0" algn="l" defTabSz="914400" rtl="0" eaLnBrk="1" latinLnBrk="0" hangingPunct="1">
        <a:lnSpc>
          <a:spcPct val="120000"/>
        </a:lnSpc>
        <a:spcBef>
          <a:spcPts val="500"/>
        </a:spcBef>
        <a:buFontTx/>
        <a:buNone/>
        <a:defRPr sz="1600" b="1" kern="1200" spc="120">
          <a:solidFill>
            <a:schemeClr val="tx1"/>
          </a:solidFill>
          <a:latin typeface="+mn-lt"/>
          <a:ea typeface="+mn-ea"/>
          <a:cs typeface="+mn-cs"/>
        </a:defRPr>
      </a:lvl2pPr>
      <a:lvl3pPr marL="548640" indent="-228600" algn="l" defTabSz="914400" rtl="0" eaLnBrk="1" latinLnBrk="0" hangingPunct="1">
        <a:lnSpc>
          <a:spcPct val="120000"/>
        </a:lnSpc>
        <a:spcBef>
          <a:spcPts val="500"/>
        </a:spcBef>
        <a:buFont typeface="Arial" panose="020B0604020202020204" pitchFamily="34" charset="0"/>
        <a:buChar char="•"/>
        <a:defRPr sz="1400" kern="1200" spc="120">
          <a:solidFill>
            <a:schemeClr val="tx1"/>
          </a:solidFill>
          <a:latin typeface="+mn-lt"/>
          <a:ea typeface="+mn-ea"/>
          <a:cs typeface="+mn-cs"/>
        </a:defRPr>
      </a:lvl3pPr>
      <a:lvl4pPr marL="594360" indent="0" algn="l" defTabSz="914400" rtl="0" eaLnBrk="1" latinLnBrk="0" hangingPunct="1">
        <a:lnSpc>
          <a:spcPct val="120000"/>
        </a:lnSpc>
        <a:spcBef>
          <a:spcPts val="500"/>
        </a:spcBef>
        <a:buFontTx/>
        <a:buNone/>
        <a:defRPr sz="1200" b="1" kern="1200" spc="120">
          <a:solidFill>
            <a:schemeClr val="tx1"/>
          </a:solidFill>
          <a:latin typeface="+mn-lt"/>
          <a:ea typeface="+mn-ea"/>
          <a:cs typeface="+mn-cs"/>
        </a:defRPr>
      </a:lvl4pPr>
      <a:lvl5pPr marL="822960" indent="-228600" algn="l" defTabSz="914400" rtl="0" eaLnBrk="1" latinLnBrk="0" hangingPunct="1">
        <a:lnSpc>
          <a:spcPct val="120000"/>
        </a:lnSpc>
        <a:spcBef>
          <a:spcPts val="500"/>
        </a:spcBef>
        <a:buFont typeface="Arial" panose="020B0604020202020204" pitchFamily="34" charset="0"/>
        <a:buChar char="•"/>
        <a:defRPr sz="1200" kern="1200" spc="12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png"/><Relationship Id="rId17" Type="http://schemas.openxmlformats.org/officeDocument/2006/relationships/image" Target="../media/image16.svg"/><Relationship Id="rId2" Type="http://schemas.openxmlformats.org/officeDocument/2006/relationships/image" Target="../media/image1.jpeg"/><Relationship Id="rId16" Type="http://schemas.openxmlformats.org/officeDocument/2006/relationships/image" Target="../media/image15.png"/><Relationship Id="rId1" Type="http://schemas.openxmlformats.org/officeDocument/2006/relationships/slideLayout" Target="../slideLayouts/slideLayout1.xml"/><Relationship Id="rId6" Type="http://schemas.openxmlformats.org/officeDocument/2006/relationships/image" Target="../media/image5.svg"/><Relationship Id="rId11" Type="http://schemas.openxmlformats.org/officeDocument/2006/relationships/image" Target="../media/image10.png"/><Relationship Id="rId5" Type="http://schemas.openxmlformats.org/officeDocument/2006/relationships/image" Target="../media/image4.png"/><Relationship Id="rId15" Type="http://schemas.openxmlformats.org/officeDocument/2006/relationships/image" Target="../media/image14.svg"/><Relationship Id="rId10" Type="http://schemas.openxmlformats.org/officeDocument/2006/relationships/image" Target="../media/image9.svg"/><Relationship Id="rId4" Type="http://schemas.openxmlformats.org/officeDocument/2006/relationships/image" Target="../media/image3.svg"/><Relationship Id="rId9" Type="http://schemas.openxmlformats.org/officeDocument/2006/relationships/image" Target="../media/image8.png"/><Relationship Id="rId14" Type="http://schemas.openxmlformats.org/officeDocument/2006/relationships/image" Target="../media/image13.png"/></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3.sv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4.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45.png"/></Relationships>
</file>

<file path=ppt/slides/_rels/slide1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jppgb.connpass.com/event/317001/" TargetMode="External"/><Relationship Id="rId2" Type="http://schemas.openxmlformats.org/officeDocument/2006/relationships/image" Target="../media/image17.png"/><Relationship Id="rId1" Type="http://schemas.openxmlformats.org/officeDocument/2006/relationships/slideLayout" Target="../slideLayouts/slideLayout1.xml"/><Relationship Id="rId5" Type="http://schemas.openxmlformats.org/officeDocument/2006/relationships/hyperlink" Target="https://koruneko.github.io/JPPGB-GameContest-1/" TargetMode="External"/><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50.png"/><Relationship Id="rId2" Type="http://schemas.openxmlformats.org/officeDocument/2006/relationships/image" Target="../media/image46.png"/><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2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2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2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s://www.hal-no-log.com/damage-calculation/#:~:text=%E3%83%80%E3%83%A1%E3%83%BC%E3%82%B8%3D%28%28%E6%94%BB,0%EF%BC%8B2%29%C3%97%E8%A3%9C%E6%AD%A3%E5%80%A4" TargetMode="External"/><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21.png"/><Relationship Id="rId4" Type="http://schemas.openxmlformats.org/officeDocument/2006/relationships/image" Target="../media/image20.png"/></Relationships>
</file>

<file path=ppt/slides/_rels/slide3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3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5.png"/></Relationships>
</file>

<file path=ppt/slides/_rels/slide3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s://aipict.com/" TargetMode="External"/><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hyperlink" Target="https://www.springin.org/sound-stock/category/battle/" TargetMode="External"/><Relationship Id="rId4" Type="http://schemas.openxmlformats.org/officeDocument/2006/relationships/hyperlink" Target="https://materialforwardvfx.wixsite.com/materialforward"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3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2.png"/><Relationship Id="rId7" Type="http://schemas.openxmlformats.org/officeDocument/2006/relationships/image" Target="../media/image25.png"/><Relationship Id="rId12" Type="http://schemas.openxmlformats.org/officeDocument/2006/relationships/image" Target="../media/image30.pn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24.svg"/><Relationship Id="rId11" Type="http://schemas.openxmlformats.org/officeDocument/2006/relationships/image" Target="../media/image29.png"/><Relationship Id="rId5" Type="http://schemas.openxmlformats.org/officeDocument/2006/relationships/image" Target="../media/image23.png"/><Relationship Id="rId10" Type="http://schemas.openxmlformats.org/officeDocument/2006/relationships/image" Target="../media/image28.svg"/><Relationship Id="rId4" Type="http://schemas.openxmlformats.org/officeDocument/2006/relationships/image" Target="../media/image3.svg"/><Relationship Id="rId9" Type="http://schemas.openxmlformats.org/officeDocument/2006/relationships/image" Target="../media/image27.png"/></Relationships>
</file>

<file path=ppt/slides/_rels/slide4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44.png"/><Relationship Id="rId4" Type="http://schemas.openxmlformats.org/officeDocument/2006/relationships/image" Target="../media/image45.png"/></Relationships>
</file>

<file path=ppt/slides/_rels/slide42.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32.svg"/><Relationship Id="rId3" Type="http://schemas.openxmlformats.org/officeDocument/2006/relationships/hyperlink" Target="https://learn.microsoft.com/ja-jp/power-platform/guidance/icons" TargetMode="External"/><Relationship Id="rId7" Type="http://schemas.openxmlformats.org/officeDocument/2006/relationships/image" Target="../media/image3.svg"/><Relationship Id="rId12" Type="http://schemas.openxmlformats.org/officeDocument/2006/relationships/image" Target="../media/image31.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2.png"/><Relationship Id="rId11" Type="http://schemas.openxmlformats.org/officeDocument/2006/relationships/image" Target="../media/image69.png"/><Relationship Id="rId5" Type="http://schemas.openxmlformats.org/officeDocument/2006/relationships/image" Target="../media/image67.svg"/><Relationship Id="rId10" Type="http://schemas.openxmlformats.org/officeDocument/2006/relationships/image" Target="../media/image68.png"/><Relationship Id="rId4" Type="http://schemas.openxmlformats.org/officeDocument/2006/relationships/image" Target="../media/image66.png"/><Relationship Id="rId9" Type="http://schemas.openxmlformats.org/officeDocument/2006/relationships/image" Target="../media/image24.svg"/><Relationship Id="rId14" Type="http://schemas.openxmlformats.org/officeDocument/2006/relationships/image" Target="../media/image70.png"/></Relationships>
</file>

<file path=ppt/slides/_rels/slide4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32.svg"/><Relationship Id="rId13" Type="http://schemas.openxmlformats.org/officeDocument/2006/relationships/image" Target="../media/image37.png"/><Relationship Id="rId3" Type="http://schemas.openxmlformats.org/officeDocument/2006/relationships/hyperlink" Target="https://www.youtube.com/@Yousei-PowerApps" TargetMode="External"/><Relationship Id="rId7" Type="http://schemas.openxmlformats.org/officeDocument/2006/relationships/image" Target="../media/image31.png"/><Relationship Id="rId12" Type="http://schemas.openxmlformats.org/officeDocument/2006/relationships/image" Target="../media/image36.svg"/><Relationship Id="rId2" Type="http://schemas.openxmlformats.org/officeDocument/2006/relationships/hyperlink" Target="https://youseibubu.com/" TargetMode="External"/><Relationship Id="rId16"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hyperlink" Target="https://www.docswell.com/user/yousei" TargetMode="External"/><Relationship Id="rId11" Type="http://schemas.openxmlformats.org/officeDocument/2006/relationships/image" Target="../media/image35.png"/><Relationship Id="rId5" Type="http://schemas.openxmlformats.org/officeDocument/2006/relationships/hyperlink" Target="https://qiita.com/youseibubu" TargetMode="External"/><Relationship Id="rId15" Type="http://schemas.openxmlformats.org/officeDocument/2006/relationships/image" Target="../media/image39.png"/><Relationship Id="rId10" Type="http://schemas.openxmlformats.org/officeDocument/2006/relationships/image" Target="../media/image34.svg"/><Relationship Id="rId4" Type="http://schemas.openxmlformats.org/officeDocument/2006/relationships/hyperlink" Target="https://twitter.com/youseibubu" TargetMode="External"/><Relationship Id="rId9" Type="http://schemas.openxmlformats.org/officeDocument/2006/relationships/image" Target="../media/image33.png"/><Relationship Id="rId14" Type="http://schemas.openxmlformats.org/officeDocument/2006/relationships/image" Target="../media/image38.svg"/></Relationships>
</file>

<file path=ppt/slides/_rels/slide6.xml.rels><?xml version="1.0" encoding="UTF-8" standalone="yes"?>
<Relationships xmlns="http://schemas.openxmlformats.org/package/2006/relationships"><Relationship Id="rId3" Type="http://schemas.openxmlformats.org/officeDocument/2006/relationships/hyperlink" Target="https://youseibubu.com/apps/game_slot_win/" TargetMode="External"/><Relationship Id="rId2" Type="http://schemas.openxmlformats.org/officeDocument/2006/relationships/hyperlink" Target="https://jppgb.connpass.com/event/282845/" TargetMode="Externa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40.png"/><Relationship Id="rId4" Type="http://schemas.openxmlformats.org/officeDocument/2006/relationships/hyperlink" Target="https://koruneko.hatenablog.com/entry/2023/06/26/004636" TargetMode="Externa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43.svg"/><Relationship Id="rId4" Type="http://schemas.openxmlformats.org/officeDocument/2006/relationships/image" Target="../media/image42.png"/></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3" descr="ピンクと青の雲">
            <a:extLst>
              <a:ext uri="{FF2B5EF4-FFF2-40B4-BE49-F238E27FC236}">
                <a16:creationId xmlns:a16="http://schemas.microsoft.com/office/drawing/2014/main" id="{8E5654FE-A258-7353-250C-B6784D1A6FCE}"/>
              </a:ext>
            </a:extLst>
          </p:cNvPr>
          <p:cNvPicPr>
            <a:picLocks noChangeAspect="1"/>
          </p:cNvPicPr>
          <p:nvPr/>
        </p:nvPicPr>
        <p:blipFill rotWithShape="1">
          <a:blip r:embed="rId2"/>
          <a:srcRect t="35502" b="33"/>
          <a:stretch/>
        </p:blipFill>
        <p:spPr>
          <a:xfrm>
            <a:off x="-4" y="0"/>
            <a:ext cx="12192002" cy="4762831"/>
          </a:xfrm>
          <a:prstGeom prst="rect">
            <a:avLst/>
          </a:prstGeom>
        </p:spPr>
      </p:pic>
      <p:sp>
        <p:nvSpPr>
          <p:cNvPr id="3" name="字幕 2">
            <a:extLst>
              <a:ext uri="{FF2B5EF4-FFF2-40B4-BE49-F238E27FC236}">
                <a16:creationId xmlns:a16="http://schemas.microsoft.com/office/drawing/2014/main" id="{2E35ED33-4976-2313-DD6F-7F51F5C5DDC4}"/>
              </a:ext>
            </a:extLst>
          </p:cNvPr>
          <p:cNvSpPr>
            <a:spLocks noGrp="1"/>
          </p:cNvSpPr>
          <p:nvPr>
            <p:ph type="subTitle" idx="1"/>
          </p:nvPr>
        </p:nvSpPr>
        <p:spPr>
          <a:xfrm>
            <a:off x="1145714" y="4868253"/>
            <a:ext cx="9900573" cy="1842930"/>
          </a:xfrm>
        </p:spPr>
        <p:txBody>
          <a:bodyPr anchor="t">
            <a:normAutofit lnSpcReduction="10000"/>
          </a:bodyPr>
          <a:lstStyle/>
          <a:p>
            <a:pPr algn="ctr"/>
            <a:r>
              <a:rPr kumimoji="1" lang="en-US" altLang="ja-JP" sz="3600" b="1" dirty="0">
                <a:solidFill>
                  <a:srgbClr val="002060"/>
                </a:solidFill>
              </a:rPr>
              <a:t>JPPGB</a:t>
            </a:r>
            <a:r>
              <a:rPr kumimoji="1" lang="ja-JP" altLang="en-US" sz="3600" b="1" dirty="0">
                <a:solidFill>
                  <a:srgbClr val="002060"/>
                </a:solidFill>
              </a:rPr>
              <a:t> ゲーム作成コンテスト＃</a:t>
            </a:r>
            <a:r>
              <a:rPr kumimoji="1" lang="en-US" altLang="ja-JP" sz="3600" b="1" dirty="0">
                <a:solidFill>
                  <a:srgbClr val="002060"/>
                </a:solidFill>
              </a:rPr>
              <a:t>1</a:t>
            </a:r>
            <a:br>
              <a:rPr kumimoji="1" lang="en-US" altLang="ja-JP" sz="3600" b="1" dirty="0">
                <a:solidFill>
                  <a:srgbClr val="002060"/>
                </a:solidFill>
              </a:rPr>
            </a:br>
            <a:r>
              <a:rPr kumimoji="1" lang="en-US" altLang="ja-JP" sz="2800" dirty="0"/>
              <a:t>2024/06</a:t>
            </a:r>
            <a:br>
              <a:rPr kumimoji="1" lang="en-US" altLang="ja-JP" sz="2800" dirty="0"/>
            </a:br>
            <a:r>
              <a:rPr kumimoji="1" lang="ja-JP" altLang="en-US" sz="2800" dirty="0"/>
              <a:t>作：ヨウセイ</a:t>
            </a:r>
            <a:endParaRPr lang="en-US" altLang="ja-JP" sz="2800" b="0" i="0" dirty="0">
              <a:solidFill>
                <a:srgbClr val="71767B"/>
              </a:solidFill>
              <a:effectLst/>
              <a:ea typeface="Meiryo" panose="020B0604030504040204" pitchFamily="50" charset="-128"/>
            </a:endParaRPr>
          </a:p>
        </p:txBody>
      </p:sp>
      <p:sp>
        <p:nvSpPr>
          <p:cNvPr id="2" name="タイトル 1">
            <a:extLst>
              <a:ext uri="{FF2B5EF4-FFF2-40B4-BE49-F238E27FC236}">
                <a16:creationId xmlns:a16="http://schemas.microsoft.com/office/drawing/2014/main" id="{C14D8D03-C25D-0CC1-274B-F982EA725B87}"/>
              </a:ext>
            </a:extLst>
          </p:cNvPr>
          <p:cNvSpPr>
            <a:spLocks noGrp="1"/>
          </p:cNvSpPr>
          <p:nvPr>
            <p:ph type="ctrTitle"/>
          </p:nvPr>
        </p:nvSpPr>
        <p:spPr>
          <a:xfrm>
            <a:off x="682003" y="230678"/>
            <a:ext cx="10827988" cy="2727207"/>
          </a:xfrm>
        </p:spPr>
        <p:txBody>
          <a:bodyPr anchor="b">
            <a:noAutofit/>
          </a:bodyPr>
          <a:lstStyle/>
          <a:p>
            <a:pPr algn="ctr">
              <a:lnSpc>
                <a:spcPct val="100000"/>
              </a:lnSpc>
            </a:pPr>
            <a:r>
              <a:rPr kumimoji="1" lang="ja-JP" altLang="en-US" sz="6000" dirty="0">
                <a:solidFill>
                  <a:srgbClr val="002060"/>
                </a:solidFill>
              </a:rPr>
              <a:t>ぴーたの異世界大冒険</a:t>
            </a:r>
            <a:br>
              <a:rPr kumimoji="1" lang="en-US" altLang="ja-JP" sz="6000" dirty="0">
                <a:solidFill>
                  <a:srgbClr val="002060"/>
                </a:solidFill>
              </a:rPr>
            </a:br>
            <a:r>
              <a:rPr kumimoji="1" lang="ja-JP" altLang="en-US" sz="6000" dirty="0">
                <a:solidFill>
                  <a:srgbClr val="002060"/>
                </a:solidFill>
              </a:rPr>
              <a:t>～最後の</a:t>
            </a:r>
            <a:r>
              <a:rPr kumimoji="1" lang="en-US" altLang="ja-JP" sz="6000" dirty="0">
                <a:solidFill>
                  <a:srgbClr val="002060"/>
                </a:solidFill>
              </a:rPr>
              <a:t>DX</a:t>
            </a:r>
            <a:r>
              <a:rPr kumimoji="1" lang="ja-JP" altLang="en-US" sz="6000" dirty="0">
                <a:solidFill>
                  <a:srgbClr val="002060"/>
                </a:solidFill>
              </a:rPr>
              <a:t>～</a:t>
            </a:r>
            <a:endParaRPr kumimoji="1" lang="ja-JP" altLang="en-US" sz="6000" dirty="0">
              <a:solidFill>
                <a:schemeClr val="accent1">
                  <a:lumMod val="50000"/>
                </a:schemeClr>
              </a:solidFill>
            </a:endParaRPr>
          </a:p>
        </p:txBody>
      </p:sp>
      <p:pic>
        <p:nvPicPr>
          <p:cNvPr id="18" name="グラフィックス 17">
            <a:extLst>
              <a:ext uri="{FF2B5EF4-FFF2-40B4-BE49-F238E27FC236}">
                <a16:creationId xmlns:a16="http://schemas.microsoft.com/office/drawing/2014/main" id="{78C99B3A-06EC-24EB-24E7-168D40B269E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72268" y="5087719"/>
            <a:ext cx="1400176" cy="1400176"/>
          </a:xfrm>
          <a:prstGeom prst="rect">
            <a:avLst/>
          </a:prstGeom>
        </p:spPr>
      </p:pic>
      <p:pic>
        <p:nvPicPr>
          <p:cNvPr id="22" name="グラフィックス 21">
            <a:extLst>
              <a:ext uri="{FF2B5EF4-FFF2-40B4-BE49-F238E27FC236}">
                <a16:creationId xmlns:a16="http://schemas.microsoft.com/office/drawing/2014/main" id="{7B55A7A8-0376-B78E-502C-58FB46AD3E8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109815" y="5087719"/>
            <a:ext cx="1400176" cy="1400176"/>
          </a:xfrm>
          <a:prstGeom prst="rect">
            <a:avLst/>
          </a:prstGeom>
        </p:spPr>
      </p:pic>
      <p:pic>
        <p:nvPicPr>
          <p:cNvPr id="5" name="図 4">
            <a:extLst>
              <a:ext uri="{FF2B5EF4-FFF2-40B4-BE49-F238E27FC236}">
                <a16:creationId xmlns:a16="http://schemas.microsoft.com/office/drawing/2014/main" id="{29A409A2-1BF4-B9A3-98C4-79D54C46E302}"/>
              </a:ext>
            </a:extLst>
          </p:cNvPr>
          <p:cNvPicPr>
            <a:picLocks noChangeAspect="1"/>
          </p:cNvPicPr>
          <p:nvPr/>
        </p:nvPicPr>
        <p:blipFill>
          <a:blip r:embed="rId7"/>
          <a:stretch>
            <a:fillRect/>
          </a:stretch>
        </p:blipFill>
        <p:spPr>
          <a:xfrm>
            <a:off x="10233329" y="125257"/>
            <a:ext cx="1792164" cy="639606"/>
          </a:xfrm>
          <a:prstGeom prst="rect">
            <a:avLst/>
          </a:prstGeom>
          <a:ln>
            <a:solidFill>
              <a:schemeClr val="accent1"/>
            </a:solidFill>
          </a:ln>
        </p:spPr>
      </p:pic>
      <p:grpSp>
        <p:nvGrpSpPr>
          <p:cNvPr id="6" name="グループ化 5">
            <a:extLst>
              <a:ext uri="{FF2B5EF4-FFF2-40B4-BE49-F238E27FC236}">
                <a16:creationId xmlns:a16="http://schemas.microsoft.com/office/drawing/2014/main" id="{900387D7-63CA-8B85-25D0-5534F1490C73}"/>
              </a:ext>
            </a:extLst>
          </p:cNvPr>
          <p:cNvGrpSpPr/>
          <p:nvPr/>
        </p:nvGrpSpPr>
        <p:grpSpPr>
          <a:xfrm>
            <a:off x="6876488" y="2684497"/>
            <a:ext cx="2888727" cy="2163107"/>
            <a:chOff x="5747089" y="4104123"/>
            <a:chExt cx="3475407" cy="2602419"/>
          </a:xfrm>
        </p:grpSpPr>
        <p:grpSp>
          <p:nvGrpSpPr>
            <p:cNvPr id="7" name="グループ化 6">
              <a:extLst>
                <a:ext uri="{FF2B5EF4-FFF2-40B4-BE49-F238E27FC236}">
                  <a16:creationId xmlns:a16="http://schemas.microsoft.com/office/drawing/2014/main" id="{3AF8F502-43A8-FC9D-AB19-FDE389622A96}"/>
                </a:ext>
              </a:extLst>
            </p:cNvPr>
            <p:cNvGrpSpPr/>
            <p:nvPr/>
          </p:nvGrpSpPr>
          <p:grpSpPr>
            <a:xfrm>
              <a:off x="5747089" y="4104123"/>
              <a:ext cx="3475407" cy="2602419"/>
              <a:chOff x="724196" y="4806902"/>
              <a:chExt cx="2569599" cy="1924141"/>
            </a:xfrm>
          </p:grpSpPr>
          <p:sp>
            <p:nvSpPr>
              <p:cNvPr id="10" name="楕円 9">
                <a:extLst>
                  <a:ext uri="{FF2B5EF4-FFF2-40B4-BE49-F238E27FC236}">
                    <a16:creationId xmlns:a16="http://schemas.microsoft.com/office/drawing/2014/main" id="{FA583A0C-C9C8-3C6C-B977-75BCC227FDE0}"/>
                  </a:ext>
                </a:extLst>
              </p:cNvPr>
              <p:cNvSpPr/>
              <p:nvPr/>
            </p:nvSpPr>
            <p:spPr>
              <a:xfrm>
                <a:off x="1314450" y="5074428"/>
                <a:ext cx="1389090" cy="1389089"/>
              </a:xfrm>
              <a:prstGeom prst="ellipse">
                <a:avLst/>
              </a:prstGeom>
              <a:solidFill>
                <a:schemeClr val="bg1"/>
              </a:solidFill>
              <a:ln w="127000">
                <a:solidFill>
                  <a:srgbClr val="992E8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highlight>
                    <a:srgbClr val="000080"/>
                  </a:highlight>
                </a:endParaRPr>
              </a:p>
            </p:txBody>
          </p:sp>
          <p:sp>
            <p:nvSpPr>
              <p:cNvPr id="11" name="正方形/長方形 10">
                <a:extLst>
                  <a:ext uri="{FF2B5EF4-FFF2-40B4-BE49-F238E27FC236}">
                    <a16:creationId xmlns:a16="http://schemas.microsoft.com/office/drawing/2014/main" id="{4E508F97-6D64-1D44-0336-CF259381FAD5}"/>
                  </a:ext>
                </a:extLst>
              </p:cNvPr>
              <p:cNvSpPr/>
              <p:nvPr/>
            </p:nvSpPr>
            <p:spPr>
              <a:xfrm>
                <a:off x="724196" y="4806902"/>
                <a:ext cx="2569599" cy="192414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2" name="楕円 11">
                <a:extLst>
                  <a:ext uri="{FF2B5EF4-FFF2-40B4-BE49-F238E27FC236}">
                    <a16:creationId xmlns:a16="http://schemas.microsoft.com/office/drawing/2014/main" id="{A6BDB45B-0076-DD10-F3D0-7A3B14B54A6E}"/>
                  </a:ext>
                </a:extLst>
              </p:cNvPr>
              <p:cNvSpPr/>
              <p:nvPr/>
            </p:nvSpPr>
            <p:spPr>
              <a:xfrm>
                <a:off x="1314450" y="5074428"/>
                <a:ext cx="1389090" cy="1389089"/>
              </a:xfrm>
              <a:prstGeom prst="ellipse">
                <a:avLst/>
              </a:prstGeom>
              <a:solidFill>
                <a:schemeClr val="bg1"/>
              </a:solidFill>
              <a:ln w="38100">
                <a:solidFill>
                  <a:srgbClr val="104AC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highlight>
                    <a:srgbClr val="000080"/>
                  </a:highlight>
                </a:endParaRPr>
              </a:p>
            </p:txBody>
          </p:sp>
          <p:pic>
            <p:nvPicPr>
              <p:cNvPr id="13" name="図 12" descr="挿絵 が含まれている画像&#10;&#10;自動的に生成された説明">
                <a:extLst>
                  <a:ext uri="{FF2B5EF4-FFF2-40B4-BE49-F238E27FC236}">
                    <a16:creationId xmlns:a16="http://schemas.microsoft.com/office/drawing/2014/main" id="{3A8C8357-96E3-B17E-34A9-1CF687C5DC8D}"/>
                  </a:ext>
                </a:extLst>
              </p:cNvPr>
              <p:cNvPicPr>
                <a:picLocks noChangeAspect="1"/>
              </p:cNvPicPr>
              <p:nvPr/>
            </p:nvPicPr>
            <p:blipFill rotWithShape="1">
              <a:blip r:embed="rId8">
                <a:extLst>
                  <a:ext uri="{28A0092B-C50C-407E-A947-70E740481C1C}">
                    <a14:useLocalDpi xmlns:a14="http://schemas.microsoft.com/office/drawing/2010/main" val="0"/>
                  </a:ext>
                </a:extLst>
              </a:blip>
              <a:srcRect b="34060"/>
              <a:stretch/>
            </p:blipFill>
            <p:spPr>
              <a:xfrm>
                <a:off x="1322365" y="5140820"/>
                <a:ext cx="1338609" cy="1119672"/>
              </a:xfrm>
              <a:prstGeom prst="rect">
                <a:avLst/>
              </a:prstGeom>
            </p:spPr>
          </p:pic>
        </p:grpSp>
        <p:pic>
          <p:nvPicPr>
            <p:cNvPr id="8" name="グラフィックス 7" descr="サングラス 単色塗りつぶし">
              <a:extLst>
                <a:ext uri="{FF2B5EF4-FFF2-40B4-BE49-F238E27FC236}">
                  <a16:creationId xmlns:a16="http://schemas.microsoft.com/office/drawing/2014/main" id="{DFCA8CD3-7C02-59CA-B5F1-DAC9F073FE55}"/>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894724" y="4825405"/>
              <a:ext cx="914400" cy="914400"/>
            </a:xfrm>
            <a:prstGeom prst="rect">
              <a:avLst/>
            </a:prstGeom>
          </p:spPr>
        </p:pic>
        <p:pic>
          <p:nvPicPr>
            <p:cNvPr id="9" name="図 8" descr="ナイフ, コンピュータ, 挿絵 が含まれている画像&#10;&#10;自動的に生成された説明">
              <a:extLst>
                <a:ext uri="{FF2B5EF4-FFF2-40B4-BE49-F238E27FC236}">
                  <a16:creationId xmlns:a16="http://schemas.microsoft.com/office/drawing/2014/main" id="{8108DDE0-16EA-5149-93B7-F8DB50A4803C}"/>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rot="900000">
              <a:off x="6934902" y="4533315"/>
              <a:ext cx="1208761" cy="563663"/>
            </a:xfrm>
            <a:prstGeom prst="rect">
              <a:avLst/>
            </a:prstGeom>
          </p:spPr>
        </p:pic>
      </p:grpSp>
      <p:grpSp>
        <p:nvGrpSpPr>
          <p:cNvPr id="14" name="グループ化 13">
            <a:extLst>
              <a:ext uri="{FF2B5EF4-FFF2-40B4-BE49-F238E27FC236}">
                <a16:creationId xmlns:a16="http://schemas.microsoft.com/office/drawing/2014/main" id="{28DB76B4-69BA-FEC0-DA5C-E2E212892807}"/>
              </a:ext>
            </a:extLst>
          </p:cNvPr>
          <p:cNvGrpSpPr/>
          <p:nvPr/>
        </p:nvGrpSpPr>
        <p:grpSpPr>
          <a:xfrm>
            <a:off x="1712309" y="2674288"/>
            <a:ext cx="2915995" cy="2183526"/>
            <a:chOff x="1646504" y="3923804"/>
            <a:chExt cx="3475407" cy="2602419"/>
          </a:xfrm>
        </p:grpSpPr>
        <p:grpSp>
          <p:nvGrpSpPr>
            <p:cNvPr id="15" name="グループ化 14">
              <a:extLst>
                <a:ext uri="{FF2B5EF4-FFF2-40B4-BE49-F238E27FC236}">
                  <a16:creationId xmlns:a16="http://schemas.microsoft.com/office/drawing/2014/main" id="{EB51CC29-8763-8EAA-992E-0D3EC1CCC08F}"/>
                </a:ext>
              </a:extLst>
            </p:cNvPr>
            <p:cNvGrpSpPr/>
            <p:nvPr/>
          </p:nvGrpSpPr>
          <p:grpSpPr>
            <a:xfrm>
              <a:off x="1646504" y="3923804"/>
              <a:ext cx="3475407" cy="2602419"/>
              <a:chOff x="724196" y="4806902"/>
              <a:chExt cx="2569599" cy="1924141"/>
            </a:xfrm>
          </p:grpSpPr>
          <p:sp>
            <p:nvSpPr>
              <p:cNvPr id="20" name="楕円 19">
                <a:extLst>
                  <a:ext uri="{FF2B5EF4-FFF2-40B4-BE49-F238E27FC236}">
                    <a16:creationId xmlns:a16="http://schemas.microsoft.com/office/drawing/2014/main" id="{A6402628-1CAE-D3ED-1B02-93F81E67C591}"/>
                  </a:ext>
                </a:extLst>
              </p:cNvPr>
              <p:cNvSpPr/>
              <p:nvPr/>
            </p:nvSpPr>
            <p:spPr>
              <a:xfrm>
                <a:off x="1314450" y="5074428"/>
                <a:ext cx="1389090" cy="1389089"/>
              </a:xfrm>
              <a:prstGeom prst="ellipse">
                <a:avLst/>
              </a:prstGeom>
              <a:solidFill>
                <a:schemeClr val="bg1"/>
              </a:solidFill>
              <a:ln w="127000">
                <a:solidFill>
                  <a:srgbClr val="992E8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highlight>
                    <a:srgbClr val="000080"/>
                  </a:highlight>
                </a:endParaRPr>
              </a:p>
            </p:txBody>
          </p:sp>
          <p:sp>
            <p:nvSpPr>
              <p:cNvPr id="21" name="正方形/長方形 20">
                <a:extLst>
                  <a:ext uri="{FF2B5EF4-FFF2-40B4-BE49-F238E27FC236}">
                    <a16:creationId xmlns:a16="http://schemas.microsoft.com/office/drawing/2014/main" id="{740D95C5-41E3-E77D-43F6-4C865B3901FB}"/>
                  </a:ext>
                </a:extLst>
              </p:cNvPr>
              <p:cNvSpPr/>
              <p:nvPr/>
            </p:nvSpPr>
            <p:spPr>
              <a:xfrm>
                <a:off x="724196" y="4806902"/>
                <a:ext cx="2569599" cy="192414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3" name="楕円 22">
                <a:extLst>
                  <a:ext uri="{FF2B5EF4-FFF2-40B4-BE49-F238E27FC236}">
                    <a16:creationId xmlns:a16="http://schemas.microsoft.com/office/drawing/2014/main" id="{558ADB89-F645-85FE-3B99-597B98B251C8}"/>
                  </a:ext>
                </a:extLst>
              </p:cNvPr>
              <p:cNvSpPr/>
              <p:nvPr/>
            </p:nvSpPr>
            <p:spPr>
              <a:xfrm>
                <a:off x="1314450" y="5074428"/>
                <a:ext cx="1389090" cy="1389089"/>
              </a:xfrm>
              <a:prstGeom prst="ellipse">
                <a:avLst/>
              </a:prstGeom>
              <a:solidFill>
                <a:schemeClr val="bg1"/>
              </a:solidFill>
              <a:ln w="38100">
                <a:solidFill>
                  <a:srgbClr val="104AC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highlight>
                    <a:srgbClr val="000080"/>
                  </a:highlight>
                </a:endParaRPr>
              </a:p>
            </p:txBody>
          </p:sp>
        </p:grpSp>
        <p:grpSp>
          <p:nvGrpSpPr>
            <p:cNvPr id="16" name="グループ化 15">
              <a:extLst>
                <a:ext uri="{FF2B5EF4-FFF2-40B4-BE49-F238E27FC236}">
                  <a16:creationId xmlns:a16="http://schemas.microsoft.com/office/drawing/2014/main" id="{AF6AB1C1-F063-A4FA-32BA-75DDE887881D}"/>
                </a:ext>
              </a:extLst>
            </p:cNvPr>
            <p:cNvGrpSpPr/>
            <p:nvPr/>
          </p:nvGrpSpPr>
          <p:grpSpPr>
            <a:xfrm>
              <a:off x="2651076" y="4513761"/>
              <a:ext cx="1666414" cy="1422504"/>
              <a:chOff x="2293888" y="2061012"/>
              <a:chExt cx="2266804" cy="1935015"/>
            </a:xfrm>
          </p:grpSpPr>
          <p:pic>
            <p:nvPicPr>
              <p:cNvPr id="17" name="図 16" descr="挿絵, シャツ が含まれている画像&#10;&#10;自動的に生成された説明">
                <a:extLst>
                  <a:ext uri="{FF2B5EF4-FFF2-40B4-BE49-F238E27FC236}">
                    <a16:creationId xmlns:a16="http://schemas.microsoft.com/office/drawing/2014/main" id="{136E39F0-3C2B-6BA2-F08A-C1EDE87799C4}"/>
                  </a:ext>
                </a:extLst>
              </p:cNvPr>
              <p:cNvPicPr>
                <a:picLocks noChangeAspect="1"/>
              </p:cNvPicPr>
              <p:nvPr/>
            </p:nvPicPr>
            <p:blipFill rotWithShape="1">
              <a:blip r:embed="rId12">
                <a:extLst>
                  <a:ext uri="{28A0092B-C50C-407E-A947-70E740481C1C}">
                    <a14:useLocalDpi xmlns:a14="http://schemas.microsoft.com/office/drawing/2010/main" val="0"/>
                  </a:ext>
                </a:extLst>
              </a:blip>
              <a:srcRect t="29162" b="7656"/>
              <a:stretch/>
            </p:blipFill>
            <p:spPr>
              <a:xfrm>
                <a:off x="2293888" y="2680736"/>
                <a:ext cx="2266804" cy="1260959"/>
              </a:xfrm>
              <a:prstGeom prst="rect">
                <a:avLst/>
              </a:prstGeom>
            </p:spPr>
          </p:pic>
          <p:pic>
            <p:nvPicPr>
              <p:cNvPr id="19" name="図 18" descr="ロゴ&#10;&#10;自動的に生成された説明">
                <a:extLst>
                  <a:ext uri="{FF2B5EF4-FFF2-40B4-BE49-F238E27FC236}">
                    <a16:creationId xmlns:a16="http://schemas.microsoft.com/office/drawing/2014/main" id="{B1A8FEE4-BDC1-92C4-AEDC-4BE13631D471}"/>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rot="198001">
                <a:off x="2305791" y="2061012"/>
                <a:ext cx="1870057" cy="1935015"/>
              </a:xfrm>
              <a:prstGeom prst="rect">
                <a:avLst/>
              </a:prstGeom>
            </p:spPr>
          </p:pic>
        </p:grpSp>
      </p:grpSp>
      <p:grpSp>
        <p:nvGrpSpPr>
          <p:cNvPr id="25" name="グループ化 24">
            <a:extLst>
              <a:ext uri="{FF2B5EF4-FFF2-40B4-BE49-F238E27FC236}">
                <a16:creationId xmlns:a16="http://schemas.microsoft.com/office/drawing/2014/main" id="{A87FD7C1-ECF1-8748-7D8B-1CED09B2EC91}"/>
              </a:ext>
            </a:extLst>
          </p:cNvPr>
          <p:cNvGrpSpPr/>
          <p:nvPr/>
        </p:nvGrpSpPr>
        <p:grpSpPr>
          <a:xfrm>
            <a:off x="4204816" y="2607589"/>
            <a:ext cx="3095160" cy="2317686"/>
            <a:chOff x="724196" y="4806902"/>
            <a:chExt cx="2569599" cy="1924141"/>
          </a:xfrm>
        </p:grpSpPr>
        <p:sp>
          <p:nvSpPr>
            <p:cNvPr id="26" name="楕円 25">
              <a:extLst>
                <a:ext uri="{FF2B5EF4-FFF2-40B4-BE49-F238E27FC236}">
                  <a16:creationId xmlns:a16="http://schemas.microsoft.com/office/drawing/2014/main" id="{EA8185F4-066D-894B-D04B-6CA0AE7443E0}"/>
                </a:ext>
              </a:extLst>
            </p:cNvPr>
            <p:cNvSpPr/>
            <p:nvPr/>
          </p:nvSpPr>
          <p:spPr>
            <a:xfrm>
              <a:off x="1314450" y="5074428"/>
              <a:ext cx="1389090" cy="1389089"/>
            </a:xfrm>
            <a:prstGeom prst="ellipse">
              <a:avLst/>
            </a:prstGeom>
            <a:solidFill>
              <a:schemeClr val="bg1"/>
            </a:solidFill>
            <a:ln w="127000">
              <a:solidFill>
                <a:srgbClr val="992E8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highlight>
                  <a:srgbClr val="000080"/>
                </a:highlight>
              </a:endParaRPr>
            </a:p>
          </p:txBody>
        </p:sp>
        <p:sp>
          <p:nvSpPr>
            <p:cNvPr id="27" name="正方形/長方形 26">
              <a:extLst>
                <a:ext uri="{FF2B5EF4-FFF2-40B4-BE49-F238E27FC236}">
                  <a16:creationId xmlns:a16="http://schemas.microsoft.com/office/drawing/2014/main" id="{63075A86-C44F-5F01-D1DF-152E4CD91C12}"/>
                </a:ext>
              </a:extLst>
            </p:cNvPr>
            <p:cNvSpPr/>
            <p:nvPr/>
          </p:nvSpPr>
          <p:spPr>
            <a:xfrm>
              <a:off x="724196" y="4806902"/>
              <a:ext cx="2569599" cy="192414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8" name="楕円 27">
              <a:extLst>
                <a:ext uri="{FF2B5EF4-FFF2-40B4-BE49-F238E27FC236}">
                  <a16:creationId xmlns:a16="http://schemas.microsoft.com/office/drawing/2014/main" id="{01E1C906-218D-BB2E-DBA9-6DF8643B8556}"/>
                </a:ext>
              </a:extLst>
            </p:cNvPr>
            <p:cNvSpPr/>
            <p:nvPr/>
          </p:nvSpPr>
          <p:spPr>
            <a:xfrm>
              <a:off x="1314450" y="5074428"/>
              <a:ext cx="1389090" cy="1389089"/>
            </a:xfrm>
            <a:prstGeom prst="ellipse">
              <a:avLst/>
            </a:prstGeom>
            <a:solidFill>
              <a:schemeClr val="bg1"/>
            </a:solidFill>
            <a:ln w="38100">
              <a:solidFill>
                <a:srgbClr val="104AC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highlight>
                  <a:srgbClr val="000080"/>
                </a:highlight>
              </a:endParaRPr>
            </a:p>
          </p:txBody>
        </p:sp>
        <p:pic>
          <p:nvPicPr>
            <p:cNvPr id="29" name="図 28" descr="挿絵 が含まれている画像&#10;&#10;自動的に生成された説明">
              <a:extLst>
                <a:ext uri="{FF2B5EF4-FFF2-40B4-BE49-F238E27FC236}">
                  <a16:creationId xmlns:a16="http://schemas.microsoft.com/office/drawing/2014/main" id="{83061DCC-539A-B397-3D7C-EA24CE3B4D54}"/>
                </a:ext>
              </a:extLst>
            </p:cNvPr>
            <p:cNvPicPr>
              <a:picLocks noChangeAspect="1"/>
            </p:cNvPicPr>
            <p:nvPr/>
          </p:nvPicPr>
          <p:blipFill rotWithShape="1">
            <a:blip r:embed="rId8">
              <a:extLst>
                <a:ext uri="{28A0092B-C50C-407E-A947-70E740481C1C}">
                  <a14:useLocalDpi xmlns:a14="http://schemas.microsoft.com/office/drawing/2010/main" val="0"/>
                </a:ext>
              </a:extLst>
            </a:blip>
            <a:srcRect b="34060"/>
            <a:stretch/>
          </p:blipFill>
          <p:spPr>
            <a:xfrm>
              <a:off x="1322365" y="5140820"/>
              <a:ext cx="1338609" cy="1119672"/>
            </a:xfrm>
            <a:prstGeom prst="rect">
              <a:avLst/>
            </a:prstGeom>
          </p:spPr>
        </p:pic>
      </p:grpSp>
      <p:pic>
        <p:nvPicPr>
          <p:cNvPr id="31" name="グラフィックス 30" descr="剣 単色塗りつぶし">
            <a:extLst>
              <a:ext uri="{FF2B5EF4-FFF2-40B4-BE49-F238E27FC236}">
                <a16:creationId xmlns:a16="http://schemas.microsoft.com/office/drawing/2014/main" id="{28AF54DE-2D97-B5A7-B0C4-7C81571FCC4F}"/>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927407" y="3330959"/>
            <a:ext cx="1107740" cy="1107740"/>
          </a:xfrm>
          <a:prstGeom prst="rect">
            <a:avLst/>
          </a:prstGeom>
        </p:spPr>
      </p:pic>
      <p:pic>
        <p:nvPicPr>
          <p:cNvPr id="32" name="グラフィックス 31" descr="中世の甲冑 単色塗りつぶし">
            <a:extLst>
              <a:ext uri="{FF2B5EF4-FFF2-40B4-BE49-F238E27FC236}">
                <a16:creationId xmlns:a16="http://schemas.microsoft.com/office/drawing/2014/main" id="{F4596E59-346F-6521-4919-7F0104FDEF7D}"/>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9266257" y="3241052"/>
            <a:ext cx="1318127" cy="1318127"/>
          </a:xfrm>
          <a:prstGeom prst="rect">
            <a:avLst/>
          </a:prstGeom>
        </p:spPr>
      </p:pic>
    </p:spTree>
    <p:extLst>
      <p:ext uri="{BB962C8B-B14F-4D97-AF65-F5344CB8AC3E}">
        <p14:creationId xmlns:p14="http://schemas.microsoft.com/office/powerpoint/2010/main" val="27742159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4FCD56A2-84EE-72B0-FEDC-9980CA8AA599}"/>
              </a:ext>
            </a:extLst>
          </p:cNvPr>
          <p:cNvSpPr/>
          <p:nvPr/>
        </p:nvSpPr>
        <p:spPr>
          <a:xfrm>
            <a:off x="598997" y="321848"/>
            <a:ext cx="4935111" cy="735756"/>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square" tIns="90000" bIns="90000" rtlCol="0" anchor="ctr" anchorCtr="1">
            <a:spAutoFit/>
          </a:bodyPr>
          <a:lstStyle/>
          <a:p>
            <a:pPr algn="ctr"/>
            <a:r>
              <a:rPr lang="en-US" altLang="ja-JP" sz="3600" b="1" dirty="0"/>
              <a:t>RPG</a:t>
            </a:r>
            <a:r>
              <a:rPr lang="ja-JP" altLang="en-US" sz="3600" b="1" dirty="0"/>
              <a:t>要素多すぎ。。</a:t>
            </a:r>
            <a:endParaRPr kumimoji="1" lang="ja-JP" altLang="en-US" sz="3600" b="1" dirty="0"/>
          </a:p>
        </p:txBody>
      </p:sp>
      <p:sp>
        <p:nvSpPr>
          <p:cNvPr id="4" name="コンテンツ プレースホルダー 5">
            <a:extLst>
              <a:ext uri="{FF2B5EF4-FFF2-40B4-BE49-F238E27FC236}">
                <a16:creationId xmlns:a16="http://schemas.microsoft.com/office/drawing/2014/main" id="{AD7BAC8A-DFA8-A8A0-23B4-047F222F894E}"/>
              </a:ext>
            </a:extLst>
          </p:cNvPr>
          <p:cNvSpPr txBox="1">
            <a:spLocks/>
          </p:cNvSpPr>
          <p:nvPr/>
        </p:nvSpPr>
        <p:spPr>
          <a:xfrm>
            <a:off x="598997" y="1146499"/>
            <a:ext cx="10600225" cy="5572353"/>
          </a:xfrm>
          <a:prstGeom prst="rect">
            <a:avLst/>
          </a:prstGeom>
        </p:spPr>
        <p:txBody>
          <a:bodyPr lIns="109728" tIns="109728" rIns="109728" bIns="91440"/>
          <a:lstStyle>
            <a:lvl1pPr marL="228600" indent="-228600" algn="l" defTabSz="914400" rtl="0" eaLnBrk="1" latinLnBrk="0" hangingPunct="1">
              <a:lnSpc>
                <a:spcPct val="120000"/>
              </a:lnSpc>
              <a:spcBef>
                <a:spcPts val="1000"/>
              </a:spcBef>
              <a:buFont typeface="Arial" panose="020B0604020202020204" pitchFamily="34" charset="0"/>
              <a:buChar char="•"/>
              <a:defRPr sz="1800" kern="1200" spc="120">
                <a:solidFill>
                  <a:schemeClr val="tx1"/>
                </a:solidFill>
                <a:latin typeface="+mn-lt"/>
                <a:ea typeface="+mn-ea"/>
                <a:cs typeface="+mn-cs"/>
              </a:defRPr>
            </a:lvl1pPr>
            <a:lvl2pPr marL="274320" indent="0" algn="l" defTabSz="914400" rtl="0" eaLnBrk="1" latinLnBrk="0" hangingPunct="1">
              <a:lnSpc>
                <a:spcPct val="120000"/>
              </a:lnSpc>
              <a:spcBef>
                <a:spcPts val="500"/>
              </a:spcBef>
              <a:buFontTx/>
              <a:buNone/>
              <a:defRPr sz="1600" b="1" kern="1200" spc="120">
                <a:solidFill>
                  <a:schemeClr val="tx1"/>
                </a:solidFill>
                <a:latin typeface="+mn-lt"/>
                <a:ea typeface="+mn-ea"/>
                <a:cs typeface="+mn-cs"/>
              </a:defRPr>
            </a:lvl2pPr>
            <a:lvl3pPr marL="548640" indent="-228600" algn="l" defTabSz="914400" rtl="0" eaLnBrk="1" latinLnBrk="0" hangingPunct="1">
              <a:lnSpc>
                <a:spcPct val="120000"/>
              </a:lnSpc>
              <a:spcBef>
                <a:spcPts val="500"/>
              </a:spcBef>
              <a:buFont typeface="Arial" panose="020B0604020202020204" pitchFamily="34" charset="0"/>
              <a:buChar char="•"/>
              <a:defRPr sz="1400" kern="1200" spc="120">
                <a:solidFill>
                  <a:schemeClr val="tx1"/>
                </a:solidFill>
                <a:latin typeface="+mn-lt"/>
                <a:ea typeface="+mn-ea"/>
                <a:cs typeface="+mn-cs"/>
              </a:defRPr>
            </a:lvl3pPr>
            <a:lvl4pPr marL="594360" indent="0" algn="l" defTabSz="914400" rtl="0" eaLnBrk="1" latinLnBrk="0" hangingPunct="1">
              <a:lnSpc>
                <a:spcPct val="120000"/>
              </a:lnSpc>
              <a:spcBef>
                <a:spcPts val="500"/>
              </a:spcBef>
              <a:buFontTx/>
              <a:buNone/>
              <a:defRPr sz="1200" b="1" kern="1200" spc="120">
                <a:solidFill>
                  <a:schemeClr val="tx1"/>
                </a:solidFill>
                <a:latin typeface="+mn-lt"/>
                <a:ea typeface="+mn-ea"/>
                <a:cs typeface="+mn-cs"/>
              </a:defRPr>
            </a:lvl4pPr>
            <a:lvl5pPr marL="822960" indent="-228600" algn="l" defTabSz="914400" rtl="0" eaLnBrk="1" latinLnBrk="0" hangingPunct="1">
              <a:lnSpc>
                <a:spcPct val="120000"/>
              </a:lnSpc>
              <a:spcBef>
                <a:spcPts val="500"/>
              </a:spcBef>
              <a:buFont typeface="Arial" panose="020B0604020202020204" pitchFamily="34" charset="0"/>
              <a:buChar char="•"/>
              <a:defRPr sz="1200" kern="1200" spc="12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 lvl="1">
              <a:lnSpc>
                <a:spcPct val="150000"/>
              </a:lnSpc>
            </a:pPr>
            <a:r>
              <a:rPr kumimoji="0" lang="en-US" altLang="ja-JP" sz="2400" dirty="0">
                <a:solidFill>
                  <a:srgbClr val="002060"/>
                </a:solidFill>
              </a:rPr>
              <a:t>RPG</a:t>
            </a:r>
            <a:r>
              <a:rPr kumimoji="0" lang="ja-JP" altLang="en-US" sz="2400" dirty="0">
                <a:solidFill>
                  <a:srgbClr val="002060"/>
                </a:solidFill>
              </a:rPr>
              <a:t>って考えたら、思い付いただけでもめちゃめちゃ要素があるよ。。</a:t>
            </a:r>
            <a:br>
              <a:rPr kumimoji="0" lang="en-US" altLang="ja-JP" sz="2400" dirty="0">
                <a:solidFill>
                  <a:srgbClr val="002060"/>
                </a:solidFill>
              </a:rPr>
            </a:br>
            <a:r>
              <a:rPr kumimoji="0" lang="en-US" altLang="ja-JP" sz="2400" dirty="0">
                <a:solidFill>
                  <a:srgbClr val="002060"/>
                </a:solidFill>
              </a:rPr>
              <a:t>MAP</a:t>
            </a:r>
            <a:r>
              <a:rPr kumimoji="0" lang="ja-JP" altLang="en-US" sz="2400" dirty="0">
                <a:solidFill>
                  <a:srgbClr val="002060"/>
                </a:solidFill>
              </a:rPr>
              <a:t>移動するアプリをサクッと作られてるのは見たことあるが。。</a:t>
            </a:r>
            <a:endParaRPr kumimoji="0" lang="en-US" altLang="ja-JP" sz="2400" dirty="0">
              <a:solidFill>
                <a:srgbClr val="002060"/>
              </a:solidFill>
            </a:endParaRPr>
          </a:p>
        </p:txBody>
      </p:sp>
      <p:sp>
        <p:nvSpPr>
          <p:cNvPr id="3" name="四角形: 角を丸くする 2">
            <a:extLst>
              <a:ext uri="{FF2B5EF4-FFF2-40B4-BE49-F238E27FC236}">
                <a16:creationId xmlns:a16="http://schemas.microsoft.com/office/drawing/2014/main" id="{F9497ED6-EA78-F872-537B-681E90ACD8C9}"/>
              </a:ext>
            </a:extLst>
          </p:cNvPr>
          <p:cNvSpPr/>
          <p:nvPr/>
        </p:nvSpPr>
        <p:spPr>
          <a:xfrm>
            <a:off x="1304015" y="2573046"/>
            <a:ext cx="2703442" cy="1542554"/>
          </a:xfrm>
          <a:prstGeom prst="roundRect">
            <a:avLst/>
          </a:prstGeom>
          <a:solidFill>
            <a:schemeClr val="accent4"/>
          </a:solidFill>
          <a:ln w="38100">
            <a:solidFill>
              <a:srgbClr val="FF339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800" b="1" dirty="0"/>
              <a:t>ストーリー</a:t>
            </a:r>
          </a:p>
        </p:txBody>
      </p:sp>
      <p:sp>
        <p:nvSpPr>
          <p:cNvPr id="10" name="四角形: 角を丸くする 9">
            <a:extLst>
              <a:ext uri="{FF2B5EF4-FFF2-40B4-BE49-F238E27FC236}">
                <a16:creationId xmlns:a16="http://schemas.microsoft.com/office/drawing/2014/main" id="{8A2CAB07-7056-4096-E8CC-D839996EB1D6}"/>
              </a:ext>
            </a:extLst>
          </p:cNvPr>
          <p:cNvSpPr/>
          <p:nvPr/>
        </p:nvSpPr>
        <p:spPr>
          <a:xfrm>
            <a:off x="1304015" y="4421863"/>
            <a:ext cx="2703442" cy="913075"/>
          </a:xfrm>
          <a:prstGeom prst="roundRect">
            <a:avLst/>
          </a:prstGeom>
          <a:solidFill>
            <a:srgbClr val="FF0000"/>
          </a:solidFill>
          <a:ln w="38100">
            <a:solidFill>
              <a:srgbClr val="FF339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800" b="1" dirty="0"/>
              <a:t>バトル</a:t>
            </a:r>
          </a:p>
        </p:txBody>
      </p:sp>
      <p:sp>
        <p:nvSpPr>
          <p:cNvPr id="11" name="四角形: 角を丸くする 10">
            <a:extLst>
              <a:ext uri="{FF2B5EF4-FFF2-40B4-BE49-F238E27FC236}">
                <a16:creationId xmlns:a16="http://schemas.microsoft.com/office/drawing/2014/main" id="{0A1CA5D3-7BA7-A280-7456-AC5AC3DC5149}"/>
              </a:ext>
            </a:extLst>
          </p:cNvPr>
          <p:cNvSpPr/>
          <p:nvPr/>
        </p:nvSpPr>
        <p:spPr>
          <a:xfrm>
            <a:off x="4621034" y="2573046"/>
            <a:ext cx="2703442" cy="1542554"/>
          </a:xfrm>
          <a:prstGeom prst="roundRect">
            <a:avLst/>
          </a:prstGeom>
          <a:solidFill>
            <a:schemeClr val="accent6">
              <a:lumMod val="75000"/>
            </a:schemeClr>
          </a:solidFill>
          <a:ln w="38100">
            <a:solidFill>
              <a:srgbClr val="FF339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2800" b="1" dirty="0"/>
              <a:t>MAP</a:t>
            </a:r>
            <a:endParaRPr lang="en-US" altLang="ja-JP" sz="2800" b="1" dirty="0"/>
          </a:p>
          <a:p>
            <a:pPr algn="ctr"/>
            <a:r>
              <a:rPr kumimoji="1" lang="ja-JP" altLang="en-US" sz="2000" b="1" dirty="0"/>
              <a:t>（作成・移動）</a:t>
            </a:r>
            <a:endParaRPr kumimoji="1" lang="en-US" altLang="ja-JP" sz="2000" b="1" dirty="0"/>
          </a:p>
        </p:txBody>
      </p:sp>
      <p:sp>
        <p:nvSpPr>
          <p:cNvPr id="12" name="四角形: 角を丸くする 11">
            <a:extLst>
              <a:ext uri="{FF2B5EF4-FFF2-40B4-BE49-F238E27FC236}">
                <a16:creationId xmlns:a16="http://schemas.microsoft.com/office/drawing/2014/main" id="{53D01308-1054-48B9-E9C8-83BF26CB141B}"/>
              </a:ext>
            </a:extLst>
          </p:cNvPr>
          <p:cNvSpPr/>
          <p:nvPr/>
        </p:nvSpPr>
        <p:spPr>
          <a:xfrm>
            <a:off x="4621034" y="4421862"/>
            <a:ext cx="2703442" cy="913075"/>
          </a:xfrm>
          <a:prstGeom prst="roundRect">
            <a:avLst/>
          </a:prstGeom>
          <a:solidFill>
            <a:srgbClr val="FFC000"/>
          </a:solidFill>
          <a:ln w="38100">
            <a:solidFill>
              <a:srgbClr val="FF339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sz="2800" b="1" dirty="0"/>
              <a:t>武器・防具</a:t>
            </a:r>
            <a:endParaRPr kumimoji="1" lang="ja-JP" altLang="en-US" sz="2800" b="1" dirty="0"/>
          </a:p>
        </p:txBody>
      </p:sp>
      <p:sp>
        <p:nvSpPr>
          <p:cNvPr id="13" name="四角形: 角を丸くする 12">
            <a:extLst>
              <a:ext uri="{FF2B5EF4-FFF2-40B4-BE49-F238E27FC236}">
                <a16:creationId xmlns:a16="http://schemas.microsoft.com/office/drawing/2014/main" id="{59CC13D7-D254-D683-6C22-B8DF552731CF}"/>
              </a:ext>
            </a:extLst>
          </p:cNvPr>
          <p:cNvSpPr/>
          <p:nvPr/>
        </p:nvSpPr>
        <p:spPr>
          <a:xfrm>
            <a:off x="8053348" y="2573047"/>
            <a:ext cx="2703442" cy="734252"/>
          </a:xfrm>
          <a:prstGeom prst="roundRect">
            <a:avLst/>
          </a:prstGeom>
          <a:solidFill>
            <a:srgbClr val="FF3399"/>
          </a:solidFill>
          <a:ln w="381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800" b="1" dirty="0"/>
              <a:t>メインキャラ</a:t>
            </a:r>
          </a:p>
        </p:txBody>
      </p:sp>
      <p:sp>
        <p:nvSpPr>
          <p:cNvPr id="14" name="四角形: 角を丸くする 13">
            <a:extLst>
              <a:ext uri="{FF2B5EF4-FFF2-40B4-BE49-F238E27FC236}">
                <a16:creationId xmlns:a16="http://schemas.microsoft.com/office/drawing/2014/main" id="{1EAB524B-CCD0-9CFF-825C-85BA66BE6D16}"/>
              </a:ext>
            </a:extLst>
          </p:cNvPr>
          <p:cNvSpPr/>
          <p:nvPr/>
        </p:nvSpPr>
        <p:spPr>
          <a:xfrm>
            <a:off x="8053348" y="4421862"/>
            <a:ext cx="2703442" cy="913074"/>
          </a:xfrm>
          <a:prstGeom prst="roundRect">
            <a:avLst/>
          </a:prstGeom>
          <a:solidFill>
            <a:schemeClr val="accent1">
              <a:lumMod val="75000"/>
            </a:schemeClr>
          </a:solidFill>
          <a:ln w="38100">
            <a:solidFill>
              <a:srgbClr val="FF339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sz="2800" b="1" dirty="0"/>
              <a:t>アイテム</a:t>
            </a:r>
            <a:endParaRPr kumimoji="1" lang="ja-JP" altLang="en-US" sz="2800" b="1" dirty="0"/>
          </a:p>
        </p:txBody>
      </p:sp>
      <p:sp>
        <p:nvSpPr>
          <p:cNvPr id="15" name="四角形: 角を丸くする 14">
            <a:extLst>
              <a:ext uri="{FF2B5EF4-FFF2-40B4-BE49-F238E27FC236}">
                <a16:creationId xmlns:a16="http://schemas.microsoft.com/office/drawing/2014/main" id="{39C41679-289F-776C-36A5-208E261A5FF0}"/>
              </a:ext>
            </a:extLst>
          </p:cNvPr>
          <p:cNvSpPr/>
          <p:nvPr/>
        </p:nvSpPr>
        <p:spPr>
          <a:xfrm>
            <a:off x="1304015" y="5767396"/>
            <a:ext cx="2703442" cy="739502"/>
          </a:xfrm>
          <a:prstGeom prst="roundRect">
            <a:avLst/>
          </a:prstGeom>
          <a:solidFill>
            <a:schemeClr val="tx1">
              <a:lumMod val="50000"/>
              <a:lumOff val="50000"/>
            </a:schemeClr>
          </a:solidFill>
          <a:ln w="38100">
            <a:solidFill>
              <a:srgbClr val="FF339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800" b="1" dirty="0"/>
              <a:t>経験値・</a:t>
            </a:r>
            <a:r>
              <a:rPr kumimoji="1" lang="en-US" altLang="ja-JP" sz="2800" b="1" dirty="0"/>
              <a:t>LV</a:t>
            </a:r>
            <a:endParaRPr kumimoji="1" lang="ja-JP" altLang="en-US" sz="2800" b="1" dirty="0"/>
          </a:p>
        </p:txBody>
      </p:sp>
      <p:sp>
        <p:nvSpPr>
          <p:cNvPr id="16" name="四角形: 角を丸くする 15">
            <a:extLst>
              <a:ext uri="{FF2B5EF4-FFF2-40B4-BE49-F238E27FC236}">
                <a16:creationId xmlns:a16="http://schemas.microsoft.com/office/drawing/2014/main" id="{D49753BD-A82A-5F01-9479-7DC873773D3D}"/>
              </a:ext>
            </a:extLst>
          </p:cNvPr>
          <p:cNvSpPr/>
          <p:nvPr/>
        </p:nvSpPr>
        <p:spPr>
          <a:xfrm>
            <a:off x="8053348" y="5669903"/>
            <a:ext cx="2703442" cy="913074"/>
          </a:xfrm>
          <a:prstGeom prst="roundRect">
            <a:avLst/>
          </a:prstGeom>
          <a:solidFill>
            <a:schemeClr val="tx2">
              <a:lumMod val="90000"/>
              <a:lumOff val="10000"/>
            </a:schemeClr>
          </a:solidFill>
          <a:ln w="38100">
            <a:solidFill>
              <a:srgbClr val="FF339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800" b="1" dirty="0"/>
              <a:t>敵キャラ</a:t>
            </a:r>
            <a:endParaRPr kumimoji="1" lang="en-US" altLang="ja-JP" sz="2800" b="1" dirty="0"/>
          </a:p>
          <a:p>
            <a:pPr algn="ctr"/>
            <a:r>
              <a:rPr lang="ja-JP" altLang="en-US" sz="2000" b="1" dirty="0"/>
              <a:t>ボス・ザコ</a:t>
            </a:r>
            <a:endParaRPr kumimoji="1" lang="ja-JP" altLang="en-US" sz="2000" b="1" dirty="0"/>
          </a:p>
        </p:txBody>
      </p:sp>
      <p:sp>
        <p:nvSpPr>
          <p:cNvPr id="18" name="四角形: 角を丸くする 17">
            <a:extLst>
              <a:ext uri="{FF2B5EF4-FFF2-40B4-BE49-F238E27FC236}">
                <a16:creationId xmlns:a16="http://schemas.microsoft.com/office/drawing/2014/main" id="{4504A342-ABAC-CC93-EA02-8742294AA421}"/>
              </a:ext>
            </a:extLst>
          </p:cNvPr>
          <p:cNvSpPr/>
          <p:nvPr/>
        </p:nvSpPr>
        <p:spPr>
          <a:xfrm>
            <a:off x="8053348" y="3512249"/>
            <a:ext cx="2703442" cy="734252"/>
          </a:xfrm>
          <a:prstGeom prst="roundRect">
            <a:avLst/>
          </a:prstGeom>
          <a:solidFill>
            <a:schemeClr val="accent6">
              <a:lumMod val="60000"/>
              <a:lumOff val="40000"/>
            </a:schemeClr>
          </a:solidFill>
          <a:ln w="38100">
            <a:solidFill>
              <a:srgbClr val="FF339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2800" b="1" dirty="0"/>
              <a:t>NPC</a:t>
            </a:r>
            <a:r>
              <a:rPr kumimoji="1" lang="ja-JP" altLang="en-US" sz="2800" b="1" dirty="0"/>
              <a:t>（村人）</a:t>
            </a:r>
          </a:p>
        </p:txBody>
      </p:sp>
      <p:sp>
        <p:nvSpPr>
          <p:cNvPr id="19" name="四角形: 角を丸くする 18">
            <a:extLst>
              <a:ext uri="{FF2B5EF4-FFF2-40B4-BE49-F238E27FC236}">
                <a16:creationId xmlns:a16="http://schemas.microsoft.com/office/drawing/2014/main" id="{3E83DF23-A3CE-2B5B-4EC7-B17CF6EADE74}"/>
              </a:ext>
            </a:extLst>
          </p:cNvPr>
          <p:cNvSpPr/>
          <p:nvPr/>
        </p:nvSpPr>
        <p:spPr>
          <a:xfrm>
            <a:off x="4621034" y="5756689"/>
            <a:ext cx="2703442" cy="739502"/>
          </a:xfrm>
          <a:prstGeom prst="roundRect">
            <a:avLst/>
          </a:prstGeom>
          <a:solidFill>
            <a:schemeClr val="tx1">
              <a:lumMod val="50000"/>
              <a:lumOff val="50000"/>
            </a:schemeClr>
          </a:solidFill>
          <a:ln w="38100">
            <a:solidFill>
              <a:srgbClr val="FF339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a:t>お金などの要素</a:t>
            </a:r>
          </a:p>
        </p:txBody>
      </p:sp>
      <p:pic>
        <p:nvPicPr>
          <p:cNvPr id="20" name="図 19">
            <a:extLst>
              <a:ext uri="{FF2B5EF4-FFF2-40B4-BE49-F238E27FC236}">
                <a16:creationId xmlns:a16="http://schemas.microsoft.com/office/drawing/2014/main" id="{4C537755-C924-7C98-0168-F0CB7DD771FD}"/>
              </a:ext>
            </a:extLst>
          </p:cNvPr>
          <p:cNvPicPr>
            <a:picLocks noChangeAspect="1"/>
          </p:cNvPicPr>
          <p:nvPr/>
        </p:nvPicPr>
        <p:blipFill>
          <a:blip r:embed="rId2"/>
          <a:stretch>
            <a:fillRect/>
          </a:stretch>
        </p:blipFill>
        <p:spPr>
          <a:xfrm>
            <a:off x="10233329" y="125257"/>
            <a:ext cx="1792164" cy="639606"/>
          </a:xfrm>
          <a:prstGeom prst="rect">
            <a:avLst/>
          </a:prstGeom>
          <a:ln>
            <a:solidFill>
              <a:schemeClr val="accent1"/>
            </a:solidFill>
          </a:ln>
        </p:spPr>
      </p:pic>
    </p:spTree>
    <p:extLst>
      <p:ext uri="{BB962C8B-B14F-4D97-AF65-F5344CB8AC3E}">
        <p14:creationId xmlns:p14="http://schemas.microsoft.com/office/powerpoint/2010/main" val="13006405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コンテンツ プレースホルダー 5">
            <a:extLst>
              <a:ext uri="{FF2B5EF4-FFF2-40B4-BE49-F238E27FC236}">
                <a16:creationId xmlns:a16="http://schemas.microsoft.com/office/drawing/2014/main" id="{AD7BAC8A-DFA8-A8A0-23B4-047F222F894E}"/>
              </a:ext>
            </a:extLst>
          </p:cNvPr>
          <p:cNvSpPr txBox="1">
            <a:spLocks/>
          </p:cNvSpPr>
          <p:nvPr/>
        </p:nvSpPr>
        <p:spPr>
          <a:xfrm>
            <a:off x="553941" y="2512613"/>
            <a:ext cx="11084117" cy="1534602"/>
          </a:xfrm>
          <a:prstGeom prst="rect">
            <a:avLst/>
          </a:prstGeom>
        </p:spPr>
        <p:txBody>
          <a:bodyPr lIns="109728" tIns="109728" rIns="109728" bIns="91440"/>
          <a:lstStyle>
            <a:lvl1pPr marL="228600" indent="-228600" algn="l" defTabSz="914400" rtl="0" eaLnBrk="1" latinLnBrk="0" hangingPunct="1">
              <a:lnSpc>
                <a:spcPct val="120000"/>
              </a:lnSpc>
              <a:spcBef>
                <a:spcPts val="1000"/>
              </a:spcBef>
              <a:buFont typeface="Arial" panose="020B0604020202020204" pitchFamily="34" charset="0"/>
              <a:buChar char="•"/>
              <a:defRPr sz="1800" kern="1200" spc="120">
                <a:solidFill>
                  <a:schemeClr val="tx1"/>
                </a:solidFill>
                <a:latin typeface="+mn-lt"/>
                <a:ea typeface="+mn-ea"/>
                <a:cs typeface="+mn-cs"/>
              </a:defRPr>
            </a:lvl1pPr>
            <a:lvl2pPr marL="274320" indent="0" algn="l" defTabSz="914400" rtl="0" eaLnBrk="1" latinLnBrk="0" hangingPunct="1">
              <a:lnSpc>
                <a:spcPct val="120000"/>
              </a:lnSpc>
              <a:spcBef>
                <a:spcPts val="500"/>
              </a:spcBef>
              <a:buFontTx/>
              <a:buNone/>
              <a:defRPr sz="1600" b="1" kern="1200" spc="120">
                <a:solidFill>
                  <a:schemeClr val="tx1"/>
                </a:solidFill>
                <a:latin typeface="+mn-lt"/>
                <a:ea typeface="+mn-ea"/>
                <a:cs typeface="+mn-cs"/>
              </a:defRPr>
            </a:lvl2pPr>
            <a:lvl3pPr marL="548640" indent="-228600" algn="l" defTabSz="914400" rtl="0" eaLnBrk="1" latinLnBrk="0" hangingPunct="1">
              <a:lnSpc>
                <a:spcPct val="120000"/>
              </a:lnSpc>
              <a:spcBef>
                <a:spcPts val="500"/>
              </a:spcBef>
              <a:buFont typeface="Arial" panose="020B0604020202020204" pitchFamily="34" charset="0"/>
              <a:buChar char="•"/>
              <a:defRPr sz="1400" kern="1200" spc="120">
                <a:solidFill>
                  <a:schemeClr val="tx1"/>
                </a:solidFill>
                <a:latin typeface="+mn-lt"/>
                <a:ea typeface="+mn-ea"/>
                <a:cs typeface="+mn-cs"/>
              </a:defRPr>
            </a:lvl3pPr>
            <a:lvl4pPr marL="594360" indent="0" algn="l" defTabSz="914400" rtl="0" eaLnBrk="1" latinLnBrk="0" hangingPunct="1">
              <a:lnSpc>
                <a:spcPct val="120000"/>
              </a:lnSpc>
              <a:spcBef>
                <a:spcPts val="500"/>
              </a:spcBef>
              <a:buFontTx/>
              <a:buNone/>
              <a:defRPr sz="1200" b="1" kern="1200" spc="120">
                <a:solidFill>
                  <a:schemeClr val="tx1"/>
                </a:solidFill>
                <a:latin typeface="+mn-lt"/>
                <a:ea typeface="+mn-ea"/>
                <a:cs typeface="+mn-cs"/>
              </a:defRPr>
            </a:lvl4pPr>
            <a:lvl5pPr marL="822960" indent="-228600" algn="l" defTabSz="914400" rtl="0" eaLnBrk="1" latinLnBrk="0" hangingPunct="1">
              <a:lnSpc>
                <a:spcPct val="120000"/>
              </a:lnSpc>
              <a:spcBef>
                <a:spcPts val="500"/>
              </a:spcBef>
              <a:buFont typeface="Arial" panose="020B0604020202020204" pitchFamily="34" charset="0"/>
              <a:buChar char="•"/>
              <a:defRPr sz="1200" kern="1200" spc="12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 lvl="1" algn="ctr">
              <a:lnSpc>
                <a:spcPct val="150000"/>
              </a:lnSpc>
            </a:pPr>
            <a:r>
              <a:rPr kumimoji="0" lang="ja-JP" altLang="en-US" sz="3200" dirty="0"/>
              <a:t>あれ？バトルシーンって作られてるの見たことないな？</a:t>
            </a:r>
            <a:endParaRPr kumimoji="0" lang="en-US" altLang="ja-JP" sz="3200" dirty="0"/>
          </a:p>
          <a:p>
            <a:pPr marL="45720" lvl="1" algn="ctr">
              <a:lnSpc>
                <a:spcPct val="150000"/>
              </a:lnSpc>
            </a:pPr>
            <a:r>
              <a:rPr kumimoji="0" lang="ja-JP" altLang="en-US" sz="3200" dirty="0"/>
              <a:t>（</a:t>
            </a:r>
            <a:r>
              <a:rPr kumimoji="0" lang="en-US" altLang="ja-JP" sz="3200" dirty="0"/>
              <a:t>Power</a:t>
            </a:r>
            <a:r>
              <a:rPr kumimoji="0" lang="ja-JP" altLang="en-US" sz="3200" dirty="0"/>
              <a:t> </a:t>
            </a:r>
            <a:r>
              <a:rPr kumimoji="0" lang="en-US" altLang="ja-JP" sz="3200" dirty="0"/>
              <a:t>App</a:t>
            </a:r>
            <a:r>
              <a:rPr kumimoji="0" lang="ja-JP" altLang="en-US" sz="3200" dirty="0"/>
              <a:t>でのお話）</a:t>
            </a:r>
            <a:endParaRPr kumimoji="0" lang="en-US" altLang="ja-JP" sz="3200" b="0" dirty="0"/>
          </a:p>
        </p:txBody>
      </p:sp>
      <p:sp>
        <p:nvSpPr>
          <p:cNvPr id="3" name="正方形/長方形 2">
            <a:extLst>
              <a:ext uri="{FF2B5EF4-FFF2-40B4-BE49-F238E27FC236}">
                <a16:creationId xmlns:a16="http://schemas.microsoft.com/office/drawing/2014/main" id="{75B214B2-69A0-9CE4-0C57-DB2E7F99C3EC}"/>
              </a:ext>
            </a:extLst>
          </p:cNvPr>
          <p:cNvSpPr/>
          <p:nvPr/>
        </p:nvSpPr>
        <p:spPr>
          <a:xfrm>
            <a:off x="598997" y="321848"/>
            <a:ext cx="4935111" cy="735756"/>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square" tIns="90000" bIns="90000" rtlCol="0" anchor="ctr" anchorCtr="1">
            <a:spAutoFit/>
          </a:bodyPr>
          <a:lstStyle/>
          <a:p>
            <a:pPr algn="ctr"/>
            <a:r>
              <a:rPr lang="en-US" altLang="ja-JP" sz="3600" b="1" dirty="0"/>
              <a:t>RPG</a:t>
            </a:r>
            <a:r>
              <a:rPr lang="ja-JP" altLang="en-US" sz="3600" b="1" dirty="0"/>
              <a:t>要素多すぎ。。</a:t>
            </a:r>
            <a:endParaRPr kumimoji="1" lang="ja-JP" altLang="en-US" sz="3600" b="1" dirty="0"/>
          </a:p>
        </p:txBody>
      </p:sp>
      <p:pic>
        <p:nvPicPr>
          <p:cNvPr id="5" name="図 4">
            <a:extLst>
              <a:ext uri="{FF2B5EF4-FFF2-40B4-BE49-F238E27FC236}">
                <a16:creationId xmlns:a16="http://schemas.microsoft.com/office/drawing/2014/main" id="{9D0562C6-2DD9-F07C-771B-5E16ABBA449F}"/>
              </a:ext>
            </a:extLst>
          </p:cNvPr>
          <p:cNvPicPr>
            <a:picLocks noChangeAspect="1"/>
          </p:cNvPicPr>
          <p:nvPr/>
        </p:nvPicPr>
        <p:blipFill>
          <a:blip r:embed="rId2"/>
          <a:stretch>
            <a:fillRect/>
          </a:stretch>
        </p:blipFill>
        <p:spPr>
          <a:xfrm>
            <a:off x="10233329" y="125257"/>
            <a:ext cx="1792164" cy="639606"/>
          </a:xfrm>
          <a:prstGeom prst="rect">
            <a:avLst/>
          </a:prstGeom>
          <a:ln>
            <a:solidFill>
              <a:schemeClr val="accent1"/>
            </a:solidFill>
          </a:ln>
        </p:spPr>
      </p:pic>
    </p:spTree>
    <p:extLst>
      <p:ext uri="{BB962C8B-B14F-4D97-AF65-F5344CB8AC3E}">
        <p14:creationId xmlns:p14="http://schemas.microsoft.com/office/powerpoint/2010/main" val="35642204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4FCD56A2-84EE-72B0-FEDC-9980CA8AA599}"/>
              </a:ext>
            </a:extLst>
          </p:cNvPr>
          <p:cNvSpPr/>
          <p:nvPr/>
        </p:nvSpPr>
        <p:spPr>
          <a:xfrm>
            <a:off x="598996" y="321848"/>
            <a:ext cx="9037985" cy="735756"/>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square" tIns="90000" bIns="90000" rtlCol="0" anchor="ctr" anchorCtr="1">
            <a:spAutoFit/>
          </a:bodyPr>
          <a:lstStyle/>
          <a:p>
            <a:pPr algn="ctr"/>
            <a:r>
              <a:rPr lang="ja-JP" altLang="en-US" sz="3600" b="1" dirty="0"/>
              <a:t>バトルシーンのみに絞ればイケる？？</a:t>
            </a:r>
            <a:endParaRPr kumimoji="1" lang="ja-JP" altLang="en-US" sz="3600" b="1" dirty="0"/>
          </a:p>
        </p:txBody>
      </p:sp>
      <p:sp>
        <p:nvSpPr>
          <p:cNvPr id="4" name="コンテンツ プレースホルダー 5">
            <a:extLst>
              <a:ext uri="{FF2B5EF4-FFF2-40B4-BE49-F238E27FC236}">
                <a16:creationId xmlns:a16="http://schemas.microsoft.com/office/drawing/2014/main" id="{AD7BAC8A-DFA8-A8A0-23B4-047F222F894E}"/>
              </a:ext>
            </a:extLst>
          </p:cNvPr>
          <p:cNvSpPr txBox="1">
            <a:spLocks/>
          </p:cNvSpPr>
          <p:nvPr/>
        </p:nvSpPr>
        <p:spPr>
          <a:xfrm>
            <a:off x="598997" y="1146499"/>
            <a:ext cx="10600225" cy="5572353"/>
          </a:xfrm>
          <a:prstGeom prst="rect">
            <a:avLst/>
          </a:prstGeom>
        </p:spPr>
        <p:txBody>
          <a:bodyPr lIns="109728" tIns="109728" rIns="109728" bIns="91440"/>
          <a:lstStyle>
            <a:lvl1pPr marL="228600" indent="-228600" algn="l" defTabSz="914400" rtl="0" eaLnBrk="1" latinLnBrk="0" hangingPunct="1">
              <a:lnSpc>
                <a:spcPct val="120000"/>
              </a:lnSpc>
              <a:spcBef>
                <a:spcPts val="1000"/>
              </a:spcBef>
              <a:buFont typeface="Arial" panose="020B0604020202020204" pitchFamily="34" charset="0"/>
              <a:buChar char="•"/>
              <a:defRPr sz="1800" kern="1200" spc="120">
                <a:solidFill>
                  <a:schemeClr val="tx1"/>
                </a:solidFill>
                <a:latin typeface="+mn-lt"/>
                <a:ea typeface="+mn-ea"/>
                <a:cs typeface="+mn-cs"/>
              </a:defRPr>
            </a:lvl1pPr>
            <a:lvl2pPr marL="274320" indent="0" algn="l" defTabSz="914400" rtl="0" eaLnBrk="1" latinLnBrk="0" hangingPunct="1">
              <a:lnSpc>
                <a:spcPct val="120000"/>
              </a:lnSpc>
              <a:spcBef>
                <a:spcPts val="500"/>
              </a:spcBef>
              <a:buFontTx/>
              <a:buNone/>
              <a:defRPr sz="1600" b="1" kern="1200" spc="120">
                <a:solidFill>
                  <a:schemeClr val="tx1"/>
                </a:solidFill>
                <a:latin typeface="+mn-lt"/>
                <a:ea typeface="+mn-ea"/>
                <a:cs typeface="+mn-cs"/>
              </a:defRPr>
            </a:lvl2pPr>
            <a:lvl3pPr marL="548640" indent="-228600" algn="l" defTabSz="914400" rtl="0" eaLnBrk="1" latinLnBrk="0" hangingPunct="1">
              <a:lnSpc>
                <a:spcPct val="120000"/>
              </a:lnSpc>
              <a:spcBef>
                <a:spcPts val="500"/>
              </a:spcBef>
              <a:buFont typeface="Arial" panose="020B0604020202020204" pitchFamily="34" charset="0"/>
              <a:buChar char="•"/>
              <a:defRPr sz="1400" kern="1200" spc="120">
                <a:solidFill>
                  <a:schemeClr val="tx1"/>
                </a:solidFill>
                <a:latin typeface="+mn-lt"/>
                <a:ea typeface="+mn-ea"/>
                <a:cs typeface="+mn-cs"/>
              </a:defRPr>
            </a:lvl3pPr>
            <a:lvl4pPr marL="594360" indent="0" algn="l" defTabSz="914400" rtl="0" eaLnBrk="1" latinLnBrk="0" hangingPunct="1">
              <a:lnSpc>
                <a:spcPct val="120000"/>
              </a:lnSpc>
              <a:spcBef>
                <a:spcPts val="500"/>
              </a:spcBef>
              <a:buFontTx/>
              <a:buNone/>
              <a:defRPr sz="1200" b="1" kern="1200" spc="120">
                <a:solidFill>
                  <a:schemeClr val="tx1"/>
                </a:solidFill>
                <a:latin typeface="+mn-lt"/>
                <a:ea typeface="+mn-ea"/>
                <a:cs typeface="+mn-cs"/>
              </a:defRPr>
            </a:lvl4pPr>
            <a:lvl5pPr marL="822960" indent="-228600" algn="l" defTabSz="914400" rtl="0" eaLnBrk="1" latinLnBrk="0" hangingPunct="1">
              <a:lnSpc>
                <a:spcPct val="120000"/>
              </a:lnSpc>
              <a:spcBef>
                <a:spcPts val="500"/>
              </a:spcBef>
              <a:buFont typeface="Arial" panose="020B0604020202020204" pitchFamily="34" charset="0"/>
              <a:buChar char="•"/>
              <a:defRPr sz="1200" kern="1200" spc="12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 lvl="1">
              <a:lnSpc>
                <a:spcPct val="150000"/>
              </a:lnSpc>
            </a:pPr>
            <a:r>
              <a:rPr kumimoji="0" lang="ja-JP" altLang="en-US" sz="2400" dirty="0"/>
              <a:t>→バトルのみで経験値をためて武器防具を使ってボスを倒す系か？？</a:t>
            </a:r>
            <a:endParaRPr kumimoji="0" lang="en-US" altLang="ja-JP" sz="2400" dirty="0"/>
          </a:p>
        </p:txBody>
      </p:sp>
      <p:sp>
        <p:nvSpPr>
          <p:cNvPr id="3" name="四角形: 角を丸くする 2">
            <a:extLst>
              <a:ext uri="{FF2B5EF4-FFF2-40B4-BE49-F238E27FC236}">
                <a16:creationId xmlns:a16="http://schemas.microsoft.com/office/drawing/2014/main" id="{F9497ED6-EA78-F872-537B-681E90ACD8C9}"/>
              </a:ext>
            </a:extLst>
          </p:cNvPr>
          <p:cNvSpPr/>
          <p:nvPr/>
        </p:nvSpPr>
        <p:spPr>
          <a:xfrm>
            <a:off x="1304015" y="2573046"/>
            <a:ext cx="2703442" cy="1542554"/>
          </a:xfrm>
          <a:prstGeom prst="roundRect">
            <a:avLst/>
          </a:prstGeom>
          <a:solidFill>
            <a:schemeClr val="accent4"/>
          </a:solidFill>
          <a:ln w="38100">
            <a:solidFill>
              <a:srgbClr val="FF339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800" b="1" dirty="0"/>
              <a:t>ストーリー</a:t>
            </a:r>
          </a:p>
        </p:txBody>
      </p:sp>
      <p:sp>
        <p:nvSpPr>
          <p:cNvPr id="10" name="四角形: 角を丸くする 9">
            <a:extLst>
              <a:ext uri="{FF2B5EF4-FFF2-40B4-BE49-F238E27FC236}">
                <a16:creationId xmlns:a16="http://schemas.microsoft.com/office/drawing/2014/main" id="{8A2CAB07-7056-4096-E8CC-D839996EB1D6}"/>
              </a:ext>
            </a:extLst>
          </p:cNvPr>
          <p:cNvSpPr/>
          <p:nvPr/>
        </p:nvSpPr>
        <p:spPr>
          <a:xfrm>
            <a:off x="1304015" y="4421863"/>
            <a:ext cx="2703442" cy="913075"/>
          </a:xfrm>
          <a:prstGeom prst="roundRect">
            <a:avLst/>
          </a:prstGeom>
          <a:solidFill>
            <a:srgbClr val="FF0000"/>
          </a:solidFill>
          <a:ln w="38100">
            <a:solidFill>
              <a:srgbClr val="FF339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800" b="1" dirty="0"/>
              <a:t>バトル</a:t>
            </a:r>
          </a:p>
        </p:txBody>
      </p:sp>
      <p:sp>
        <p:nvSpPr>
          <p:cNvPr id="11" name="四角形: 角を丸くする 10">
            <a:extLst>
              <a:ext uri="{FF2B5EF4-FFF2-40B4-BE49-F238E27FC236}">
                <a16:creationId xmlns:a16="http://schemas.microsoft.com/office/drawing/2014/main" id="{0A1CA5D3-7BA7-A280-7456-AC5AC3DC5149}"/>
              </a:ext>
            </a:extLst>
          </p:cNvPr>
          <p:cNvSpPr/>
          <p:nvPr/>
        </p:nvSpPr>
        <p:spPr>
          <a:xfrm>
            <a:off x="4621034" y="2573046"/>
            <a:ext cx="2703442" cy="1542554"/>
          </a:xfrm>
          <a:prstGeom prst="roundRect">
            <a:avLst/>
          </a:prstGeom>
          <a:solidFill>
            <a:schemeClr val="accent6">
              <a:lumMod val="75000"/>
            </a:schemeClr>
          </a:solidFill>
          <a:ln w="38100">
            <a:solidFill>
              <a:srgbClr val="FF339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2800" b="1" dirty="0"/>
              <a:t>MAP</a:t>
            </a:r>
            <a:endParaRPr lang="en-US" altLang="ja-JP" sz="2800" b="1" dirty="0"/>
          </a:p>
          <a:p>
            <a:pPr algn="ctr"/>
            <a:r>
              <a:rPr kumimoji="1" lang="ja-JP" altLang="en-US" sz="2000" b="1" dirty="0"/>
              <a:t>（作成・移動）</a:t>
            </a:r>
            <a:endParaRPr kumimoji="1" lang="en-US" altLang="ja-JP" sz="2000" b="1" dirty="0"/>
          </a:p>
        </p:txBody>
      </p:sp>
      <p:sp>
        <p:nvSpPr>
          <p:cNvPr id="12" name="四角形: 角を丸くする 11">
            <a:extLst>
              <a:ext uri="{FF2B5EF4-FFF2-40B4-BE49-F238E27FC236}">
                <a16:creationId xmlns:a16="http://schemas.microsoft.com/office/drawing/2014/main" id="{53D01308-1054-48B9-E9C8-83BF26CB141B}"/>
              </a:ext>
            </a:extLst>
          </p:cNvPr>
          <p:cNvSpPr/>
          <p:nvPr/>
        </p:nvSpPr>
        <p:spPr>
          <a:xfrm>
            <a:off x="4621034" y="4421862"/>
            <a:ext cx="2703442" cy="913075"/>
          </a:xfrm>
          <a:prstGeom prst="roundRect">
            <a:avLst/>
          </a:prstGeom>
          <a:solidFill>
            <a:srgbClr val="FFC000"/>
          </a:solidFill>
          <a:ln w="38100">
            <a:solidFill>
              <a:srgbClr val="FF339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sz="2800" b="1" dirty="0"/>
              <a:t>武器・防具</a:t>
            </a:r>
            <a:endParaRPr kumimoji="1" lang="ja-JP" altLang="en-US" sz="2800" b="1" dirty="0"/>
          </a:p>
        </p:txBody>
      </p:sp>
      <p:sp>
        <p:nvSpPr>
          <p:cNvPr id="13" name="四角形: 角を丸くする 12">
            <a:extLst>
              <a:ext uri="{FF2B5EF4-FFF2-40B4-BE49-F238E27FC236}">
                <a16:creationId xmlns:a16="http://schemas.microsoft.com/office/drawing/2014/main" id="{59CC13D7-D254-D683-6C22-B8DF552731CF}"/>
              </a:ext>
            </a:extLst>
          </p:cNvPr>
          <p:cNvSpPr/>
          <p:nvPr/>
        </p:nvSpPr>
        <p:spPr>
          <a:xfrm>
            <a:off x="8053348" y="2573047"/>
            <a:ext cx="2703442" cy="734252"/>
          </a:xfrm>
          <a:prstGeom prst="roundRect">
            <a:avLst/>
          </a:prstGeom>
          <a:solidFill>
            <a:srgbClr val="FF3399"/>
          </a:solidFill>
          <a:ln w="381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800" b="1" dirty="0"/>
              <a:t>メインキャラ</a:t>
            </a:r>
          </a:p>
        </p:txBody>
      </p:sp>
      <p:sp>
        <p:nvSpPr>
          <p:cNvPr id="14" name="四角形: 角を丸くする 13">
            <a:extLst>
              <a:ext uri="{FF2B5EF4-FFF2-40B4-BE49-F238E27FC236}">
                <a16:creationId xmlns:a16="http://schemas.microsoft.com/office/drawing/2014/main" id="{1EAB524B-CCD0-9CFF-825C-85BA66BE6D16}"/>
              </a:ext>
            </a:extLst>
          </p:cNvPr>
          <p:cNvSpPr/>
          <p:nvPr/>
        </p:nvSpPr>
        <p:spPr>
          <a:xfrm>
            <a:off x="8053348" y="4421862"/>
            <a:ext cx="2703442" cy="913074"/>
          </a:xfrm>
          <a:prstGeom prst="roundRect">
            <a:avLst/>
          </a:prstGeom>
          <a:solidFill>
            <a:schemeClr val="accent1">
              <a:lumMod val="75000"/>
            </a:schemeClr>
          </a:solidFill>
          <a:ln w="38100">
            <a:solidFill>
              <a:srgbClr val="FF339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sz="2800" b="1" dirty="0"/>
              <a:t>アイテム</a:t>
            </a:r>
            <a:endParaRPr kumimoji="1" lang="ja-JP" altLang="en-US" sz="2800" b="1" dirty="0"/>
          </a:p>
        </p:txBody>
      </p:sp>
      <p:sp>
        <p:nvSpPr>
          <p:cNvPr id="15" name="四角形: 角を丸くする 14">
            <a:extLst>
              <a:ext uri="{FF2B5EF4-FFF2-40B4-BE49-F238E27FC236}">
                <a16:creationId xmlns:a16="http://schemas.microsoft.com/office/drawing/2014/main" id="{39C41679-289F-776C-36A5-208E261A5FF0}"/>
              </a:ext>
            </a:extLst>
          </p:cNvPr>
          <p:cNvSpPr/>
          <p:nvPr/>
        </p:nvSpPr>
        <p:spPr>
          <a:xfrm>
            <a:off x="1304015" y="5767396"/>
            <a:ext cx="2703442" cy="739502"/>
          </a:xfrm>
          <a:prstGeom prst="roundRect">
            <a:avLst/>
          </a:prstGeom>
          <a:solidFill>
            <a:schemeClr val="tx1">
              <a:lumMod val="50000"/>
              <a:lumOff val="50000"/>
            </a:schemeClr>
          </a:solidFill>
          <a:ln w="38100">
            <a:solidFill>
              <a:srgbClr val="FF339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800" b="1" dirty="0"/>
              <a:t>経験値・</a:t>
            </a:r>
            <a:r>
              <a:rPr kumimoji="1" lang="en-US" altLang="ja-JP" sz="2800" b="1" dirty="0"/>
              <a:t>LV</a:t>
            </a:r>
            <a:endParaRPr kumimoji="1" lang="ja-JP" altLang="en-US" sz="2800" b="1" dirty="0"/>
          </a:p>
        </p:txBody>
      </p:sp>
      <p:sp>
        <p:nvSpPr>
          <p:cNvPr id="18" name="四角形: 角を丸くする 17">
            <a:extLst>
              <a:ext uri="{FF2B5EF4-FFF2-40B4-BE49-F238E27FC236}">
                <a16:creationId xmlns:a16="http://schemas.microsoft.com/office/drawing/2014/main" id="{4504A342-ABAC-CC93-EA02-8742294AA421}"/>
              </a:ext>
            </a:extLst>
          </p:cNvPr>
          <p:cNvSpPr/>
          <p:nvPr/>
        </p:nvSpPr>
        <p:spPr>
          <a:xfrm>
            <a:off x="8053348" y="3512249"/>
            <a:ext cx="2703442" cy="734252"/>
          </a:xfrm>
          <a:prstGeom prst="roundRect">
            <a:avLst/>
          </a:prstGeom>
          <a:solidFill>
            <a:schemeClr val="accent6">
              <a:lumMod val="60000"/>
              <a:lumOff val="40000"/>
            </a:schemeClr>
          </a:solidFill>
          <a:ln w="38100">
            <a:solidFill>
              <a:srgbClr val="FF339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2800" b="1" dirty="0"/>
              <a:t>NPC</a:t>
            </a:r>
            <a:r>
              <a:rPr kumimoji="1" lang="ja-JP" altLang="en-US" sz="2800" b="1" dirty="0"/>
              <a:t>（村人）</a:t>
            </a:r>
          </a:p>
        </p:txBody>
      </p:sp>
      <p:sp>
        <p:nvSpPr>
          <p:cNvPr id="19" name="四角形: 角を丸くする 18">
            <a:extLst>
              <a:ext uri="{FF2B5EF4-FFF2-40B4-BE49-F238E27FC236}">
                <a16:creationId xmlns:a16="http://schemas.microsoft.com/office/drawing/2014/main" id="{3E83DF23-A3CE-2B5B-4EC7-B17CF6EADE74}"/>
              </a:ext>
            </a:extLst>
          </p:cNvPr>
          <p:cNvSpPr/>
          <p:nvPr/>
        </p:nvSpPr>
        <p:spPr>
          <a:xfrm>
            <a:off x="4621034" y="5756689"/>
            <a:ext cx="2703442" cy="739502"/>
          </a:xfrm>
          <a:prstGeom prst="roundRect">
            <a:avLst/>
          </a:prstGeom>
          <a:solidFill>
            <a:schemeClr val="tx1">
              <a:lumMod val="50000"/>
              <a:lumOff val="50000"/>
            </a:schemeClr>
          </a:solidFill>
          <a:ln w="38100">
            <a:solidFill>
              <a:srgbClr val="FF339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a:t>お金などの要素</a:t>
            </a:r>
          </a:p>
        </p:txBody>
      </p:sp>
      <p:sp>
        <p:nvSpPr>
          <p:cNvPr id="5" name="四角形: 角を丸くする 4">
            <a:extLst>
              <a:ext uri="{FF2B5EF4-FFF2-40B4-BE49-F238E27FC236}">
                <a16:creationId xmlns:a16="http://schemas.microsoft.com/office/drawing/2014/main" id="{626047FD-BFFB-1652-8ED3-DA4BE6F31C75}"/>
              </a:ext>
            </a:extLst>
          </p:cNvPr>
          <p:cNvSpPr/>
          <p:nvPr/>
        </p:nvSpPr>
        <p:spPr>
          <a:xfrm>
            <a:off x="1025718" y="2436137"/>
            <a:ext cx="6558593" cy="1828270"/>
          </a:xfrm>
          <a:prstGeom prst="roundRect">
            <a:avLst/>
          </a:prstGeom>
          <a:solidFill>
            <a:srgbClr val="0D0D0D">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乗算記号 5">
            <a:extLst>
              <a:ext uri="{FF2B5EF4-FFF2-40B4-BE49-F238E27FC236}">
                <a16:creationId xmlns:a16="http://schemas.microsoft.com/office/drawing/2014/main" id="{7EBE4AFA-350E-02D4-B823-F3D91468098B}"/>
              </a:ext>
            </a:extLst>
          </p:cNvPr>
          <p:cNvSpPr/>
          <p:nvPr/>
        </p:nvSpPr>
        <p:spPr>
          <a:xfrm>
            <a:off x="2001509" y="2696828"/>
            <a:ext cx="1308453" cy="1169346"/>
          </a:xfrm>
          <a:prstGeom prst="mathMultiply">
            <a:avLst>
              <a:gd name="adj1" fmla="val 12695"/>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b="1" dirty="0">
              <a:solidFill>
                <a:schemeClr val="tx2"/>
              </a:solidFill>
            </a:endParaRPr>
          </a:p>
        </p:txBody>
      </p:sp>
      <p:sp>
        <p:nvSpPr>
          <p:cNvPr id="7" name="乗算記号 6">
            <a:extLst>
              <a:ext uri="{FF2B5EF4-FFF2-40B4-BE49-F238E27FC236}">
                <a16:creationId xmlns:a16="http://schemas.microsoft.com/office/drawing/2014/main" id="{1C283E87-6DD2-AF09-44E5-E7B71CE7159F}"/>
              </a:ext>
            </a:extLst>
          </p:cNvPr>
          <p:cNvSpPr/>
          <p:nvPr/>
        </p:nvSpPr>
        <p:spPr>
          <a:xfrm>
            <a:off x="5213936" y="2711033"/>
            <a:ext cx="1376970" cy="1230578"/>
          </a:xfrm>
          <a:prstGeom prst="mathMultiply">
            <a:avLst>
              <a:gd name="adj1" fmla="val 12695"/>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b="1" dirty="0">
              <a:solidFill>
                <a:schemeClr val="tx2"/>
              </a:solidFill>
            </a:endParaRPr>
          </a:p>
        </p:txBody>
      </p:sp>
      <p:sp>
        <p:nvSpPr>
          <p:cNvPr id="8" name="四角形: 角を丸くする 7">
            <a:extLst>
              <a:ext uri="{FF2B5EF4-FFF2-40B4-BE49-F238E27FC236}">
                <a16:creationId xmlns:a16="http://schemas.microsoft.com/office/drawing/2014/main" id="{1A4D01CD-6AA2-0B7F-4A97-56BE794C6645}"/>
              </a:ext>
            </a:extLst>
          </p:cNvPr>
          <p:cNvSpPr/>
          <p:nvPr/>
        </p:nvSpPr>
        <p:spPr>
          <a:xfrm>
            <a:off x="7938053" y="3396194"/>
            <a:ext cx="3075936" cy="969072"/>
          </a:xfrm>
          <a:prstGeom prst="roundRect">
            <a:avLst/>
          </a:prstGeom>
          <a:solidFill>
            <a:srgbClr val="0D0D0D">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乗算記号 8">
            <a:extLst>
              <a:ext uri="{FF2B5EF4-FFF2-40B4-BE49-F238E27FC236}">
                <a16:creationId xmlns:a16="http://schemas.microsoft.com/office/drawing/2014/main" id="{D8153087-CB08-B6E9-6C43-95BDC82FF492}"/>
              </a:ext>
            </a:extLst>
          </p:cNvPr>
          <p:cNvSpPr/>
          <p:nvPr/>
        </p:nvSpPr>
        <p:spPr>
          <a:xfrm>
            <a:off x="8813521" y="3250885"/>
            <a:ext cx="1376970" cy="1230578"/>
          </a:xfrm>
          <a:prstGeom prst="mathMultiply">
            <a:avLst>
              <a:gd name="adj1" fmla="val 12695"/>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b="1" dirty="0">
              <a:solidFill>
                <a:schemeClr val="tx2"/>
              </a:solidFill>
            </a:endParaRPr>
          </a:p>
        </p:txBody>
      </p:sp>
      <p:sp>
        <p:nvSpPr>
          <p:cNvPr id="21" name="四角形: 角を丸くする 20">
            <a:extLst>
              <a:ext uri="{FF2B5EF4-FFF2-40B4-BE49-F238E27FC236}">
                <a16:creationId xmlns:a16="http://schemas.microsoft.com/office/drawing/2014/main" id="{41B070CC-705B-7EF2-08AF-965E701FE78C}"/>
              </a:ext>
            </a:extLst>
          </p:cNvPr>
          <p:cNvSpPr/>
          <p:nvPr/>
        </p:nvSpPr>
        <p:spPr>
          <a:xfrm>
            <a:off x="4500332" y="5560654"/>
            <a:ext cx="2866015" cy="1124225"/>
          </a:xfrm>
          <a:prstGeom prst="roundRect">
            <a:avLst/>
          </a:prstGeom>
          <a:solidFill>
            <a:srgbClr val="0D0D0D">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乗算記号 21">
            <a:extLst>
              <a:ext uri="{FF2B5EF4-FFF2-40B4-BE49-F238E27FC236}">
                <a16:creationId xmlns:a16="http://schemas.microsoft.com/office/drawing/2014/main" id="{D98B797D-B1E0-24A9-B912-AC81D3E8A448}"/>
              </a:ext>
            </a:extLst>
          </p:cNvPr>
          <p:cNvSpPr/>
          <p:nvPr/>
        </p:nvSpPr>
        <p:spPr>
          <a:xfrm>
            <a:off x="5139819" y="5488274"/>
            <a:ext cx="1376970" cy="1230578"/>
          </a:xfrm>
          <a:prstGeom prst="mathMultiply">
            <a:avLst>
              <a:gd name="adj1" fmla="val 12695"/>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b="1" dirty="0">
              <a:solidFill>
                <a:schemeClr val="tx2"/>
              </a:solidFill>
            </a:endParaRPr>
          </a:p>
        </p:txBody>
      </p:sp>
      <p:sp>
        <p:nvSpPr>
          <p:cNvPr id="24" name="四角形: 角を丸くする 23">
            <a:extLst>
              <a:ext uri="{FF2B5EF4-FFF2-40B4-BE49-F238E27FC236}">
                <a16:creationId xmlns:a16="http://schemas.microsoft.com/office/drawing/2014/main" id="{CD3A1BC0-C6D7-57EF-F577-51E0AEFE99FE}"/>
              </a:ext>
            </a:extLst>
          </p:cNvPr>
          <p:cNvSpPr/>
          <p:nvPr/>
        </p:nvSpPr>
        <p:spPr>
          <a:xfrm>
            <a:off x="8053348" y="5669903"/>
            <a:ext cx="2703442" cy="913074"/>
          </a:xfrm>
          <a:prstGeom prst="roundRect">
            <a:avLst/>
          </a:prstGeom>
          <a:solidFill>
            <a:schemeClr val="tx2">
              <a:lumMod val="90000"/>
              <a:lumOff val="10000"/>
            </a:schemeClr>
          </a:solidFill>
          <a:ln w="38100">
            <a:solidFill>
              <a:srgbClr val="FF339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800" b="1" dirty="0"/>
              <a:t>敵キャラ</a:t>
            </a:r>
            <a:endParaRPr kumimoji="1" lang="en-US" altLang="ja-JP" sz="2800" b="1" dirty="0"/>
          </a:p>
          <a:p>
            <a:pPr algn="ctr"/>
            <a:r>
              <a:rPr lang="ja-JP" altLang="en-US" sz="2000" b="1" dirty="0"/>
              <a:t>ボス・ザコ</a:t>
            </a:r>
            <a:endParaRPr kumimoji="1" lang="ja-JP" altLang="en-US" sz="2000" b="1" dirty="0"/>
          </a:p>
        </p:txBody>
      </p:sp>
      <p:pic>
        <p:nvPicPr>
          <p:cNvPr id="25" name="図 24">
            <a:extLst>
              <a:ext uri="{FF2B5EF4-FFF2-40B4-BE49-F238E27FC236}">
                <a16:creationId xmlns:a16="http://schemas.microsoft.com/office/drawing/2014/main" id="{02461A03-F2EA-1D10-25C6-E9D2D1A73686}"/>
              </a:ext>
            </a:extLst>
          </p:cNvPr>
          <p:cNvPicPr>
            <a:picLocks noChangeAspect="1"/>
          </p:cNvPicPr>
          <p:nvPr/>
        </p:nvPicPr>
        <p:blipFill>
          <a:blip r:embed="rId2"/>
          <a:stretch>
            <a:fillRect/>
          </a:stretch>
        </p:blipFill>
        <p:spPr>
          <a:xfrm>
            <a:off x="10233329" y="125257"/>
            <a:ext cx="1792164" cy="639606"/>
          </a:xfrm>
          <a:prstGeom prst="rect">
            <a:avLst/>
          </a:prstGeom>
          <a:ln>
            <a:solidFill>
              <a:schemeClr val="accent1"/>
            </a:solidFill>
          </a:ln>
        </p:spPr>
      </p:pic>
    </p:spTree>
    <p:extLst>
      <p:ext uri="{BB962C8B-B14F-4D97-AF65-F5344CB8AC3E}">
        <p14:creationId xmlns:p14="http://schemas.microsoft.com/office/powerpoint/2010/main" val="26766826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4FCD56A2-84EE-72B0-FEDC-9980CA8AA599}"/>
              </a:ext>
            </a:extLst>
          </p:cNvPr>
          <p:cNvSpPr/>
          <p:nvPr/>
        </p:nvSpPr>
        <p:spPr>
          <a:xfrm>
            <a:off x="598996" y="321848"/>
            <a:ext cx="9037985" cy="735756"/>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square" tIns="90000" bIns="90000" rtlCol="0" anchor="ctr" anchorCtr="1">
            <a:spAutoFit/>
          </a:bodyPr>
          <a:lstStyle/>
          <a:p>
            <a:pPr algn="ctr"/>
            <a:r>
              <a:rPr lang="ja-JP" altLang="en-US" sz="3600" b="1" dirty="0"/>
              <a:t>バトルシーンのみに絞ればイケる？？</a:t>
            </a:r>
            <a:endParaRPr kumimoji="1" lang="ja-JP" altLang="en-US" sz="3600" b="1" dirty="0"/>
          </a:p>
        </p:txBody>
      </p:sp>
      <p:sp>
        <p:nvSpPr>
          <p:cNvPr id="4" name="コンテンツ プレースホルダー 5">
            <a:extLst>
              <a:ext uri="{FF2B5EF4-FFF2-40B4-BE49-F238E27FC236}">
                <a16:creationId xmlns:a16="http://schemas.microsoft.com/office/drawing/2014/main" id="{AD7BAC8A-DFA8-A8A0-23B4-047F222F894E}"/>
              </a:ext>
            </a:extLst>
          </p:cNvPr>
          <p:cNvSpPr txBox="1">
            <a:spLocks/>
          </p:cNvSpPr>
          <p:nvPr/>
        </p:nvSpPr>
        <p:spPr>
          <a:xfrm>
            <a:off x="598997" y="1146499"/>
            <a:ext cx="10600225" cy="5572353"/>
          </a:xfrm>
          <a:prstGeom prst="rect">
            <a:avLst/>
          </a:prstGeom>
        </p:spPr>
        <p:txBody>
          <a:bodyPr lIns="109728" tIns="109728" rIns="109728" bIns="91440"/>
          <a:lstStyle>
            <a:lvl1pPr marL="228600" indent="-228600" algn="l" defTabSz="914400" rtl="0" eaLnBrk="1" latinLnBrk="0" hangingPunct="1">
              <a:lnSpc>
                <a:spcPct val="120000"/>
              </a:lnSpc>
              <a:spcBef>
                <a:spcPts val="1000"/>
              </a:spcBef>
              <a:buFont typeface="Arial" panose="020B0604020202020204" pitchFamily="34" charset="0"/>
              <a:buChar char="•"/>
              <a:defRPr sz="1800" kern="1200" spc="120">
                <a:solidFill>
                  <a:schemeClr val="tx1"/>
                </a:solidFill>
                <a:latin typeface="+mn-lt"/>
                <a:ea typeface="+mn-ea"/>
                <a:cs typeface="+mn-cs"/>
              </a:defRPr>
            </a:lvl1pPr>
            <a:lvl2pPr marL="274320" indent="0" algn="l" defTabSz="914400" rtl="0" eaLnBrk="1" latinLnBrk="0" hangingPunct="1">
              <a:lnSpc>
                <a:spcPct val="120000"/>
              </a:lnSpc>
              <a:spcBef>
                <a:spcPts val="500"/>
              </a:spcBef>
              <a:buFontTx/>
              <a:buNone/>
              <a:defRPr sz="1600" b="1" kern="1200" spc="120">
                <a:solidFill>
                  <a:schemeClr val="tx1"/>
                </a:solidFill>
                <a:latin typeface="+mn-lt"/>
                <a:ea typeface="+mn-ea"/>
                <a:cs typeface="+mn-cs"/>
              </a:defRPr>
            </a:lvl2pPr>
            <a:lvl3pPr marL="548640" indent="-228600" algn="l" defTabSz="914400" rtl="0" eaLnBrk="1" latinLnBrk="0" hangingPunct="1">
              <a:lnSpc>
                <a:spcPct val="120000"/>
              </a:lnSpc>
              <a:spcBef>
                <a:spcPts val="500"/>
              </a:spcBef>
              <a:buFont typeface="Arial" panose="020B0604020202020204" pitchFamily="34" charset="0"/>
              <a:buChar char="•"/>
              <a:defRPr sz="1400" kern="1200" spc="120">
                <a:solidFill>
                  <a:schemeClr val="tx1"/>
                </a:solidFill>
                <a:latin typeface="+mn-lt"/>
                <a:ea typeface="+mn-ea"/>
                <a:cs typeface="+mn-cs"/>
              </a:defRPr>
            </a:lvl3pPr>
            <a:lvl4pPr marL="594360" indent="0" algn="l" defTabSz="914400" rtl="0" eaLnBrk="1" latinLnBrk="0" hangingPunct="1">
              <a:lnSpc>
                <a:spcPct val="120000"/>
              </a:lnSpc>
              <a:spcBef>
                <a:spcPts val="500"/>
              </a:spcBef>
              <a:buFontTx/>
              <a:buNone/>
              <a:defRPr sz="1200" b="1" kern="1200" spc="120">
                <a:solidFill>
                  <a:schemeClr val="tx1"/>
                </a:solidFill>
                <a:latin typeface="+mn-lt"/>
                <a:ea typeface="+mn-ea"/>
                <a:cs typeface="+mn-cs"/>
              </a:defRPr>
            </a:lvl4pPr>
            <a:lvl5pPr marL="822960" indent="-228600" algn="l" defTabSz="914400" rtl="0" eaLnBrk="1" latinLnBrk="0" hangingPunct="1">
              <a:lnSpc>
                <a:spcPct val="120000"/>
              </a:lnSpc>
              <a:spcBef>
                <a:spcPts val="500"/>
              </a:spcBef>
              <a:buFont typeface="Arial" panose="020B0604020202020204" pitchFamily="34" charset="0"/>
              <a:buChar char="•"/>
              <a:defRPr sz="1200" kern="1200" spc="12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 lvl="1">
              <a:lnSpc>
                <a:spcPct val="150000"/>
              </a:lnSpc>
            </a:pPr>
            <a:r>
              <a:rPr kumimoji="0" lang="ja-JP" altLang="en-US" sz="2400" b="0" dirty="0"/>
              <a:t>いやいやバトルの敵ってザコ、ボスを用意するのどんだけかかるん。汗</a:t>
            </a:r>
            <a:endParaRPr kumimoji="0" lang="en-US" altLang="ja-JP" sz="2400" b="0" dirty="0"/>
          </a:p>
          <a:p>
            <a:pPr marL="45720" lvl="1">
              <a:lnSpc>
                <a:spcPct val="150000"/>
              </a:lnSpc>
            </a:pPr>
            <a:r>
              <a:rPr kumimoji="0" lang="ja-JP" altLang="en-US" sz="2400" b="0" dirty="0"/>
              <a:t>複数体出して選択するとか色々面倒すぎて期間内無理だろ。。汗</a:t>
            </a:r>
            <a:endParaRPr kumimoji="0" lang="en-US" altLang="ja-JP" sz="2400" b="0" dirty="0"/>
          </a:p>
          <a:p>
            <a:pPr marL="45720" lvl="1">
              <a:lnSpc>
                <a:spcPct val="150000"/>
              </a:lnSpc>
            </a:pPr>
            <a:r>
              <a:rPr kumimoji="0" lang="ja-JP" altLang="en-US" sz="2400" b="0" dirty="0"/>
              <a:t>経験値、レベルはイケそうだけどそんな長いのやるだろか？汗</a:t>
            </a:r>
            <a:endParaRPr kumimoji="0" lang="en-US" altLang="ja-JP" sz="2400" b="0" dirty="0"/>
          </a:p>
          <a:p>
            <a:pPr marL="45720" lvl="1">
              <a:lnSpc>
                <a:spcPct val="150000"/>
              </a:lnSpc>
            </a:pPr>
            <a:r>
              <a:rPr kumimoji="0" lang="ja-JP" altLang="en-US" sz="2400" b="0" dirty="0"/>
              <a:t>武器・防具もどんだけ用意するの。。アイテムは数種ならいけそうか。</a:t>
            </a:r>
            <a:endParaRPr kumimoji="0" lang="en-US" altLang="ja-JP" sz="2400" b="0" dirty="0"/>
          </a:p>
          <a:p>
            <a:pPr marL="45720" lvl="1">
              <a:lnSpc>
                <a:spcPct val="150000"/>
              </a:lnSpc>
            </a:pPr>
            <a:r>
              <a:rPr kumimoji="0" lang="ja-JP" altLang="en-US" sz="2800" dirty="0">
                <a:solidFill>
                  <a:schemeClr val="tx2"/>
                </a:solidFill>
              </a:rPr>
              <a:t>→ん！？ならいっそ！？</a:t>
            </a:r>
            <a:endParaRPr kumimoji="0" lang="en-US" altLang="ja-JP" sz="2800" dirty="0">
              <a:solidFill>
                <a:schemeClr val="tx2"/>
              </a:solidFill>
            </a:endParaRPr>
          </a:p>
        </p:txBody>
      </p:sp>
      <p:sp>
        <p:nvSpPr>
          <p:cNvPr id="10" name="四角形: 角を丸くする 9">
            <a:extLst>
              <a:ext uri="{FF2B5EF4-FFF2-40B4-BE49-F238E27FC236}">
                <a16:creationId xmlns:a16="http://schemas.microsoft.com/office/drawing/2014/main" id="{8A2CAB07-7056-4096-E8CC-D839996EB1D6}"/>
              </a:ext>
            </a:extLst>
          </p:cNvPr>
          <p:cNvSpPr/>
          <p:nvPr/>
        </p:nvSpPr>
        <p:spPr>
          <a:xfrm>
            <a:off x="992778" y="5623077"/>
            <a:ext cx="2703442" cy="913075"/>
          </a:xfrm>
          <a:prstGeom prst="roundRect">
            <a:avLst/>
          </a:prstGeom>
          <a:solidFill>
            <a:srgbClr val="FF0000"/>
          </a:solidFill>
          <a:ln w="38100">
            <a:solidFill>
              <a:srgbClr val="FF339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800" b="1" dirty="0"/>
              <a:t>バトル</a:t>
            </a:r>
          </a:p>
        </p:txBody>
      </p:sp>
      <p:sp>
        <p:nvSpPr>
          <p:cNvPr id="13" name="四角形: 角を丸くする 12">
            <a:extLst>
              <a:ext uri="{FF2B5EF4-FFF2-40B4-BE49-F238E27FC236}">
                <a16:creationId xmlns:a16="http://schemas.microsoft.com/office/drawing/2014/main" id="{59CC13D7-D254-D683-6C22-B8DF552731CF}"/>
              </a:ext>
            </a:extLst>
          </p:cNvPr>
          <p:cNvSpPr/>
          <p:nvPr/>
        </p:nvSpPr>
        <p:spPr>
          <a:xfrm>
            <a:off x="992778" y="4473270"/>
            <a:ext cx="2703442" cy="913075"/>
          </a:xfrm>
          <a:prstGeom prst="roundRect">
            <a:avLst/>
          </a:prstGeom>
          <a:solidFill>
            <a:srgbClr val="FF3399"/>
          </a:solidFill>
          <a:ln w="381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800" b="1" dirty="0"/>
              <a:t>メインキャラ</a:t>
            </a:r>
          </a:p>
        </p:txBody>
      </p:sp>
      <p:sp>
        <p:nvSpPr>
          <p:cNvPr id="14" name="四角形: 角を丸くする 13">
            <a:extLst>
              <a:ext uri="{FF2B5EF4-FFF2-40B4-BE49-F238E27FC236}">
                <a16:creationId xmlns:a16="http://schemas.microsoft.com/office/drawing/2014/main" id="{1EAB524B-CCD0-9CFF-825C-85BA66BE6D16}"/>
              </a:ext>
            </a:extLst>
          </p:cNvPr>
          <p:cNvSpPr/>
          <p:nvPr/>
        </p:nvSpPr>
        <p:spPr>
          <a:xfrm>
            <a:off x="7705875" y="4473428"/>
            <a:ext cx="2869360" cy="913074"/>
          </a:xfrm>
          <a:prstGeom prst="roundRect">
            <a:avLst/>
          </a:prstGeom>
          <a:solidFill>
            <a:schemeClr val="accent1">
              <a:lumMod val="75000"/>
            </a:schemeClr>
          </a:solidFill>
          <a:ln w="38100">
            <a:solidFill>
              <a:srgbClr val="FF339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sz="2800" b="1" dirty="0"/>
              <a:t>アイテム</a:t>
            </a:r>
            <a:endParaRPr lang="en-US" altLang="ja-JP" sz="2800" b="1" dirty="0"/>
          </a:p>
          <a:p>
            <a:pPr algn="ctr"/>
            <a:r>
              <a:rPr kumimoji="1" lang="ja-JP" altLang="en-US" b="1" dirty="0"/>
              <a:t>→ちょっとなら</a:t>
            </a:r>
          </a:p>
        </p:txBody>
      </p:sp>
      <p:sp>
        <p:nvSpPr>
          <p:cNvPr id="15" name="四角形: 角を丸くする 14">
            <a:extLst>
              <a:ext uri="{FF2B5EF4-FFF2-40B4-BE49-F238E27FC236}">
                <a16:creationId xmlns:a16="http://schemas.microsoft.com/office/drawing/2014/main" id="{39C41679-289F-776C-36A5-208E261A5FF0}"/>
              </a:ext>
            </a:extLst>
          </p:cNvPr>
          <p:cNvSpPr/>
          <p:nvPr/>
        </p:nvSpPr>
        <p:spPr>
          <a:xfrm>
            <a:off x="4486126" y="5623077"/>
            <a:ext cx="2703442" cy="913075"/>
          </a:xfrm>
          <a:prstGeom prst="roundRect">
            <a:avLst/>
          </a:prstGeom>
          <a:solidFill>
            <a:schemeClr val="tx1">
              <a:lumMod val="50000"/>
              <a:lumOff val="50000"/>
            </a:schemeClr>
          </a:solidFill>
          <a:ln w="38100">
            <a:solidFill>
              <a:srgbClr val="FF339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800" b="1" dirty="0"/>
              <a:t>経験値・</a:t>
            </a:r>
            <a:r>
              <a:rPr kumimoji="1" lang="en-US" altLang="ja-JP" sz="2800" b="1" dirty="0"/>
              <a:t>LV</a:t>
            </a:r>
            <a:endParaRPr kumimoji="1" lang="ja-JP" altLang="en-US" sz="1600" b="1" dirty="0"/>
          </a:p>
        </p:txBody>
      </p:sp>
      <p:sp>
        <p:nvSpPr>
          <p:cNvPr id="16" name="四角形: 角を丸くする 15">
            <a:extLst>
              <a:ext uri="{FF2B5EF4-FFF2-40B4-BE49-F238E27FC236}">
                <a16:creationId xmlns:a16="http://schemas.microsoft.com/office/drawing/2014/main" id="{D49753BD-A82A-5F01-9479-7DC873773D3D}"/>
              </a:ext>
            </a:extLst>
          </p:cNvPr>
          <p:cNvSpPr/>
          <p:nvPr/>
        </p:nvSpPr>
        <p:spPr>
          <a:xfrm>
            <a:off x="7705874" y="5623077"/>
            <a:ext cx="2869361" cy="970208"/>
          </a:xfrm>
          <a:prstGeom prst="roundRect">
            <a:avLst/>
          </a:prstGeom>
          <a:solidFill>
            <a:schemeClr val="tx2">
              <a:lumMod val="90000"/>
              <a:lumOff val="10000"/>
            </a:schemeClr>
          </a:solidFill>
          <a:ln w="38100">
            <a:solidFill>
              <a:srgbClr val="FF339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800" b="1" dirty="0"/>
              <a:t>敵キャラ</a:t>
            </a:r>
            <a:endParaRPr kumimoji="1" lang="en-US" altLang="ja-JP" sz="2800" b="1" dirty="0"/>
          </a:p>
          <a:p>
            <a:pPr algn="ctr"/>
            <a:r>
              <a:rPr lang="ja-JP" altLang="en-US" sz="1400" b="1" dirty="0"/>
              <a:t>→ボス、中ボス、</a:t>
            </a:r>
            <a:r>
              <a:rPr kumimoji="1" lang="ja-JP" altLang="en-US" sz="1400" b="1" dirty="0"/>
              <a:t>ザコキャラ</a:t>
            </a:r>
          </a:p>
        </p:txBody>
      </p:sp>
      <p:sp>
        <p:nvSpPr>
          <p:cNvPr id="23" name="四角形: 角を丸くする 22">
            <a:extLst>
              <a:ext uri="{FF2B5EF4-FFF2-40B4-BE49-F238E27FC236}">
                <a16:creationId xmlns:a16="http://schemas.microsoft.com/office/drawing/2014/main" id="{C90016FD-25F5-996A-7EEB-D7AAD1AFAEB9}"/>
              </a:ext>
            </a:extLst>
          </p:cNvPr>
          <p:cNvSpPr/>
          <p:nvPr/>
        </p:nvSpPr>
        <p:spPr>
          <a:xfrm>
            <a:off x="4486126" y="4473270"/>
            <a:ext cx="2703442" cy="913075"/>
          </a:xfrm>
          <a:prstGeom prst="roundRect">
            <a:avLst/>
          </a:prstGeom>
          <a:solidFill>
            <a:srgbClr val="FFC000"/>
          </a:solidFill>
          <a:ln w="38100">
            <a:solidFill>
              <a:srgbClr val="FF339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sz="2800" b="1" dirty="0"/>
              <a:t>武器・防具</a:t>
            </a:r>
            <a:endParaRPr lang="en-US" altLang="ja-JP" sz="2800" b="1" dirty="0"/>
          </a:p>
          <a:p>
            <a:pPr algn="ctr"/>
            <a:r>
              <a:rPr lang="ja-JP" altLang="en-US" sz="1400" b="1" dirty="0"/>
              <a:t>→素材と効果と判定と。。</a:t>
            </a:r>
            <a:endParaRPr lang="en-US" altLang="ja-JP" sz="1400" b="1" dirty="0"/>
          </a:p>
        </p:txBody>
      </p:sp>
      <p:pic>
        <p:nvPicPr>
          <p:cNvPr id="26" name="グラフィックス 25" descr="疑問符 単色塗りつぶし">
            <a:extLst>
              <a:ext uri="{FF2B5EF4-FFF2-40B4-BE49-F238E27FC236}">
                <a16:creationId xmlns:a16="http://schemas.microsoft.com/office/drawing/2014/main" id="{00BA25CA-3B5D-EF44-7D9B-E92478BC0B8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57054" y="5343384"/>
            <a:ext cx="646043" cy="646043"/>
          </a:xfrm>
          <a:prstGeom prst="rect">
            <a:avLst/>
          </a:prstGeom>
        </p:spPr>
      </p:pic>
      <p:pic>
        <p:nvPicPr>
          <p:cNvPr id="27" name="グラフィックス 26" descr="疑問符 単色塗りつぶし">
            <a:extLst>
              <a:ext uri="{FF2B5EF4-FFF2-40B4-BE49-F238E27FC236}">
                <a16:creationId xmlns:a16="http://schemas.microsoft.com/office/drawing/2014/main" id="{52311D75-2772-0E35-7336-CF1AEC0B867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67756" y="4290570"/>
            <a:ext cx="646043" cy="646043"/>
          </a:xfrm>
          <a:prstGeom prst="rect">
            <a:avLst/>
          </a:prstGeom>
        </p:spPr>
      </p:pic>
      <p:pic>
        <p:nvPicPr>
          <p:cNvPr id="28" name="グラフィックス 27" descr="疑問符 単色塗りつぶし">
            <a:extLst>
              <a:ext uri="{FF2B5EF4-FFF2-40B4-BE49-F238E27FC236}">
                <a16:creationId xmlns:a16="http://schemas.microsoft.com/office/drawing/2014/main" id="{82896CEC-59A7-4319-E132-DAC8FD08549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67756" y="5395872"/>
            <a:ext cx="646043" cy="646043"/>
          </a:xfrm>
          <a:prstGeom prst="rect">
            <a:avLst/>
          </a:prstGeom>
        </p:spPr>
      </p:pic>
      <p:pic>
        <p:nvPicPr>
          <p:cNvPr id="29" name="図 28">
            <a:extLst>
              <a:ext uri="{FF2B5EF4-FFF2-40B4-BE49-F238E27FC236}">
                <a16:creationId xmlns:a16="http://schemas.microsoft.com/office/drawing/2014/main" id="{FE6D96B8-3DF6-0F17-4E38-FFBBFBBA72D2}"/>
              </a:ext>
            </a:extLst>
          </p:cNvPr>
          <p:cNvPicPr>
            <a:picLocks noChangeAspect="1"/>
          </p:cNvPicPr>
          <p:nvPr/>
        </p:nvPicPr>
        <p:blipFill>
          <a:blip r:embed="rId4"/>
          <a:stretch>
            <a:fillRect/>
          </a:stretch>
        </p:blipFill>
        <p:spPr>
          <a:xfrm>
            <a:off x="10233329" y="125257"/>
            <a:ext cx="1792164" cy="639606"/>
          </a:xfrm>
          <a:prstGeom prst="rect">
            <a:avLst/>
          </a:prstGeom>
          <a:ln>
            <a:solidFill>
              <a:schemeClr val="accent1"/>
            </a:solidFill>
          </a:ln>
        </p:spPr>
      </p:pic>
    </p:spTree>
    <p:extLst>
      <p:ext uri="{BB962C8B-B14F-4D97-AF65-F5344CB8AC3E}">
        <p14:creationId xmlns:p14="http://schemas.microsoft.com/office/powerpoint/2010/main" val="431134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コンテンツ プレースホルダー 5">
            <a:extLst>
              <a:ext uri="{FF2B5EF4-FFF2-40B4-BE49-F238E27FC236}">
                <a16:creationId xmlns:a16="http://schemas.microsoft.com/office/drawing/2014/main" id="{AD7BAC8A-DFA8-A8A0-23B4-047F222F894E}"/>
              </a:ext>
            </a:extLst>
          </p:cNvPr>
          <p:cNvSpPr txBox="1">
            <a:spLocks/>
          </p:cNvSpPr>
          <p:nvPr/>
        </p:nvSpPr>
        <p:spPr>
          <a:xfrm>
            <a:off x="598997" y="2703444"/>
            <a:ext cx="10600225" cy="1534602"/>
          </a:xfrm>
          <a:prstGeom prst="rect">
            <a:avLst/>
          </a:prstGeom>
        </p:spPr>
        <p:txBody>
          <a:bodyPr lIns="109728" tIns="109728" rIns="109728" bIns="91440"/>
          <a:lstStyle>
            <a:lvl1pPr marL="228600" indent="-228600" algn="l" defTabSz="914400" rtl="0" eaLnBrk="1" latinLnBrk="0" hangingPunct="1">
              <a:lnSpc>
                <a:spcPct val="120000"/>
              </a:lnSpc>
              <a:spcBef>
                <a:spcPts val="1000"/>
              </a:spcBef>
              <a:buFont typeface="Arial" panose="020B0604020202020204" pitchFamily="34" charset="0"/>
              <a:buChar char="•"/>
              <a:defRPr sz="1800" kern="1200" spc="120">
                <a:solidFill>
                  <a:schemeClr val="tx1"/>
                </a:solidFill>
                <a:latin typeface="+mn-lt"/>
                <a:ea typeface="+mn-ea"/>
                <a:cs typeface="+mn-cs"/>
              </a:defRPr>
            </a:lvl1pPr>
            <a:lvl2pPr marL="274320" indent="0" algn="l" defTabSz="914400" rtl="0" eaLnBrk="1" latinLnBrk="0" hangingPunct="1">
              <a:lnSpc>
                <a:spcPct val="120000"/>
              </a:lnSpc>
              <a:spcBef>
                <a:spcPts val="500"/>
              </a:spcBef>
              <a:buFontTx/>
              <a:buNone/>
              <a:defRPr sz="1600" b="1" kern="1200" spc="120">
                <a:solidFill>
                  <a:schemeClr val="tx1"/>
                </a:solidFill>
                <a:latin typeface="+mn-lt"/>
                <a:ea typeface="+mn-ea"/>
                <a:cs typeface="+mn-cs"/>
              </a:defRPr>
            </a:lvl2pPr>
            <a:lvl3pPr marL="548640" indent="-228600" algn="l" defTabSz="914400" rtl="0" eaLnBrk="1" latinLnBrk="0" hangingPunct="1">
              <a:lnSpc>
                <a:spcPct val="120000"/>
              </a:lnSpc>
              <a:spcBef>
                <a:spcPts val="500"/>
              </a:spcBef>
              <a:buFont typeface="Arial" panose="020B0604020202020204" pitchFamily="34" charset="0"/>
              <a:buChar char="•"/>
              <a:defRPr sz="1400" kern="1200" spc="120">
                <a:solidFill>
                  <a:schemeClr val="tx1"/>
                </a:solidFill>
                <a:latin typeface="+mn-lt"/>
                <a:ea typeface="+mn-ea"/>
                <a:cs typeface="+mn-cs"/>
              </a:defRPr>
            </a:lvl3pPr>
            <a:lvl4pPr marL="594360" indent="0" algn="l" defTabSz="914400" rtl="0" eaLnBrk="1" latinLnBrk="0" hangingPunct="1">
              <a:lnSpc>
                <a:spcPct val="120000"/>
              </a:lnSpc>
              <a:spcBef>
                <a:spcPts val="500"/>
              </a:spcBef>
              <a:buFontTx/>
              <a:buNone/>
              <a:defRPr sz="1200" b="1" kern="1200" spc="120">
                <a:solidFill>
                  <a:schemeClr val="tx1"/>
                </a:solidFill>
                <a:latin typeface="+mn-lt"/>
                <a:ea typeface="+mn-ea"/>
                <a:cs typeface="+mn-cs"/>
              </a:defRPr>
            </a:lvl4pPr>
            <a:lvl5pPr marL="822960" indent="-228600" algn="l" defTabSz="914400" rtl="0" eaLnBrk="1" latinLnBrk="0" hangingPunct="1">
              <a:lnSpc>
                <a:spcPct val="120000"/>
              </a:lnSpc>
              <a:spcBef>
                <a:spcPts val="500"/>
              </a:spcBef>
              <a:buFont typeface="Arial" panose="020B0604020202020204" pitchFamily="34" charset="0"/>
              <a:buChar char="•"/>
              <a:defRPr sz="1200" kern="1200" spc="12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 lvl="1" algn="ctr">
              <a:lnSpc>
                <a:spcPct val="150000"/>
              </a:lnSpc>
            </a:pPr>
            <a:r>
              <a:rPr kumimoji="0" lang="ja-JP" altLang="en-US" sz="3600" dirty="0"/>
              <a:t>ボスバトルだけにすればいいじゃん！！</a:t>
            </a:r>
            <a:endParaRPr kumimoji="0" lang="en-US" altLang="ja-JP" sz="3600" dirty="0"/>
          </a:p>
        </p:txBody>
      </p:sp>
      <p:sp>
        <p:nvSpPr>
          <p:cNvPr id="2" name="正方形/長方形 1">
            <a:extLst>
              <a:ext uri="{FF2B5EF4-FFF2-40B4-BE49-F238E27FC236}">
                <a16:creationId xmlns:a16="http://schemas.microsoft.com/office/drawing/2014/main" id="{1B2AC775-592F-9C70-5CDB-A83E37904580}"/>
              </a:ext>
            </a:extLst>
          </p:cNvPr>
          <p:cNvSpPr/>
          <p:nvPr/>
        </p:nvSpPr>
        <p:spPr>
          <a:xfrm>
            <a:off x="598996" y="321848"/>
            <a:ext cx="9037985" cy="735756"/>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square" tIns="90000" bIns="90000" rtlCol="0" anchor="ctr" anchorCtr="1">
            <a:spAutoFit/>
          </a:bodyPr>
          <a:lstStyle/>
          <a:p>
            <a:pPr algn="ctr"/>
            <a:r>
              <a:rPr lang="ja-JP" altLang="en-US" sz="3600" b="1" dirty="0"/>
              <a:t>バトルシーンのみに絞ればイケる？？</a:t>
            </a:r>
            <a:endParaRPr kumimoji="1" lang="ja-JP" altLang="en-US" sz="3600" b="1" dirty="0"/>
          </a:p>
        </p:txBody>
      </p:sp>
      <p:pic>
        <p:nvPicPr>
          <p:cNvPr id="5" name="図 4">
            <a:extLst>
              <a:ext uri="{FF2B5EF4-FFF2-40B4-BE49-F238E27FC236}">
                <a16:creationId xmlns:a16="http://schemas.microsoft.com/office/drawing/2014/main" id="{1FCD88DE-ED41-DAD4-7CEC-8B63578CE317}"/>
              </a:ext>
            </a:extLst>
          </p:cNvPr>
          <p:cNvPicPr>
            <a:picLocks noChangeAspect="1"/>
          </p:cNvPicPr>
          <p:nvPr/>
        </p:nvPicPr>
        <p:blipFill>
          <a:blip r:embed="rId2"/>
          <a:stretch>
            <a:fillRect/>
          </a:stretch>
        </p:blipFill>
        <p:spPr>
          <a:xfrm>
            <a:off x="10233329" y="125257"/>
            <a:ext cx="1792164" cy="639606"/>
          </a:xfrm>
          <a:prstGeom prst="rect">
            <a:avLst/>
          </a:prstGeom>
          <a:ln>
            <a:solidFill>
              <a:schemeClr val="accent1"/>
            </a:solidFill>
          </a:ln>
        </p:spPr>
      </p:pic>
      <p:sp>
        <p:nvSpPr>
          <p:cNvPr id="7" name="テキスト ボックス 6">
            <a:extLst>
              <a:ext uri="{FF2B5EF4-FFF2-40B4-BE49-F238E27FC236}">
                <a16:creationId xmlns:a16="http://schemas.microsoft.com/office/drawing/2014/main" id="{45908A47-08F7-91D9-0FC0-11427F4DF362}"/>
              </a:ext>
            </a:extLst>
          </p:cNvPr>
          <p:cNvSpPr txBox="1"/>
          <p:nvPr/>
        </p:nvSpPr>
        <p:spPr>
          <a:xfrm>
            <a:off x="1508095" y="5333790"/>
            <a:ext cx="7219785" cy="888705"/>
          </a:xfrm>
          <a:prstGeom prst="rect">
            <a:avLst/>
          </a:prstGeom>
          <a:noFill/>
        </p:spPr>
        <p:txBody>
          <a:bodyPr wrap="square">
            <a:spAutoFit/>
          </a:bodyPr>
          <a:lstStyle/>
          <a:p>
            <a:pPr marL="45720" lvl="1">
              <a:lnSpc>
                <a:spcPct val="150000"/>
              </a:lnSpc>
            </a:pPr>
            <a:r>
              <a:rPr kumimoji="0" lang="ja-JP" altLang="en-US" sz="1800" dirty="0"/>
              <a:t>（後日談：いきなり大魔王！というタイトルを思い付いたが</a:t>
            </a:r>
            <a:br>
              <a:rPr kumimoji="0" lang="en-US" altLang="ja-JP" sz="1800" dirty="0"/>
            </a:br>
            <a:r>
              <a:rPr kumimoji="0" lang="ja-JP" altLang="en-US" sz="1800" dirty="0"/>
              <a:t>調べたらすでにあった </a:t>
            </a:r>
            <a:r>
              <a:rPr kumimoji="0" lang="en-US" altLang="ja-JP" sz="1800" dirty="0"/>
              <a:t>※</a:t>
            </a:r>
            <a:r>
              <a:rPr kumimoji="0" lang="ja-JP" altLang="en-US" sz="1800" dirty="0"/>
              <a:t>ゲーム性は異なる）</a:t>
            </a:r>
            <a:endParaRPr kumimoji="0" lang="en-US" altLang="ja-JP" sz="1800" dirty="0"/>
          </a:p>
        </p:txBody>
      </p:sp>
      <p:sp>
        <p:nvSpPr>
          <p:cNvPr id="8" name="吹き出し: 角を丸めた四角形 7">
            <a:extLst>
              <a:ext uri="{FF2B5EF4-FFF2-40B4-BE49-F238E27FC236}">
                <a16:creationId xmlns:a16="http://schemas.microsoft.com/office/drawing/2014/main" id="{7F968B5C-55F5-838B-77F7-F95C4391FC5C}"/>
              </a:ext>
            </a:extLst>
          </p:cNvPr>
          <p:cNvSpPr/>
          <p:nvPr/>
        </p:nvSpPr>
        <p:spPr>
          <a:xfrm>
            <a:off x="8444260" y="5333790"/>
            <a:ext cx="3279084" cy="1064245"/>
          </a:xfrm>
          <a:prstGeom prst="wedgeRoundRectCallout">
            <a:avLst>
              <a:gd name="adj1" fmla="val -59879"/>
              <a:gd name="adj2" fmla="val -56707"/>
              <a:gd name="adj3" fmla="val 16667"/>
            </a:avLst>
          </a:prstGeom>
          <a:solidFill>
            <a:srgbClr val="FFFF99"/>
          </a:solidFill>
          <a:ln w="5715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50000"/>
              </a:lnSpc>
            </a:pPr>
            <a:r>
              <a:rPr lang="ja-JP" altLang="en-US" dirty="0">
                <a:solidFill>
                  <a:schemeClr val="tx1"/>
                </a:solidFill>
              </a:rPr>
              <a:t>この辺りでなんとかいけるかと思いエントリー！</a:t>
            </a:r>
          </a:p>
        </p:txBody>
      </p:sp>
    </p:spTree>
    <p:extLst>
      <p:ext uri="{BB962C8B-B14F-4D97-AF65-F5344CB8AC3E}">
        <p14:creationId xmlns:p14="http://schemas.microsoft.com/office/powerpoint/2010/main" val="10852053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4FCD56A2-84EE-72B0-FEDC-9980CA8AA599}"/>
              </a:ext>
            </a:extLst>
          </p:cNvPr>
          <p:cNvSpPr/>
          <p:nvPr/>
        </p:nvSpPr>
        <p:spPr>
          <a:xfrm>
            <a:off x="598996" y="321848"/>
            <a:ext cx="9037985" cy="735756"/>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square" tIns="90000" bIns="90000" rtlCol="0" anchor="ctr" anchorCtr="1">
            <a:spAutoFit/>
          </a:bodyPr>
          <a:lstStyle/>
          <a:p>
            <a:pPr algn="ctr"/>
            <a:r>
              <a:rPr lang="ja-JP" altLang="en-US" sz="3600" b="1" dirty="0"/>
              <a:t>ボスバトルだけにしよう！！要素も削ろう</a:t>
            </a:r>
            <a:endParaRPr kumimoji="1" lang="ja-JP" altLang="en-US" sz="3600" b="1" dirty="0"/>
          </a:p>
        </p:txBody>
      </p:sp>
      <p:sp>
        <p:nvSpPr>
          <p:cNvPr id="4" name="コンテンツ プレースホルダー 5">
            <a:extLst>
              <a:ext uri="{FF2B5EF4-FFF2-40B4-BE49-F238E27FC236}">
                <a16:creationId xmlns:a16="http://schemas.microsoft.com/office/drawing/2014/main" id="{AD7BAC8A-DFA8-A8A0-23B4-047F222F894E}"/>
              </a:ext>
            </a:extLst>
          </p:cNvPr>
          <p:cNvSpPr txBox="1">
            <a:spLocks/>
          </p:cNvSpPr>
          <p:nvPr/>
        </p:nvSpPr>
        <p:spPr>
          <a:xfrm>
            <a:off x="598997" y="1146499"/>
            <a:ext cx="10600225" cy="5572353"/>
          </a:xfrm>
          <a:prstGeom prst="rect">
            <a:avLst/>
          </a:prstGeom>
        </p:spPr>
        <p:txBody>
          <a:bodyPr lIns="109728" tIns="109728" rIns="109728" bIns="91440"/>
          <a:lstStyle>
            <a:lvl1pPr marL="228600" indent="-228600" algn="l" defTabSz="914400" rtl="0" eaLnBrk="1" latinLnBrk="0" hangingPunct="1">
              <a:lnSpc>
                <a:spcPct val="120000"/>
              </a:lnSpc>
              <a:spcBef>
                <a:spcPts val="1000"/>
              </a:spcBef>
              <a:buFont typeface="Arial" panose="020B0604020202020204" pitchFamily="34" charset="0"/>
              <a:buChar char="•"/>
              <a:defRPr sz="1800" kern="1200" spc="120">
                <a:solidFill>
                  <a:schemeClr val="tx1"/>
                </a:solidFill>
                <a:latin typeface="+mn-lt"/>
                <a:ea typeface="+mn-ea"/>
                <a:cs typeface="+mn-cs"/>
              </a:defRPr>
            </a:lvl1pPr>
            <a:lvl2pPr marL="274320" indent="0" algn="l" defTabSz="914400" rtl="0" eaLnBrk="1" latinLnBrk="0" hangingPunct="1">
              <a:lnSpc>
                <a:spcPct val="120000"/>
              </a:lnSpc>
              <a:spcBef>
                <a:spcPts val="500"/>
              </a:spcBef>
              <a:buFontTx/>
              <a:buNone/>
              <a:defRPr sz="1600" b="1" kern="1200" spc="120">
                <a:solidFill>
                  <a:schemeClr val="tx1"/>
                </a:solidFill>
                <a:latin typeface="+mn-lt"/>
                <a:ea typeface="+mn-ea"/>
                <a:cs typeface="+mn-cs"/>
              </a:defRPr>
            </a:lvl2pPr>
            <a:lvl3pPr marL="548640" indent="-228600" algn="l" defTabSz="914400" rtl="0" eaLnBrk="1" latinLnBrk="0" hangingPunct="1">
              <a:lnSpc>
                <a:spcPct val="120000"/>
              </a:lnSpc>
              <a:spcBef>
                <a:spcPts val="500"/>
              </a:spcBef>
              <a:buFont typeface="Arial" panose="020B0604020202020204" pitchFamily="34" charset="0"/>
              <a:buChar char="•"/>
              <a:defRPr sz="1400" kern="1200" spc="120">
                <a:solidFill>
                  <a:schemeClr val="tx1"/>
                </a:solidFill>
                <a:latin typeface="+mn-lt"/>
                <a:ea typeface="+mn-ea"/>
                <a:cs typeface="+mn-cs"/>
              </a:defRPr>
            </a:lvl3pPr>
            <a:lvl4pPr marL="594360" indent="0" algn="l" defTabSz="914400" rtl="0" eaLnBrk="1" latinLnBrk="0" hangingPunct="1">
              <a:lnSpc>
                <a:spcPct val="120000"/>
              </a:lnSpc>
              <a:spcBef>
                <a:spcPts val="500"/>
              </a:spcBef>
              <a:buFontTx/>
              <a:buNone/>
              <a:defRPr sz="1200" b="1" kern="1200" spc="120">
                <a:solidFill>
                  <a:schemeClr val="tx1"/>
                </a:solidFill>
                <a:latin typeface="+mn-lt"/>
                <a:ea typeface="+mn-ea"/>
                <a:cs typeface="+mn-cs"/>
              </a:defRPr>
            </a:lvl4pPr>
            <a:lvl5pPr marL="822960" indent="-228600" algn="l" defTabSz="914400" rtl="0" eaLnBrk="1" latinLnBrk="0" hangingPunct="1">
              <a:lnSpc>
                <a:spcPct val="120000"/>
              </a:lnSpc>
              <a:spcBef>
                <a:spcPts val="500"/>
              </a:spcBef>
              <a:buFont typeface="Arial" panose="020B0604020202020204" pitchFamily="34" charset="0"/>
              <a:buChar char="•"/>
              <a:defRPr sz="1200" kern="1200" spc="12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 lvl="1">
              <a:lnSpc>
                <a:spcPct val="150000"/>
              </a:lnSpc>
            </a:pPr>
            <a:r>
              <a:rPr kumimoji="0" lang="ja-JP" altLang="en-US" sz="2400" b="0" dirty="0"/>
              <a:t>→ボスだけにすれば敵は一体でいいぞ！</a:t>
            </a:r>
            <a:endParaRPr kumimoji="0" lang="en-US" altLang="ja-JP" sz="2400" b="0" dirty="0"/>
          </a:p>
          <a:p>
            <a:pPr marL="45720" lvl="1">
              <a:lnSpc>
                <a:spcPct val="150000"/>
              </a:lnSpc>
            </a:pPr>
            <a:r>
              <a:rPr kumimoji="0" lang="ja-JP" altLang="en-US" sz="2400" b="0" dirty="0"/>
              <a:t>→メインキャラ数は？　→時間ないしうちのキャラの</a:t>
            </a:r>
            <a:r>
              <a:rPr kumimoji="0" lang="en-US" altLang="ja-JP" sz="2400" b="0" dirty="0"/>
              <a:t>3</a:t>
            </a:r>
            <a:r>
              <a:rPr kumimoji="0" lang="ja-JP" altLang="en-US" sz="2400" b="0" dirty="0"/>
              <a:t>体だ！</a:t>
            </a:r>
            <a:endParaRPr kumimoji="0" lang="en-US" altLang="ja-JP" sz="2400" b="0" dirty="0"/>
          </a:p>
          <a:p>
            <a:pPr marL="45720" lvl="1">
              <a:lnSpc>
                <a:spcPct val="150000"/>
              </a:lnSpc>
            </a:pPr>
            <a:r>
              <a:rPr kumimoji="0" lang="ja-JP" altLang="en-US" sz="2400" b="0" dirty="0"/>
              <a:t>→武器・防具はほんとは欲しいが廃止しよう（やむなし）</a:t>
            </a:r>
            <a:endParaRPr kumimoji="0" lang="en-US" altLang="ja-JP" sz="2400" b="0" dirty="0"/>
          </a:p>
          <a:p>
            <a:pPr marL="45720" lvl="1">
              <a:lnSpc>
                <a:spcPct val="150000"/>
              </a:lnSpc>
            </a:pPr>
            <a:r>
              <a:rPr kumimoji="0" lang="ja-JP" altLang="en-US" sz="2400" b="0" dirty="0"/>
              <a:t>→アイテムは数種だけにして共有にしよう（キャラごとは面倒）</a:t>
            </a:r>
            <a:endParaRPr kumimoji="0" lang="en-US" altLang="ja-JP" sz="2400" b="0" dirty="0"/>
          </a:p>
          <a:p>
            <a:pPr marL="45720" lvl="1">
              <a:lnSpc>
                <a:spcPct val="150000"/>
              </a:lnSpc>
            </a:pPr>
            <a:r>
              <a:rPr kumimoji="0" lang="ja-JP" altLang="en-US" sz="2400" b="0" dirty="0"/>
              <a:t>→なら</a:t>
            </a:r>
            <a:r>
              <a:rPr kumimoji="0" lang="en-US" altLang="ja-JP" sz="2400" b="0" dirty="0"/>
              <a:t>LV</a:t>
            </a:r>
            <a:r>
              <a:rPr kumimoji="0" lang="ja-JP" altLang="en-US" sz="2400" b="0" dirty="0"/>
              <a:t>は</a:t>
            </a:r>
            <a:r>
              <a:rPr kumimoji="0" lang="en-US" altLang="ja-JP" sz="2400" b="0" dirty="0"/>
              <a:t>50</a:t>
            </a:r>
            <a:r>
              <a:rPr kumimoji="0" lang="ja-JP" altLang="en-US" sz="2400" b="0" dirty="0"/>
              <a:t>くらいで固定すればいいか！</a:t>
            </a:r>
            <a:endParaRPr kumimoji="0" lang="en-US" altLang="ja-JP" sz="2400" b="0" dirty="0"/>
          </a:p>
          <a:p>
            <a:pPr marL="45720" lvl="1">
              <a:lnSpc>
                <a:spcPct val="150000"/>
              </a:lnSpc>
            </a:pPr>
            <a:endParaRPr kumimoji="0" lang="en-US" altLang="ja-JP" sz="2400" dirty="0"/>
          </a:p>
        </p:txBody>
      </p:sp>
      <p:sp>
        <p:nvSpPr>
          <p:cNvPr id="10" name="四角形: 角を丸くする 9">
            <a:extLst>
              <a:ext uri="{FF2B5EF4-FFF2-40B4-BE49-F238E27FC236}">
                <a16:creationId xmlns:a16="http://schemas.microsoft.com/office/drawing/2014/main" id="{8A2CAB07-7056-4096-E8CC-D839996EB1D6}"/>
              </a:ext>
            </a:extLst>
          </p:cNvPr>
          <p:cNvSpPr/>
          <p:nvPr/>
        </p:nvSpPr>
        <p:spPr>
          <a:xfrm>
            <a:off x="992778" y="5623077"/>
            <a:ext cx="2703442" cy="913075"/>
          </a:xfrm>
          <a:prstGeom prst="roundRect">
            <a:avLst/>
          </a:prstGeom>
          <a:solidFill>
            <a:srgbClr val="FF0000"/>
          </a:solidFill>
          <a:ln w="38100">
            <a:solidFill>
              <a:srgbClr val="FF339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800" b="1" dirty="0"/>
              <a:t>バトル</a:t>
            </a:r>
            <a:endParaRPr kumimoji="1" lang="en-US" altLang="ja-JP" sz="2800" b="1" dirty="0"/>
          </a:p>
          <a:p>
            <a:pPr algn="ctr"/>
            <a:r>
              <a:rPr lang="ja-JP" altLang="en-US" sz="2000" b="1" dirty="0">
                <a:solidFill>
                  <a:schemeClr val="bg1"/>
                </a:solidFill>
              </a:rPr>
              <a:t>→ボスバトル</a:t>
            </a:r>
            <a:endParaRPr kumimoji="1" lang="ja-JP" altLang="en-US" sz="2000" b="1" dirty="0">
              <a:solidFill>
                <a:schemeClr val="bg1"/>
              </a:solidFill>
            </a:endParaRPr>
          </a:p>
        </p:txBody>
      </p:sp>
      <p:sp>
        <p:nvSpPr>
          <p:cNvPr id="13" name="四角形: 角を丸くする 12">
            <a:extLst>
              <a:ext uri="{FF2B5EF4-FFF2-40B4-BE49-F238E27FC236}">
                <a16:creationId xmlns:a16="http://schemas.microsoft.com/office/drawing/2014/main" id="{59CC13D7-D254-D683-6C22-B8DF552731CF}"/>
              </a:ext>
            </a:extLst>
          </p:cNvPr>
          <p:cNvSpPr/>
          <p:nvPr/>
        </p:nvSpPr>
        <p:spPr>
          <a:xfrm>
            <a:off x="992778" y="4369904"/>
            <a:ext cx="2703442" cy="1025968"/>
          </a:xfrm>
          <a:prstGeom prst="roundRect">
            <a:avLst/>
          </a:prstGeom>
          <a:solidFill>
            <a:srgbClr val="FF3399"/>
          </a:solidFill>
          <a:ln w="381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800" b="1" dirty="0"/>
              <a:t>メインキャラ</a:t>
            </a:r>
            <a:endParaRPr kumimoji="1" lang="en-US" altLang="ja-JP" sz="2800" b="1" dirty="0"/>
          </a:p>
          <a:p>
            <a:pPr algn="ctr"/>
            <a:r>
              <a:rPr kumimoji="1" lang="ja-JP" altLang="en-US" sz="2400" b="1" dirty="0"/>
              <a:t>→</a:t>
            </a:r>
            <a:r>
              <a:rPr kumimoji="1" lang="en-US" altLang="ja-JP" sz="2400" b="1" dirty="0"/>
              <a:t>3</a:t>
            </a:r>
            <a:r>
              <a:rPr kumimoji="1" lang="ja-JP" altLang="en-US" sz="2400" b="1" dirty="0"/>
              <a:t>体</a:t>
            </a:r>
          </a:p>
        </p:txBody>
      </p:sp>
      <p:sp>
        <p:nvSpPr>
          <p:cNvPr id="14" name="四角形: 角を丸くする 13">
            <a:extLst>
              <a:ext uri="{FF2B5EF4-FFF2-40B4-BE49-F238E27FC236}">
                <a16:creationId xmlns:a16="http://schemas.microsoft.com/office/drawing/2014/main" id="{1EAB524B-CCD0-9CFF-825C-85BA66BE6D16}"/>
              </a:ext>
            </a:extLst>
          </p:cNvPr>
          <p:cNvSpPr/>
          <p:nvPr/>
        </p:nvSpPr>
        <p:spPr>
          <a:xfrm>
            <a:off x="7705875" y="4370062"/>
            <a:ext cx="2869360" cy="913074"/>
          </a:xfrm>
          <a:prstGeom prst="roundRect">
            <a:avLst/>
          </a:prstGeom>
          <a:solidFill>
            <a:schemeClr val="accent1">
              <a:lumMod val="75000"/>
            </a:schemeClr>
          </a:solidFill>
          <a:ln w="38100">
            <a:solidFill>
              <a:srgbClr val="FF339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sz="2800" b="1" dirty="0"/>
              <a:t>アイテム</a:t>
            </a:r>
            <a:endParaRPr lang="en-US" altLang="ja-JP" sz="2800" b="1" dirty="0"/>
          </a:p>
          <a:p>
            <a:pPr algn="ctr"/>
            <a:r>
              <a:rPr kumimoji="1" lang="ja-JP" altLang="en-US" sz="2000" b="1" dirty="0">
                <a:solidFill>
                  <a:schemeClr val="bg1"/>
                </a:solidFill>
              </a:rPr>
              <a:t>→数種を共有</a:t>
            </a:r>
          </a:p>
        </p:txBody>
      </p:sp>
      <p:sp>
        <p:nvSpPr>
          <p:cNvPr id="15" name="四角形: 角を丸くする 14">
            <a:extLst>
              <a:ext uri="{FF2B5EF4-FFF2-40B4-BE49-F238E27FC236}">
                <a16:creationId xmlns:a16="http://schemas.microsoft.com/office/drawing/2014/main" id="{39C41679-289F-776C-36A5-208E261A5FF0}"/>
              </a:ext>
            </a:extLst>
          </p:cNvPr>
          <p:cNvSpPr/>
          <p:nvPr/>
        </p:nvSpPr>
        <p:spPr>
          <a:xfrm>
            <a:off x="4486124" y="5623077"/>
            <a:ext cx="2703443" cy="913075"/>
          </a:xfrm>
          <a:prstGeom prst="roundRect">
            <a:avLst/>
          </a:prstGeom>
          <a:solidFill>
            <a:schemeClr val="tx1">
              <a:lumMod val="50000"/>
              <a:lumOff val="50000"/>
            </a:schemeClr>
          </a:solidFill>
          <a:ln w="38100">
            <a:solidFill>
              <a:srgbClr val="FF339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800" b="1" dirty="0">
                <a:solidFill>
                  <a:schemeClr val="bg1"/>
                </a:solidFill>
              </a:rPr>
              <a:t>経験値・</a:t>
            </a:r>
            <a:r>
              <a:rPr kumimoji="1" lang="en-US" altLang="ja-JP" sz="2800" b="1" dirty="0">
                <a:solidFill>
                  <a:schemeClr val="bg1"/>
                </a:solidFill>
              </a:rPr>
              <a:t>LV</a:t>
            </a:r>
            <a:br>
              <a:rPr kumimoji="1" lang="en-US" altLang="ja-JP" sz="2800" b="1" dirty="0">
                <a:solidFill>
                  <a:schemeClr val="bg1"/>
                </a:solidFill>
              </a:rPr>
            </a:br>
            <a:r>
              <a:rPr kumimoji="1" lang="ja-JP" altLang="en-US" sz="2000" b="1" dirty="0">
                <a:solidFill>
                  <a:schemeClr val="bg1"/>
                </a:solidFill>
              </a:rPr>
              <a:t>→固定でいいか</a:t>
            </a:r>
          </a:p>
        </p:txBody>
      </p:sp>
      <p:sp>
        <p:nvSpPr>
          <p:cNvPr id="16" name="四角形: 角を丸くする 15">
            <a:extLst>
              <a:ext uri="{FF2B5EF4-FFF2-40B4-BE49-F238E27FC236}">
                <a16:creationId xmlns:a16="http://schemas.microsoft.com/office/drawing/2014/main" id="{D49753BD-A82A-5F01-9479-7DC873773D3D}"/>
              </a:ext>
            </a:extLst>
          </p:cNvPr>
          <p:cNvSpPr/>
          <p:nvPr/>
        </p:nvSpPr>
        <p:spPr>
          <a:xfrm>
            <a:off x="7705875" y="5623077"/>
            <a:ext cx="2869360" cy="970208"/>
          </a:xfrm>
          <a:prstGeom prst="roundRect">
            <a:avLst/>
          </a:prstGeom>
          <a:solidFill>
            <a:schemeClr val="tx2">
              <a:lumMod val="90000"/>
              <a:lumOff val="10000"/>
            </a:schemeClr>
          </a:solidFill>
          <a:ln w="38100">
            <a:solidFill>
              <a:srgbClr val="FF339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800" b="1" dirty="0"/>
              <a:t>敵キャラ</a:t>
            </a:r>
            <a:endParaRPr kumimoji="1" lang="en-US" altLang="ja-JP" sz="2800" b="1" dirty="0"/>
          </a:p>
          <a:p>
            <a:pPr algn="ctr"/>
            <a:r>
              <a:rPr lang="ja-JP" altLang="en-US" sz="2000" b="1" dirty="0">
                <a:solidFill>
                  <a:schemeClr val="bg1"/>
                </a:solidFill>
              </a:rPr>
              <a:t>→ボスだけにする！</a:t>
            </a:r>
            <a:endParaRPr kumimoji="1" lang="ja-JP" altLang="en-US" sz="2000" b="1" dirty="0">
              <a:solidFill>
                <a:schemeClr val="bg1"/>
              </a:solidFill>
            </a:endParaRPr>
          </a:p>
        </p:txBody>
      </p:sp>
      <p:sp>
        <p:nvSpPr>
          <p:cNvPr id="23" name="四角形: 角を丸くする 22">
            <a:extLst>
              <a:ext uri="{FF2B5EF4-FFF2-40B4-BE49-F238E27FC236}">
                <a16:creationId xmlns:a16="http://schemas.microsoft.com/office/drawing/2014/main" id="{C90016FD-25F5-996A-7EEB-D7AAD1AFAEB9}"/>
              </a:ext>
            </a:extLst>
          </p:cNvPr>
          <p:cNvSpPr/>
          <p:nvPr/>
        </p:nvSpPr>
        <p:spPr>
          <a:xfrm>
            <a:off x="4486126" y="4369904"/>
            <a:ext cx="2703442" cy="913075"/>
          </a:xfrm>
          <a:prstGeom prst="roundRect">
            <a:avLst/>
          </a:prstGeom>
          <a:solidFill>
            <a:srgbClr val="FFC000"/>
          </a:solidFill>
          <a:ln w="38100">
            <a:solidFill>
              <a:srgbClr val="FF339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sz="2800" b="1" dirty="0"/>
              <a:t>武器・防具</a:t>
            </a:r>
            <a:endParaRPr lang="en-US" altLang="ja-JP" sz="2800" b="1" dirty="0"/>
          </a:p>
          <a:p>
            <a:pPr algn="ctr"/>
            <a:r>
              <a:rPr kumimoji="1" lang="ja-JP" altLang="en-US" sz="2000" b="1" dirty="0"/>
              <a:t>→なし</a:t>
            </a:r>
          </a:p>
        </p:txBody>
      </p:sp>
      <p:sp>
        <p:nvSpPr>
          <p:cNvPr id="6" name="四角形: 角を丸くする 5">
            <a:extLst>
              <a:ext uri="{FF2B5EF4-FFF2-40B4-BE49-F238E27FC236}">
                <a16:creationId xmlns:a16="http://schemas.microsoft.com/office/drawing/2014/main" id="{A281A130-582C-0FC3-DB51-67F7E3DE4420}"/>
              </a:ext>
            </a:extLst>
          </p:cNvPr>
          <p:cNvSpPr/>
          <p:nvPr/>
        </p:nvSpPr>
        <p:spPr>
          <a:xfrm>
            <a:off x="4349326" y="4263033"/>
            <a:ext cx="2949971" cy="1124225"/>
          </a:xfrm>
          <a:prstGeom prst="roundRect">
            <a:avLst/>
          </a:prstGeom>
          <a:solidFill>
            <a:srgbClr val="0D0D0D">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乗算記号 6">
            <a:extLst>
              <a:ext uri="{FF2B5EF4-FFF2-40B4-BE49-F238E27FC236}">
                <a16:creationId xmlns:a16="http://schemas.microsoft.com/office/drawing/2014/main" id="{26ACB880-A990-390D-8C6C-8A71EBCCB2F1}"/>
              </a:ext>
            </a:extLst>
          </p:cNvPr>
          <p:cNvSpPr/>
          <p:nvPr/>
        </p:nvSpPr>
        <p:spPr>
          <a:xfrm>
            <a:off x="4988813" y="4190653"/>
            <a:ext cx="1376970" cy="1230578"/>
          </a:xfrm>
          <a:prstGeom prst="mathMultiply">
            <a:avLst>
              <a:gd name="adj1" fmla="val 12695"/>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b="1" dirty="0">
              <a:solidFill>
                <a:schemeClr val="tx2"/>
              </a:solidFill>
            </a:endParaRPr>
          </a:p>
        </p:txBody>
      </p:sp>
      <p:pic>
        <p:nvPicPr>
          <p:cNvPr id="9" name="図 8">
            <a:extLst>
              <a:ext uri="{FF2B5EF4-FFF2-40B4-BE49-F238E27FC236}">
                <a16:creationId xmlns:a16="http://schemas.microsoft.com/office/drawing/2014/main" id="{3B2EA514-5BFB-6A23-EB93-D56F5B41F00F}"/>
              </a:ext>
            </a:extLst>
          </p:cNvPr>
          <p:cNvPicPr>
            <a:picLocks noChangeAspect="1"/>
          </p:cNvPicPr>
          <p:nvPr/>
        </p:nvPicPr>
        <p:blipFill>
          <a:blip r:embed="rId2"/>
          <a:stretch>
            <a:fillRect/>
          </a:stretch>
        </p:blipFill>
        <p:spPr>
          <a:xfrm>
            <a:off x="10233329" y="125257"/>
            <a:ext cx="1792164" cy="639606"/>
          </a:xfrm>
          <a:prstGeom prst="rect">
            <a:avLst/>
          </a:prstGeom>
          <a:ln>
            <a:solidFill>
              <a:schemeClr val="accent1"/>
            </a:solidFill>
          </a:ln>
        </p:spPr>
      </p:pic>
    </p:spTree>
    <p:extLst>
      <p:ext uri="{BB962C8B-B14F-4D97-AF65-F5344CB8AC3E}">
        <p14:creationId xmlns:p14="http://schemas.microsoft.com/office/powerpoint/2010/main" val="4053071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a:extLst>
              <a:ext uri="{FF2B5EF4-FFF2-40B4-BE49-F238E27FC236}">
                <a16:creationId xmlns:a16="http://schemas.microsoft.com/office/drawing/2014/main" id="{75B214B2-69A0-9CE4-0C57-DB2E7F99C3EC}"/>
              </a:ext>
            </a:extLst>
          </p:cNvPr>
          <p:cNvSpPr/>
          <p:nvPr/>
        </p:nvSpPr>
        <p:spPr>
          <a:xfrm>
            <a:off x="598997" y="321848"/>
            <a:ext cx="4935111" cy="735756"/>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square" tIns="90000" bIns="90000" rtlCol="0" anchor="ctr" anchorCtr="1">
            <a:spAutoFit/>
          </a:bodyPr>
          <a:lstStyle/>
          <a:p>
            <a:pPr algn="ctr"/>
            <a:r>
              <a:rPr lang="ja-JP" altLang="en-US" sz="3600" b="1" dirty="0"/>
              <a:t>キャラと職業</a:t>
            </a:r>
            <a:endParaRPr kumimoji="1" lang="ja-JP" altLang="en-US" sz="3600" b="1" dirty="0"/>
          </a:p>
        </p:txBody>
      </p:sp>
      <p:pic>
        <p:nvPicPr>
          <p:cNvPr id="9" name="図 8">
            <a:extLst>
              <a:ext uri="{FF2B5EF4-FFF2-40B4-BE49-F238E27FC236}">
                <a16:creationId xmlns:a16="http://schemas.microsoft.com/office/drawing/2014/main" id="{B341C353-5238-63BA-0B87-A864ED4652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60012" y="4858246"/>
            <a:ext cx="791612" cy="1637506"/>
          </a:xfrm>
          <a:prstGeom prst="rect">
            <a:avLst/>
          </a:prstGeom>
        </p:spPr>
      </p:pic>
      <p:pic>
        <p:nvPicPr>
          <p:cNvPr id="11" name="図 10" descr="ロゴ&#10;&#10;中程度の精度で自動的に生成された説明">
            <a:extLst>
              <a:ext uri="{FF2B5EF4-FFF2-40B4-BE49-F238E27FC236}">
                <a16:creationId xmlns:a16="http://schemas.microsoft.com/office/drawing/2014/main" id="{BBCE49FA-8298-B3F2-A387-3DAC571718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29738" y="4935645"/>
            <a:ext cx="1168868" cy="1482709"/>
          </a:xfrm>
          <a:prstGeom prst="rect">
            <a:avLst/>
          </a:prstGeom>
        </p:spPr>
      </p:pic>
      <p:pic>
        <p:nvPicPr>
          <p:cNvPr id="13" name="図 12" descr="ヘルメット が含まれている画像&#10;&#10;自動的に生成された説明">
            <a:extLst>
              <a:ext uri="{FF2B5EF4-FFF2-40B4-BE49-F238E27FC236}">
                <a16:creationId xmlns:a16="http://schemas.microsoft.com/office/drawing/2014/main" id="{10048074-7EC3-5040-03DE-88C7D7A8982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90084" y="4935645"/>
            <a:ext cx="1219423" cy="1482709"/>
          </a:xfrm>
          <a:prstGeom prst="rect">
            <a:avLst/>
          </a:prstGeom>
        </p:spPr>
      </p:pic>
      <p:sp>
        <p:nvSpPr>
          <p:cNvPr id="20" name="コンテンツ プレースホルダー 5">
            <a:extLst>
              <a:ext uri="{FF2B5EF4-FFF2-40B4-BE49-F238E27FC236}">
                <a16:creationId xmlns:a16="http://schemas.microsoft.com/office/drawing/2014/main" id="{FE1725C3-46DE-ECBB-4108-2BEF2E738F17}"/>
              </a:ext>
            </a:extLst>
          </p:cNvPr>
          <p:cNvSpPr txBox="1">
            <a:spLocks/>
          </p:cNvSpPr>
          <p:nvPr/>
        </p:nvSpPr>
        <p:spPr>
          <a:xfrm>
            <a:off x="729626" y="1218852"/>
            <a:ext cx="10600225" cy="1848628"/>
          </a:xfrm>
          <a:prstGeom prst="rect">
            <a:avLst/>
          </a:prstGeom>
        </p:spPr>
        <p:txBody>
          <a:bodyPr lIns="109728" tIns="109728" rIns="109728" bIns="91440"/>
          <a:lstStyle>
            <a:lvl1pPr marL="228600" indent="-228600" algn="l" defTabSz="914400" rtl="0" eaLnBrk="1" latinLnBrk="0" hangingPunct="1">
              <a:lnSpc>
                <a:spcPct val="120000"/>
              </a:lnSpc>
              <a:spcBef>
                <a:spcPts val="1000"/>
              </a:spcBef>
              <a:buFont typeface="Arial" panose="020B0604020202020204" pitchFamily="34" charset="0"/>
              <a:buChar char="•"/>
              <a:defRPr sz="1800" kern="1200" spc="120">
                <a:solidFill>
                  <a:schemeClr val="tx1"/>
                </a:solidFill>
                <a:latin typeface="+mn-lt"/>
                <a:ea typeface="+mn-ea"/>
                <a:cs typeface="+mn-cs"/>
              </a:defRPr>
            </a:lvl1pPr>
            <a:lvl2pPr marL="274320" indent="0" algn="l" defTabSz="914400" rtl="0" eaLnBrk="1" latinLnBrk="0" hangingPunct="1">
              <a:lnSpc>
                <a:spcPct val="120000"/>
              </a:lnSpc>
              <a:spcBef>
                <a:spcPts val="500"/>
              </a:spcBef>
              <a:buFontTx/>
              <a:buNone/>
              <a:defRPr sz="1600" b="1" kern="1200" spc="120">
                <a:solidFill>
                  <a:schemeClr val="tx1"/>
                </a:solidFill>
                <a:latin typeface="+mn-lt"/>
                <a:ea typeface="+mn-ea"/>
                <a:cs typeface="+mn-cs"/>
              </a:defRPr>
            </a:lvl2pPr>
            <a:lvl3pPr marL="548640" indent="-228600" algn="l" defTabSz="914400" rtl="0" eaLnBrk="1" latinLnBrk="0" hangingPunct="1">
              <a:lnSpc>
                <a:spcPct val="120000"/>
              </a:lnSpc>
              <a:spcBef>
                <a:spcPts val="500"/>
              </a:spcBef>
              <a:buFont typeface="Arial" panose="020B0604020202020204" pitchFamily="34" charset="0"/>
              <a:buChar char="•"/>
              <a:defRPr sz="1400" kern="1200" spc="120">
                <a:solidFill>
                  <a:schemeClr val="tx1"/>
                </a:solidFill>
                <a:latin typeface="+mn-lt"/>
                <a:ea typeface="+mn-ea"/>
                <a:cs typeface="+mn-cs"/>
              </a:defRPr>
            </a:lvl3pPr>
            <a:lvl4pPr marL="594360" indent="0" algn="l" defTabSz="914400" rtl="0" eaLnBrk="1" latinLnBrk="0" hangingPunct="1">
              <a:lnSpc>
                <a:spcPct val="120000"/>
              </a:lnSpc>
              <a:spcBef>
                <a:spcPts val="500"/>
              </a:spcBef>
              <a:buFontTx/>
              <a:buNone/>
              <a:defRPr sz="1200" b="1" kern="1200" spc="120">
                <a:solidFill>
                  <a:schemeClr val="tx1"/>
                </a:solidFill>
                <a:latin typeface="+mn-lt"/>
                <a:ea typeface="+mn-ea"/>
                <a:cs typeface="+mn-cs"/>
              </a:defRPr>
            </a:lvl4pPr>
            <a:lvl5pPr marL="822960" indent="-228600" algn="l" defTabSz="914400" rtl="0" eaLnBrk="1" latinLnBrk="0" hangingPunct="1">
              <a:lnSpc>
                <a:spcPct val="120000"/>
              </a:lnSpc>
              <a:spcBef>
                <a:spcPts val="500"/>
              </a:spcBef>
              <a:buFont typeface="Arial" panose="020B0604020202020204" pitchFamily="34" charset="0"/>
              <a:buChar char="•"/>
              <a:defRPr sz="1200" kern="1200" spc="12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 lvl="1">
              <a:lnSpc>
                <a:spcPct val="150000"/>
              </a:lnSpc>
            </a:pPr>
            <a:r>
              <a:rPr kumimoji="0" lang="ja-JP" altLang="en-US" sz="2400" dirty="0"/>
              <a:t>職業は。。</a:t>
            </a:r>
            <a:br>
              <a:rPr kumimoji="0" lang="en-US" altLang="ja-JP" sz="2400" dirty="0"/>
            </a:br>
            <a:r>
              <a:rPr kumimoji="0" lang="ja-JP" altLang="en-US" sz="2400" b="0" dirty="0"/>
              <a:t>やはり、戦士、魔法使い、僧侶と、あとは遊び人とか召喚士とかか？</a:t>
            </a:r>
            <a:br>
              <a:rPr kumimoji="0" lang="en-US" altLang="ja-JP" sz="2400" b="0" dirty="0"/>
            </a:br>
            <a:r>
              <a:rPr kumimoji="0" lang="ja-JP" altLang="en-US" sz="2400" dirty="0"/>
              <a:t>キャラは。。</a:t>
            </a:r>
            <a:br>
              <a:rPr kumimoji="0" lang="en-US" altLang="ja-JP" sz="2400" dirty="0"/>
            </a:br>
            <a:r>
              <a:rPr kumimoji="0" lang="ja-JP" altLang="en-US" sz="2400" b="0" dirty="0"/>
              <a:t>ぴーた君とぱわ代とパワ谷をパワポで加工してみて（パワポ素材で）</a:t>
            </a:r>
            <a:endParaRPr kumimoji="0" lang="en-US" altLang="ja-JP" sz="2400" b="0" dirty="0"/>
          </a:p>
          <a:p>
            <a:pPr marL="45720" lvl="1">
              <a:lnSpc>
                <a:spcPct val="150000"/>
              </a:lnSpc>
            </a:pPr>
            <a:r>
              <a:rPr kumimoji="0" lang="ja-JP" altLang="en-US" sz="2400" b="0" dirty="0"/>
              <a:t>実はスリムなぱわ代（魔法使い）とパワ谷さん（僧侶）が出来たよ！</a:t>
            </a:r>
            <a:endParaRPr kumimoji="0" lang="en-US" altLang="ja-JP" sz="2400" b="0" dirty="0"/>
          </a:p>
        </p:txBody>
      </p:sp>
      <p:sp>
        <p:nvSpPr>
          <p:cNvPr id="2" name="四角形: 角を丸くする 1">
            <a:extLst>
              <a:ext uri="{FF2B5EF4-FFF2-40B4-BE49-F238E27FC236}">
                <a16:creationId xmlns:a16="http://schemas.microsoft.com/office/drawing/2014/main" id="{EB68ADA7-670A-C2C9-FE99-FCEB50715A43}"/>
              </a:ext>
            </a:extLst>
          </p:cNvPr>
          <p:cNvSpPr/>
          <p:nvPr/>
        </p:nvSpPr>
        <p:spPr>
          <a:xfrm>
            <a:off x="921677" y="5053443"/>
            <a:ext cx="4191012" cy="1482709"/>
          </a:xfrm>
          <a:prstGeom prst="roundRect">
            <a:avLst/>
          </a:prstGeom>
          <a:solidFill>
            <a:srgbClr val="FF3399"/>
          </a:solidFill>
          <a:ln w="381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t>メインキャラ</a:t>
            </a:r>
            <a:endParaRPr kumimoji="1" lang="en-US" altLang="ja-JP" sz="2400" b="1" dirty="0"/>
          </a:p>
          <a:p>
            <a:pPr algn="ctr"/>
            <a:r>
              <a:rPr kumimoji="1" lang="ja-JP" altLang="en-US" sz="2000" b="1" dirty="0"/>
              <a:t>→</a:t>
            </a:r>
            <a:r>
              <a:rPr kumimoji="1" lang="en-US" altLang="ja-JP" sz="2000" b="1" dirty="0"/>
              <a:t>3</a:t>
            </a:r>
            <a:r>
              <a:rPr kumimoji="1" lang="ja-JP" altLang="en-US" sz="2000" b="1" dirty="0"/>
              <a:t>体を</a:t>
            </a:r>
            <a:r>
              <a:rPr lang="ja-JP" altLang="en-US" sz="2000" b="1" dirty="0"/>
              <a:t>戦士、魔法使い、僧侶、遊び人などを用意するか</a:t>
            </a:r>
            <a:endParaRPr kumimoji="1" lang="ja-JP" altLang="en-US" sz="2000" b="1" dirty="0"/>
          </a:p>
        </p:txBody>
      </p:sp>
      <p:pic>
        <p:nvPicPr>
          <p:cNvPr id="4" name="図 3">
            <a:extLst>
              <a:ext uri="{FF2B5EF4-FFF2-40B4-BE49-F238E27FC236}">
                <a16:creationId xmlns:a16="http://schemas.microsoft.com/office/drawing/2014/main" id="{5D5A36A1-8931-A1A4-BF2F-C92D56E6B855}"/>
              </a:ext>
            </a:extLst>
          </p:cNvPr>
          <p:cNvPicPr>
            <a:picLocks noChangeAspect="1"/>
          </p:cNvPicPr>
          <p:nvPr/>
        </p:nvPicPr>
        <p:blipFill>
          <a:blip r:embed="rId5"/>
          <a:stretch>
            <a:fillRect/>
          </a:stretch>
        </p:blipFill>
        <p:spPr>
          <a:xfrm>
            <a:off x="10233329" y="125257"/>
            <a:ext cx="1792164" cy="639606"/>
          </a:xfrm>
          <a:prstGeom prst="rect">
            <a:avLst/>
          </a:prstGeom>
          <a:ln>
            <a:solidFill>
              <a:schemeClr val="accent1"/>
            </a:solidFill>
          </a:ln>
        </p:spPr>
      </p:pic>
    </p:spTree>
    <p:extLst>
      <p:ext uri="{BB962C8B-B14F-4D97-AF65-F5344CB8AC3E}">
        <p14:creationId xmlns:p14="http://schemas.microsoft.com/office/powerpoint/2010/main" val="21830619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a:extLst>
              <a:ext uri="{FF2B5EF4-FFF2-40B4-BE49-F238E27FC236}">
                <a16:creationId xmlns:a16="http://schemas.microsoft.com/office/drawing/2014/main" id="{8F3A1E0A-362B-4880-D1AA-3942F1ABC56B}"/>
              </a:ext>
            </a:extLst>
          </p:cNvPr>
          <p:cNvSpPr/>
          <p:nvPr/>
        </p:nvSpPr>
        <p:spPr>
          <a:xfrm>
            <a:off x="1606187" y="1191640"/>
            <a:ext cx="8979623" cy="2561376"/>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square" tIns="90000" bIns="90000" rtlCol="0" anchor="ctr" anchorCtr="1">
            <a:noAutofit/>
          </a:bodyPr>
          <a:lstStyle/>
          <a:p>
            <a:pPr algn="ctr"/>
            <a:r>
              <a:rPr kumimoji="1" lang="ja-JP" altLang="en-US" sz="4800" dirty="0"/>
              <a:t>特技や魔法を</a:t>
            </a:r>
            <a:endParaRPr kumimoji="1" lang="en-US" altLang="ja-JP" sz="4800" dirty="0"/>
          </a:p>
          <a:p>
            <a:pPr algn="ctr"/>
            <a:r>
              <a:rPr kumimoji="1" lang="ja-JP" altLang="en-US" sz="4800" dirty="0"/>
              <a:t>考えていたら。。</a:t>
            </a:r>
            <a:endParaRPr kumimoji="0" lang="en-US" altLang="ja-JP" sz="4800" dirty="0"/>
          </a:p>
        </p:txBody>
      </p:sp>
      <p:sp>
        <p:nvSpPr>
          <p:cNvPr id="2" name="コンテンツ プレースホルダー 5">
            <a:extLst>
              <a:ext uri="{FF2B5EF4-FFF2-40B4-BE49-F238E27FC236}">
                <a16:creationId xmlns:a16="http://schemas.microsoft.com/office/drawing/2014/main" id="{1C27A8F8-2A9D-EEF3-E487-18497CA9C62D}"/>
              </a:ext>
            </a:extLst>
          </p:cNvPr>
          <p:cNvSpPr txBox="1">
            <a:spLocks/>
          </p:cNvSpPr>
          <p:nvPr/>
        </p:nvSpPr>
        <p:spPr>
          <a:xfrm>
            <a:off x="1452439" y="4284618"/>
            <a:ext cx="9537778" cy="1798942"/>
          </a:xfrm>
          <a:prstGeom prst="rect">
            <a:avLst/>
          </a:prstGeom>
        </p:spPr>
        <p:txBody>
          <a:bodyPr lIns="109728" tIns="109728" rIns="109728" bIns="91440"/>
          <a:lstStyle>
            <a:lvl1pPr marL="228600" indent="-228600" algn="l" defTabSz="914400" rtl="0" eaLnBrk="1" latinLnBrk="0" hangingPunct="1">
              <a:lnSpc>
                <a:spcPct val="120000"/>
              </a:lnSpc>
              <a:spcBef>
                <a:spcPts val="1000"/>
              </a:spcBef>
              <a:buFont typeface="Arial" panose="020B0604020202020204" pitchFamily="34" charset="0"/>
              <a:buChar char="•"/>
              <a:defRPr sz="1800" kern="1200" spc="120">
                <a:solidFill>
                  <a:schemeClr val="tx1"/>
                </a:solidFill>
                <a:latin typeface="+mn-lt"/>
                <a:ea typeface="+mn-ea"/>
                <a:cs typeface="+mn-cs"/>
              </a:defRPr>
            </a:lvl1pPr>
            <a:lvl2pPr marL="274320" indent="0" algn="l" defTabSz="914400" rtl="0" eaLnBrk="1" latinLnBrk="0" hangingPunct="1">
              <a:lnSpc>
                <a:spcPct val="120000"/>
              </a:lnSpc>
              <a:spcBef>
                <a:spcPts val="500"/>
              </a:spcBef>
              <a:buFontTx/>
              <a:buNone/>
              <a:defRPr sz="1600" b="1" kern="1200" spc="120">
                <a:solidFill>
                  <a:schemeClr val="tx1"/>
                </a:solidFill>
                <a:latin typeface="+mn-lt"/>
                <a:ea typeface="+mn-ea"/>
                <a:cs typeface="+mn-cs"/>
              </a:defRPr>
            </a:lvl2pPr>
            <a:lvl3pPr marL="548640" indent="-228600" algn="l" defTabSz="914400" rtl="0" eaLnBrk="1" latinLnBrk="0" hangingPunct="1">
              <a:lnSpc>
                <a:spcPct val="120000"/>
              </a:lnSpc>
              <a:spcBef>
                <a:spcPts val="500"/>
              </a:spcBef>
              <a:buFont typeface="Arial" panose="020B0604020202020204" pitchFamily="34" charset="0"/>
              <a:buChar char="•"/>
              <a:defRPr sz="1400" kern="1200" spc="120">
                <a:solidFill>
                  <a:schemeClr val="tx1"/>
                </a:solidFill>
                <a:latin typeface="+mn-lt"/>
                <a:ea typeface="+mn-ea"/>
                <a:cs typeface="+mn-cs"/>
              </a:defRPr>
            </a:lvl3pPr>
            <a:lvl4pPr marL="594360" indent="0" algn="l" defTabSz="914400" rtl="0" eaLnBrk="1" latinLnBrk="0" hangingPunct="1">
              <a:lnSpc>
                <a:spcPct val="120000"/>
              </a:lnSpc>
              <a:spcBef>
                <a:spcPts val="500"/>
              </a:spcBef>
              <a:buFontTx/>
              <a:buNone/>
              <a:defRPr sz="1200" b="1" kern="1200" spc="120">
                <a:solidFill>
                  <a:schemeClr val="tx1"/>
                </a:solidFill>
                <a:latin typeface="+mn-lt"/>
                <a:ea typeface="+mn-ea"/>
                <a:cs typeface="+mn-cs"/>
              </a:defRPr>
            </a:lvl4pPr>
            <a:lvl5pPr marL="822960" indent="-228600" algn="l" defTabSz="914400" rtl="0" eaLnBrk="1" latinLnBrk="0" hangingPunct="1">
              <a:lnSpc>
                <a:spcPct val="120000"/>
              </a:lnSpc>
              <a:spcBef>
                <a:spcPts val="500"/>
              </a:spcBef>
              <a:buFont typeface="Arial" panose="020B0604020202020204" pitchFamily="34" charset="0"/>
              <a:buChar char="•"/>
              <a:defRPr sz="1200" kern="1200" spc="12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 lvl="1"/>
            <a:endParaRPr kumimoji="0" lang="en-US" altLang="ja-JP" sz="2800" b="0" dirty="0"/>
          </a:p>
        </p:txBody>
      </p:sp>
      <p:pic>
        <p:nvPicPr>
          <p:cNvPr id="4" name="図 3">
            <a:extLst>
              <a:ext uri="{FF2B5EF4-FFF2-40B4-BE49-F238E27FC236}">
                <a16:creationId xmlns:a16="http://schemas.microsoft.com/office/drawing/2014/main" id="{2B871B1F-9C2D-BC5F-B5C0-238BA31B29FA}"/>
              </a:ext>
            </a:extLst>
          </p:cNvPr>
          <p:cNvPicPr>
            <a:picLocks noChangeAspect="1"/>
          </p:cNvPicPr>
          <p:nvPr/>
        </p:nvPicPr>
        <p:blipFill>
          <a:blip r:embed="rId2"/>
          <a:stretch>
            <a:fillRect/>
          </a:stretch>
        </p:blipFill>
        <p:spPr>
          <a:xfrm>
            <a:off x="10233329" y="125257"/>
            <a:ext cx="1792164" cy="639606"/>
          </a:xfrm>
          <a:prstGeom prst="rect">
            <a:avLst/>
          </a:prstGeom>
          <a:ln>
            <a:solidFill>
              <a:schemeClr val="accent1"/>
            </a:solidFill>
          </a:ln>
        </p:spPr>
      </p:pic>
      <p:pic>
        <p:nvPicPr>
          <p:cNvPr id="5" name="図 4" descr="ヘルメット が含まれている画像&#10;&#10;自動的に生成された説明">
            <a:extLst>
              <a:ext uri="{FF2B5EF4-FFF2-40B4-BE49-F238E27FC236}">
                <a16:creationId xmlns:a16="http://schemas.microsoft.com/office/drawing/2014/main" id="{420A833A-9168-10E8-C576-A224415D8A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66387" y="4183651"/>
            <a:ext cx="1219423" cy="1482709"/>
          </a:xfrm>
          <a:prstGeom prst="rect">
            <a:avLst/>
          </a:prstGeom>
        </p:spPr>
      </p:pic>
    </p:spTree>
    <p:extLst>
      <p:ext uri="{BB962C8B-B14F-4D97-AF65-F5344CB8AC3E}">
        <p14:creationId xmlns:p14="http://schemas.microsoft.com/office/powerpoint/2010/main" val="37112099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コンテンツ プレースホルダー 5">
            <a:extLst>
              <a:ext uri="{FF2B5EF4-FFF2-40B4-BE49-F238E27FC236}">
                <a16:creationId xmlns:a16="http://schemas.microsoft.com/office/drawing/2014/main" id="{AD7BAC8A-DFA8-A8A0-23B4-047F222F894E}"/>
              </a:ext>
            </a:extLst>
          </p:cNvPr>
          <p:cNvSpPr txBox="1">
            <a:spLocks/>
          </p:cNvSpPr>
          <p:nvPr/>
        </p:nvSpPr>
        <p:spPr>
          <a:xfrm>
            <a:off x="598997" y="2703444"/>
            <a:ext cx="10600225" cy="1534602"/>
          </a:xfrm>
          <a:prstGeom prst="rect">
            <a:avLst/>
          </a:prstGeom>
        </p:spPr>
        <p:txBody>
          <a:bodyPr lIns="109728" tIns="109728" rIns="109728" bIns="91440"/>
          <a:lstStyle>
            <a:lvl1pPr marL="228600" indent="-228600" algn="l" defTabSz="914400" rtl="0" eaLnBrk="1" latinLnBrk="0" hangingPunct="1">
              <a:lnSpc>
                <a:spcPct val="120000"/>
              </a:lnSpc>
              <a:spcBef>
                <a:spcPts val="1000"/>
              </a:spcBef>
              <a:buFont typeface="Arial" panose="020B0604020202020204" pitchFamily="34" charset="0"/>
              <a:buChar char="•"/>
              <a:defRPr sz="1800" kern="1200" spc="120">
                <a:solidFill>
                  <a:schemeClr val="tx1"/>
                </a:solidFill>
                <a:latin typeface="+mn-lt"/>
                <a:ea typeface="+mn-ea"/>
                <a:cs typeface="+mn-cs"/>
              </a:defRPr>
            </a:lvl1pPr>
            <a:lvl2pPr marL="274320" indent="0" algn="l" defTabSz="914400" rtl="0" eaLnBrk="1" latinLnBrk="0" hangingPunct="1">
              <a:lnSpc>
                <a:spcPct val="120000"/>
              </a:lnSpc>
              <a:spcBef>
                <a:spcPts val="500"/>
              </a:spcBef>
              <a:buFontTx/>
              <a:buNone/>
              <a:defRPr sz="1600" b="1" kern="1200" spc="120">
                <a:solidFill>
                  <a:schemeClr val="tx1"/>
                </a:solidFill>
                <a:latin typeface="+mn-lt"/>
                <a:ea typeface="+mn-ea"/>
                <a:cs typeface="+mn-cs"/>
              </a:defRPr>
            </a:lvl2pPr>
            <a:lvl3pPr marL="548640" indent="-228600" algn="l" defTabSz="914400" rtl="0" eaLnBrk="1" latinLnBrk="0" hangingPunct="1">
              <a:lnSpc>
                <a:spcPct val="120000"/>
              </a:lnSpc>
              <a:spcBef>
                <a:spcPts val="500"/>
              </a:spcBef>
              <a:buFont typeface="Arial" panose="020B0604020202020204" pitchFamily="34" charset="0"/>
              <a:buChar char="•"/>
              <a:defRPr sz="1400" kern="1200" spc="120">
                <a:solidFill>
                  <a:schemeClr val="tx1"/>
                </a:solidFill>
                <a:latin typeface="+mn-lt"/>
                <a:ea typeface="+mn-ea"/>
                <a:cs typeface="+mn-cs"/>
              </a:defRPr>
            </a:lvl3pPr>
            <a:lvl4pPr marL="594360" indent="0" algn="l" defTabSz="914400" rtl="0" eaLnBrk="1" latinLnBrk="0" hangingPunct="1">
              <a:lnSpc>
                <a:spcPct val="120000"/>
              </a:lnSpc>
              <a:spcBef>
                <a:spcPts val="500"/>
              </a:spcBef>
              <a:buFontTx/>
              <a:buNone/>
              <a:defRPr sz="1200" b="1" kern="1200" spc="120">
                <a:solidFill>
                  <a:schemeClr val="tx1"/>
                </a:solidFill>
                <a:latin typeface="+mn-lt"/>
                <a:ea typeface="+mn-ea"/>
                <a:cs typeface="+mn-cs"/>
              </a:defRPr>
            </a:lvl4pPr>
            <a:lvl5pPr marL="822960" indent="-228600" algn="l" defTabSz="914400" rtl="0" eaLnBrk="1" latinLnBrk="0" hangingPunct="1">
              <a:lnSpc>
                <a:spcPct val="120000"/>
              </a:lnSpc>
              <a:spcBef>
                <a:spcPts val="500"/>
              </a:spcBef>
              <a:buFont typeface="Arial" panose="020B0604020202020204" pitchFamily="34" charset="0"/>
              <a:buChar char="•"/>
              <a:defRPr sz="1200" kern="1200" spc="12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 lvl="1" algn="ctr">
              <a:lnSpc>
                <a:spcPct val="150000"/>
              </a:lnSpc>
            </a:pPr>
            <a:endParaRPr kumimoji="0" lang="en-US" altLang="ja-JP" sz="3600" dirty="0"/>
          </a:p>
        </p:txBody>
      </p:sp>
      <p:sp>
        <p:nvSpPr>
          <p:cNvPr id="2" name="正方形/長方形 1">
            <a:extLst>
              <a:ext uri="{FF2B5EF4-FFF2-40B4-BE49-F238E27FC236}">
                <a16:creationId xmlns:a16="http://schemas.microsoft.com/office/drawing/2014/main" id="{1B2AC775-592F-9C70-5CDB-A83E37904580}"/>
              </a:ext>
            </a:extLst>
          </p:cNvPr>
          <p:cNvSpPr/>
          <p:nvPr/>
        </p:nvSpPr>
        <p:spPr>
          <a:xfrm>
            <a:off x="598996" y="321848"/>
            <a:ext cx="9037985" cy="735756"/>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square" tIns="90000" bIns="90000" rtlCol="0" anchor="ctr" anchorCtr="1">
            <a:spAutoFit/>
          </a:bodyPr>
          <a:lstStyle/>
          <a:p>
            <a:pPr algn="ctr"/>
            <a:r>
              <a:rPr kumimoji="1" lang="ja-JP" altLang="en-US" sz="3600" b="1" dirty="0"/>
              <a:t>特技や魔法を考えていたら。。。</a:t>
            </a:r>
          </a:p>
        </p:txBody>
      </p:sp>
      <p:sp>
        <p:nvSpPr>
          <p:cNvPr id="3" name="コンテンツ プレースホルダー 5">
            <a:extLst>
              <a:ext uri="{FF2B5EF4-FFF2-40B4-BE49-F238E27FC236}">
                <a16:creationId xmlns:a16="http://schemas.microsoft.com/office/drawing/2014/main" id="{F596A357-8B09-B300-5E37-9F963D2661ED}"/>
              </a:ext>
            </a:extLst>
          </p:cNvPr>
          <p:cNvSpPr txBox="1">
            <a:spLocks/>
          </p:cNvSpPr>
          <p:nvPr/>
        </p:nvSpPr>
        <p:spPr>
          <a:xfrm>
            <a:off x="727543" y="1443162"/>
            <a:ext cx="10600225" cy="3836504"/>
          </a:xfrm>
          <a:prstGeom prst="rect">
            <a:avLst/>
          </a:prstGeom>
        </p:spPr>
        <p:txBody>
          <a:bodyPr lIns="109728" tIns="109728" rIns="109728" bIns="91440"/>
          <a:lstStyle>
            <a:lvl1pPr marL="228600" indent="-228600" algn="l" defTabSz="914400" rtl="0" eaLnBrk="1" latinLnBrk="0" hangingPunct="1">
              <a:lnSpc>
                <a:spcPct val="120000"/>
              </a:lnSpc>
              <a:spcBef>
                <a:spcPts val="1000"/>
              </a:spcBef>
              <a:buFont typeface="Arial" panose="020B0604020202020204" pitchFamily="34" charset="0"/>
              <a:buChar char="•"/>
              <a:defRPr sz="1800" kern="1200" spc="120">
                <a:solidFill>
                  <a:schemeClr val="tx1"/>
                </a:solidFill>
                <a:latin typeface="+mn-lt"/>
                <a:ea typeface="+mn-ea"/>
                <a:cs typeface="+mn-cs"/>
              </a:defRPr>
            </a:lvl1pPr>
            <a:lvl2pPr marL="274320" indent="0" algn="l" defTabSz="914400" rtl="0" eaLnBrk="1" latinLnBrk="0" hangingPunct="1">
              <a:lnSpc>
                <a:spcPct val="120000"/>
              </a:lnSpc>
              <a:spcBef>
                <a:spcPts val="500"/>
              </a:spcBef>
              <a:buFontTx/>
              <a:buNone/>
              <a:defRPr sz="1600" b="1" kern="1200" spc="120">
                <a:solidFill>
                  <a:schemeClr val="tx1"/>
                </a:solidFill>
                <a:latin typeface="+mn-lt"/>
                <a:ea typeface="+mn-ea"/>
                <a:cs typeface="+mn-cs"/>
              </a:defRPr>
            </a:lvl2pPr>
            <a:lvl3pPr marL="548640" indent="-228600" algn="l" defTabSz="914400" rtl="0" eaLnBrk="1" latinLnBrk="0" hangingPunct="1">
              <a:lnSpc>
                <a:spcPct val="120000"/>
              </a:lnSpc>
              <a:spcBef>
                <a:spcPts val="500"/>
              </a:spcBef>
              <a:buFont typeface="Arial" panose="020B0604020202020204" pitchFamily="34" charset="0"/>
              <a:buChar char="•"/>
              <a:defRPr sz="1400" kern="1200" spc="120">
                <a:solidFill>
                  <a:schemeClr val="tx1"/>
                </a:solidFill>
                <a:latin typeface="+mn-lt"/>
                <a:ea typeface="+mn-ea"/>
                <a:cs typeface="+mn-cs"/>
              </a:defRPr>
            </a:lvl3pPr>
            <a:lvl4pPr marL="594360" indent="0" algn="l" defTabSz="914400" rtl="0" eaLnBrk="1" latinLnBrk="0" hangingPunct="1">
              <a:lnSpc>
                <a:spcPct val="120000"/>
              </a:lnSpc>
              <a:spcBef>
                <a:spcPts val="500"/>
              </a:spcBef>
              <a:buFontTx/>
              <a:buNone/>
              <a:defRPr sz="1200" b="1" kern="1200" spc="120">
                <a:solidFill>
                  <a:schemeClr val="tx1"/>
                </a:solidFill>
                <a:latin typeface="+mn-lt"/>
                <a:ea typeface="+mn-ea"/>
                <a:cs typeface="+mn-cs"/>
              </a:defRPr>
            </a:lvl4pPr>
            <a:lvl5pPr marL="822960" indent="-228600" algn="l" defTabSz="914400" rtl="0" eaLnBrk="1" latinLnBrk="0" hangingPunct="1">
              <a:lnSpc>
                <a:spcPct val="120000"/>
              </a:lnSpc>
              <a:spcBef>
                <a:spcPts val="500"/>
              </a:spcBef>
              <a:buFont typeface="Arial" panose="020B0604020202020204" pitchFamily="34" charset="0"/>
              <a:buChar char="•"/>
              <a:defRPr sz="1200" kern="1200" spc="12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 lvl="1">
              <a:lnSpc>
                <a:spcPct val="150000"/>
              </a:lnSpc>
            </a:pPr>
            <a:r>
              <a:rPr kumimoji="0" lang="ja-JP" altLang="en-US" sz="2400" b="0" dirty="0"/>
              <a:t>戦士も「たたかう」だけだとつまらんから特技とかほしいな。</a:t>
            </a:r>
            <a:endParaRPr kumimoji="0" lang="en-US" altLang="ja-JP" sz="2400" b="0" dirty="0"/>
          </a:p>
          <a:p>
            <a:pPr marL="45720" lvl="1">
              <a:lnSpc>
                <a:spcPct val="150000"/>
              </a:lnSpc>
            </a:pPr>
            <a:r>
              <a:rPr kumimoji="0" lang="ja-JP" altLang="en-US" sz="2400" b="0" dirty="0"/>
              <a:t>魔法使いは多めに用意、僧侶系は回復とかバフ系（攻撃力アップなど）の要素もほしいな。</a:t>
            </a:r>
            <a:br>
              <a:rPr kumimoji="0" lang="en-US" altLang="ja-JP" sz="2000" b="0" dirty="0"/>
            </a:br>
            <a:endParaRPr kumimoji="0" lang="en-US" altLang="ja-JP" sz="2000" b="0" dirty="0"/>
          </a:p>
          <a:p>
            <a:pPr marL="45720" lvl="1">
              <a:lnSpc>
                <a:spcPct val="150000"/>
              </a:lnSpc>
            </a:pPr>
            <a:r>
              <a:rPr kumimoji="0" lang="ja-JP" altLang="en-US" sz="2800" dirty="0"/>
              <a:t>ん！？これ</a:t>
            </a:r>
            <a:r>
              <a:rPr kumimoji="0" lang="ja-JP" altLang="en-US" sz="2800" b="0" dirty="0"/>
              <a:t>、</a:t>
            </a:r>
            <a:r>
              <a:rPr kumimoji="0" lang="en-US" altLang="ja-JP" sz="2800" dirty="0"/>
              <a:t>J</a:t>
            </a:r>
            <a:r>
              <a:rPr kumimoji="0" lang="en-US" altLang="ja-JP" sz="2800" b="0" dirty="0"/>
              <a:t>apan </a:t>
            </a:r>
            <a:r>
              <a:rPr kumimoji="0" lang="en-US" altLang="ja-JP" sz="2800" dirty="0">
                <a:solidFill>
                  <a:srgbClr val="FF3399"/>
                </a:solidFill>
              </a:rPr>
              <a:t>P</a:t>
            </a:r>
            <a:r>
              <a:rPr kumimoji="0" lang="en-US" altLang="ja-JP" sz="2800" b="0" dirty="0">
                <a:solidFill>
                  <a:srgbClr val="FF3399"/>
                </a:solidFill>
              </a:rPr>
              <a:t>ower </a:t>
            </a:r>
            <a:r>
              <a:rPr kumimoji="0" lang="en-US" altLang="ja-JP" sz="2800" dirty="0">
                <a:solidFill>
                  <a:srgbClr val="FF3399"/>
                </a:solidFill>
              </a:rPr>
              <a:t>P</a:t>
            </a:r>
            <a:r>
              <a:rPr kumimoji="0" lang="en-US" altLang="ja-JP" sz="2800" b="0" dirty="0">
                <a:solidFill>
                  <a:srgbClr val="FF3399"/>
                </a:solidFill>
              </a:rPr>
              <a:t>latform </a:t>
            </a:r>
            <a:r>
              <a:rPr kumimoji="0" lang="en-US" altLang="ja-JP" sz="2800" dirty="0"/>
              <a:t>G</a:t>
            </a:r>
            <a:r>
              <a:rPr kumimoji="0" lang="en-US" altLang="ja-JP" sz="2800" b="0" dirty="0"/>
              <a:t>ame </a:t>
            </a:r>
            <a:r>
              <a:rPr kumimoji="0" lang="en-US" altLang="ja-JP" sz="2800" dirty="0"/>
              <a:t>B</a:t>
            </a:r>
            <a:r>
              <a:rPr kumimoji="0" lang="en-US" altLang="ja-JP" sz="2800" b="0" dirty="0"/>
              <a:t>uilders (JPPGB)</a:t>
            </a:r>
            <a:r>
              <a:rPr kumimoji="0" lang="ja-JP" altLang="en-US" sz="2800" b="0" dirty="0"/>
              <a:t> ですよね？</a:t>
            </a:r>
            <a:r>
              <a:rPr kumimoji="0" lang="ja-JP" altLang="en-US" sz="2800" dirty="0">
                <a:solidFill>
                  <a:schemeClr val="tx2"/>
                </a:solidFill>
              </a:rPr>
              <a:t>ならいっそ！？</a:t>
            </a:r>
            <a:endParaRPr kumimoji="0" lang="en-US" altLang="ja-JP" sz="2800" dirty="0">
              <a:solidFill>
                <a:schemeClr val="tx2"/>
              </a:solidFill>
            </a:endParaRPr>
          </a:p>
          <a:p>
            <a:pPr marL="45720" lvl="1">
              <a:lnSpc>
                <a:spcPct val="150000"/>
              </a:lnSpc>
            </a:pPr>
            <a:endParaRPr kumimoji="0" lang="en-US" altLang="ja-JP" sz="2400" dirty="0">
              <a:solidFill>
                <a:schemeClr val="tx2"/>
              </a:solidFill>
            </a:endParaRPr>
          </a:p>
          <a:p>
            <a:pPr marL="45720" lvl="1">
              <a:lnSpc>
                <a:spcPct val="150000"/>
              </a:lnSpc>
            </a:pPr>
            <a:endParaRPr kumimoji="0" lang="en-US" altLang="ja-JP" sz="2400" dirty="0">
              <a:solidFill>
                <a:schemeClr val="tx2"/>
              </a:solidFill>
            </a:endParaRPr>
          </a:p>
          <a:p>
            <a:pPr marL="45720" lvl="1">
              <a:lnSpc>
                <a:spcPct val="150000"/>
              </a:lnSpc>
            </a:pPr>
            <a:endParaRPr kumimoji="0" lang="en-US" altLang="ja-JP" sz="2400" b="0" dirty="0"/>
          </a:p>
        </p:txBody>
      </p:sp>
      <p:pic>
        <p:nvPicPr>
          <p:cNvPr id="5" name="図 4">
            <a:extLst>
              <a:ext uri="{FF2B5EF4-FFF2-40B4-BE49-F238E27FC236}">
                <a16:creationId xmlns:a16="http://schemas.microsoft.com/office/drawing/2014/main" id="{9205CF2E-2B02-E720-AA2F-FD2E238D3564}"/>
              </a:ext>
            </a:extLst>
          </p:cNvPr>
          <p:cNvPicPr>
            <a:picLocks noChangeAspect="1"/>
          </p:cNvPicPr>
          <p:nvPr/>
        </p:nvPicPr>
        <p:blipFill>
          <a:blip r:embed="rId2"/>
          <a:stretch>
            <a:fillRect/>
          </a:stretch>
        </p:blipFill>
        <p:spPr>
          <a:xfrm>
            <a:off x="10233329" y="125257"/>
            <a:ext cx="1792164" cy="639606"/>
          </a:xfrm>
          <a:prstGeom prst="rect">
            <a:avLst/>
          </a:prstGeom>
          <a:ln>
            <a:solidFill>
              <a:schemeClr val="accent1"/>
            </a:solidFill>
          </a:ln>
        </p:spPr>
      </p:pic>
    </p:spTree>
    <p:extLst>
      <p:ext uri="{BB962C8B-B14F-4D97-AF65-F5344CB8AC3E}">
        <p14:creationId xmlns:p14="http://schemas.microsoft.com/office/powerpoint/2010/main" val="41572886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コンテンツ プレースホルダー 5">
            <a:extLst>
              <a:ext uri="{FF2B5EF4-FFF2-40B4-BE49-F238E27FC236}">
                <a16:creationId xmlns:a16="http://schemas.microsoft.com/office/drawing/2014/main" id="{AD7BAC8A-DFA8-A8A0-23B4-047F222F894E}"/>
              </a:ext>
            </a:extLst>
          </p:cNvPr>
          <p:cNvSpPr txBox="1">
            <a:spLocks/>
          </p:cNvSpPr>
          <p:nvPr/>
        </p:nvSpPr>
        <p:spPr>
          <a:xfrm>
            <a:off x="598997" y="2703444"/>
            <a:ext cx="10600225" cy="1876507"/>
          </a:xfrm>
          <a:prstGeom prst="rect">
            <a:avLst/>
          </a:prstGeom>
        </p:spPr>
        <p:txBody>
          <a:bodyPr lIns="109728" tIns="109728" rIns="109728" bIns="91440"/>
          <a:lstStyle>
            <a:lvl1pPr marL="228600" indent="-228600" algn="l" defTabSz="914400" rtl="0" eaLnBrk="1" latinLnBrk="0" hangingPunct="1">
              <a:lnSpc>
                <a:spcPct val="120000"/>
              </a:lnSpc>
              <a:spcBef>
                <a:spcPts val="1000"/>
              </a:spcBef>
              <a:buFont typeface="Arial" panose="020B0604020202020204" pitchFamily="34" charset="0"/>
              <a:buChar char="•"/>
              <a:defRPr sz="1800" kern="1200" spc="120">
                <a:solidFill>
                  <a:schemeClr val="tx1"/>
                </a:solidFill>
                <a:latin typeface="+mn-lt"/>
                <a:ea typeface="+mn-ea"/>
                <a:cs typeface="+mn-cs"/>
              </a:defRPr>
            </a:lvl1pPr>
            <a:lvl2pPr marL="274320" indent="0" algn="l" defTabSz="914400" rtl="0" eaLnBrk="1" latinLnBrk="0" hangingPunct="1">
              <a:lnSpc>
                <a:spcPct val="120000"/>
              </a:lnSpc>
              <a:spcBef>
                <a:spcPts val="500"/>
              </a:spcBef>
              <a:buFontTx/>
              <a:buNone/>
              <a:defRPr sz="1600" b="1" kern="1200" spc="120">
                <a:solidFill>
                  <a:schemeClr val="tx1"/>
                </a:solidFill>
                <a:latin typeface="+mn-lt"/>
                <a:ea typeface="+mn-ea"/>
                <a:cs typeface="+mn-cs"/>
              </a:defRPr>
            </a:lvl2pPr>
            <a:lvl3pPr marL="548640" indent="-228600" algn="l" defTabSz="914400" rtl="0" eaLnBrk="1" latinLnBrk="0" hangingPunct="1">
              <a:lnSpc>
                <a:spcPct val="120000"/>
              </a:lnSpc>
              <a:spcBef>
                <a:spcPts val="500"/>
              </a:spcBef>
              <a:buFont typeface="Arial" panose="020B0604020202020204" pitchFamily="34" charset="0"/>
              <a:buChar char="•"/>
              <a:defRPr sz="1400" kern="1200" spc="120">
                <a:solidFill>
                  <a:schemeClr val="tx1"/>
                </a:solidFill>
                <a:latin typeface="+mn-lt"/>
                <a:ea typeface="+mn-ea"/>
                <a:cs typeface="+mn-cs"/>
              </a:defRPr>
            </a:lvl3pPr>
            <a:lvl4pPr marL="594360" indent="0" algn="l" defTabSz="914400" rtl="0" eaLnBrk="1" latinLnBrk="0" hangingPunct="1">
              <a:lnSpc>
                <a:spcPct val="120000"/>
              </a:lnSpc>
              <a:spcBef>
                <a:spcPts val="500"/>
              </a:spcBef>
              <a:buFontTx/>
              <a:buNone/>
              <a:defRPr sz="1200" b="1" kern="1200" spc="120">
                <a:solidFill>
                  <a:schemeClr val="tx1"/>
                </a:solidFill>
                <a:latin typeface="+mn-lt"/>
                <a:ea typeface="+mn-ea"/>
                <a:cs typeface="+mn-cs"/>
              </a:defRPr>
            </a:lvl4pPr>
            <a:lvl5pPr marL="822960" indent="-228600" algn="l" defTabSz="914400" rtl="0" eaLnBrk="1" latinLnBrk="0" hangingPunct="1">
              <a:lnSpc>
                <a:spcPct val="120000"/>
              </a:lnSpc>
              <a:spcBef>
                <a:spcPts val="500"/>
              </a:spcBef>
              <a:buFont typeface="Arial" panose="020B0604020202020204" pitchFamily="34" charset="0"/>
              <a:buChar char="•"/>
              <a:defRPr sz="1200" kern="1200" spc="12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 lvl="1" algn="ctr">
              <a:lnSpc>
                <a:spcPct val="150000"/>
              </a:lnSpc>
            </a:pPr>
            <a:r>
              <a:rPr kumimoji="0" lang="ja-JP" altLang="en-US" sz="3600" dirty="0"/>
              <a:t>スキルを</a:t>
            </a:r>
            <a:r>
              <a:rPr kumimoji="0" lang="en-US" altLang="ja-JP" sz="3600" dirty="0"/>
              <a:t>Power</a:t>
            </a:r>
            <a:r>
              <a:rPr kumimoji="0" lang="ja-JP" altLang="en-US" sz="3600" dirty="0"/>
              <a:t> </a:t>
            </a:r>
            <a:r>
              <a:rPr kumimoji="0" lang="en-US" altLang="ja-JP" sz="3600" dirty="0"/>
              <a:t>Platform</a:t>
            </a:r>
            <a:r>
              <a:rPr kumimoji="0" lang="ja-JP" altLang="en-US" sz="3600" dirty="0"/>
              <a:t>ファミリーに</a:t>
            </a:r>
            <a:endParaRPr kumimoji="0" lang="en-US" altLang="ja-JP" sz="3600" dirty="0"/>
          </a:p>
          <a:p>
            <a:pPr marL="45720" lvl="1" algn="ctr">
              <a:lnSpc>
                <a:spcPct val="150000"/>
              </a:lnSpc>
            </a:pPr>
            <a:r>
              <a:rPr kumimoji="0" lang="ja-JP" altLang="en-US" sz="3600" dirty="0"/>
              <a:t>したらオモロくないか？？</a:t>
            </a:r>
            <a:endParaRPr kumimoji="0" lang="en-US" altLang="ja-JP" sz="3600" dirty="0"/>
          </a:p>
        </p:txBody>
      </p:sp>
      <p:sp>
        <p:nvSpPr>
          <p:cNvPr id="3" name="正方形/長方形 2">
            <a:extLst>
              <a:ext uri="{FF2B5EF4-FFF2-40B4-BE49-F238E27FC236}">
                <a16:creationId xmlns:a16="http://schemas.microsoft.com/office/drawing/2014/main" id="{550548C2-8CD7-4D84-DE8A-F1D4D37279CB}"/>
              </a:ext>
            </a:extLst>
          </p:cNvPr>
          <p:cNvSpPr/>
          <p:nvPr/>
        </p:nvSpPr>
        <p:spPr>
          <a:xfrm>
            <a:off x="598996" y="321848"/>
            <a:ext cx="9037985" cy="735756"/>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square" tIns="90000" bIns="90000" rtlCol="0" anchor="ctr" anchorCtr="1">
            <a:spAutoFit/>
          </a:bodyPr>
          <a:lstStyle/>
          <a:p>
            <a:pPr algn="ctr"/>
            <a:r>
              <a:rPr kumimoji="1" lang="ja-JP" altLang="en-US" sz="3600" b="1" dirty="0"/>
              <a:t>特技や魔法を考えていたら。。。</a:t>
            </a:r>
          </a:p>
        </p:txBody>
      </p:sp>
      <p:pic>
        <p:nvPicPr>
          <p:cNvPr id="5" name="図 4">
            <a:extLst>
              <a:ext uri="{FF2B5EF4-FFF2-40B4-BE49-F238E27FC236}">
                <a16:creationId xmlns:a16="http://schemas.microsoft.com/office/drawing/2014/main" id="{2F3FDB78-6F81-DFA5-D0D0-D88E8A56DC70}"/>
              </a:ext>
            </a:extLst>
          </p:cNvPr>
          <p:cNvPicPr>
            <a:picLocks noChangeAspect="1"/>
          </p:cNvPicPr>
          <p:nvPr/>
        </p:nvPicPr>
        <p:blipFill>
          <a:blip r:embed="rId2"/>
          <a:stretch>
            <a:fillRect/>
          </a:stretch>
        </p:blipFill>
        <p:spPr>
          <a:xfrm>
            <a:off x="10233329" y="125257"/>
            <a:ext cx="1792164" cy="639606"/>
          </a:xfrm>
          <a:prstGeom prst="rect">
            <a:avLst/>
          </a:prstGeom>
          <a:ln>
            <a:solidFill>
              <a:schemeClr val="accent1"/>
            </a:solidFill>
          </a:ln>
        </p:spPr>
      </p:pic>
    </p:spTree>
    <p:extLst>
      <p:ext uri="{BB962C8B-B14F-4D97-AF65-F5344CB8AC3E}">
        <p14:creationId xmlns:p14="http://schemas.microsoft.com/office/powerpoint/2010/main" val="20123017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E6D960A1-23C5-1CB3-73E4-AA62C1ED91C4}"/>
              </a:ext>
            </a:extLst>
          </p:cNvPr>
          <p:cNvPicPr>
            <a:picLocks noChangeAspect="1"/>
          </p:cNvPicPr>
          <p:nvPr/>
        </p:nvPicPr>
        <p:blipFill rotWithShape="1">
          <a:blip r:embed="rId2"/>
          <a:srcRect t="1400" r="585"/>
          <a:stretch/>
        </p:blipFill>
        <p:spPr>
          <a:xfrm>
            <a:off x="2519116" y="1914657"/>
            <a:ext cx="7153768" cy="3028685"/>
          </a:xfrm>
          <a:prstGeom prst="rect">
            <a:avLst/>
          </a:prstGeom>
          <a:ln w="38100">
            <a:solidFill>
              <a:schemeClr val="tx1"/>
            </a:solidFill>
          </a:ln>
        </p:spPr>
      </p:pic>
      <p:sp>
        <p:nvSpPr>
          <p:cNvPr id="5" name="正方形/長方形 4">
            <a:extLst>
              <a:ext uri="{FF2B5EF4-FFF2-40B4-BE49-F238E27FC236}">
                <a16:creationId xmlns:a16="http://schemas.microsoft.com/office/drawing/2014/main" id="{78A9D71F-DDC7-A13A-CEA9-186226408B18}"/>
              </a:ext>
            </a:extLst>
          </p:cNvPr>
          <p:cNvSpPr/>
          <p:nvPr/>
        </p:nvSpPr>
        <p:spPr>
          <a:xfrm>
            <a:off x="598997" y="321848"/>
            <a:ext cx="2797173" cy="735756"/>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square" tIns="90000" bIns="90000" rtlCol="0" anchor="ctr" anchorCtr="1">
            <a:spAutoFit/>
          </a:bodyPr>
          <a:lstStyle/>
          <a:p>
            <a:pPr algn="ctr"/>
            <a:r>
              <a:rPr kumimoji="1" lang="ja-JP" altLang="en-US" sz="3600" b="1" dirty="0"/>
              <a:t>イベント</a:t>
            </a:r>
          </a:p>
        </p:txBody>
      </p:sp>
      <p:sp>
        <p:nvSpPr>
          <p:cNvPr id="7" name="テキスト ボックス 6">
            <a:extLst>
              <a:ext uri="{FF2B5EF4-FFF2-40B4-BE49-F238E27FC236}">
                <a16:creationId xmlns:a16="http://schemas.microsoft.com/office/drawing/2014/main" id="{02A2A4AF-C16A-118B-5EC7-8AE467058164}"/>
              </a:ext>
            </a:extLst>
          </p:cNvPr>
          <p:cNvSpPr txBox="1"/>
          <p:nvPr/>
        </p:nvSpPr>
        <p:spPr>
          <a:xfrm>
            <a:off x="1120346" y="1252151"/>
            <a:ext cx="10140777" cy="584775"/>
          </a:xfrm>
          <a:prstGeom prst="rect">
            <a:avLst/>
          </a:prstGeom>
          <a:noFill/>
        </p:spPr>
        <p:txBody>
          <a:bodyPr wrap="square">
            <a:spAutoFit/>
          </a:bodyPr>
          <a:lstStyle/>
          <a:p>
            <a:r>
              <a:rPr lang="en-US" altLang="ja-JP" sz="3200" b="1" dirty="0">
                <a:hlinkClick r:id="rId3"/>
              </a:rPr>
              <a:t>【JPPGB】</a:t>
            </a:r>
            <a:r>
              <a:rPr lang="ja-JP" altLang="en-US" sz="3200" b="1" dirty="0">
                <a:hlinkClick r:id="rId3"/>
              </a:rPr>
              <a:t>ゲーム作成コンテスト </a:t>
            </a:r>
            <a:r>
              <a:rPr lang="en-US" altLang="ja-JP" sz="3200" b="1" dirty="0">
                <a:hlinkClick r:id="rId3"/>
              </a:rPr>
              <a:t>#1 - </a:t>
            </a:r>
            <a:r>
              <a:rPr lang="en-US" altLang="ja-JP" sz="3200" b="1" dirty="0" err="1">
                <a:hlinkClick r:id="rId3"/>
              </a:rPr>
              <a:t>connpass</a:t>
            </a:r>
            <a:endParaRPr lang="ja-JP" altLang="en-US" sz="3200" b="1" dirty="0"/>
          </a:p>
        </p:txBody>
      </p:sp>
      <p:pic>
        <p:nvPicPr>
          <p:cNvPr id="8" name="図 7">
            <a:extLst>
              <a:ext uri="{FF2B5EF4-FFF2-40B4-BE49-F238E27FC236}">
                <a16:creationId xmlns:a16="http://schemas.microsoft.com/office/drawing/2014/main" id="{FEDE8345-2388-B43F-E285-A6BCE3643BA3}"/>
              </a:ext>
            </a:extLst>
          </p:cNvPr>
          <p:cNvPicPr>
            <a:picLocks noChangeAspect="1"/>
          </p:cNvPicPr>
          <p:nvPr/>
        </p:nvPicPr>
        <p:blipFill>
          <a:blip r:embed="rId4"/>
          <a:stretch>
            <a:fillRect/>
          </a:stretch>
        </p:blipFill>
        <p:spPr>
          <a:xfrm>
            <a:off x="10233329" y="125257"/>
            <a:ext cx="1792164" cy="639606"/>
          </a:xfrm>
          <a:prstGeom prst="rect">
            <a:avLst/>
          </a:prstGeom>
          <a:ln>
            <a:solidFill>
              <a:schemeClr val="accent1"/>
            </a:solidFill>
          </a:ln>
        </p:spPr>
      </p:pic>
      <p:sp>
        <p:nvSpPr>
          <p:cNvPr id="11" name="テキスト ボックス 10">
            <a:extLst>
              <a:ext uri="{FF2B5EF4-FFF2-40B4-BE49-F238E27FC236}">
                <a16:creationId xmlns:a16="http://schemas.microsoft.com/office/drawing/2014/main" id="{BD799862-2BDA-7871-2611-3A41E80CF98F}"/>
              </a:ext>
            </a:extLst>
          </p:cNvPr>
          <p:cNvSpPr txBox="1"/>
          <p:nvPr/>
        </p:nvSpPr>
        <p:spPr>
          <a:xfrm>
            <a:off x="1140074" y="5983450"/>
            <a:ext cx="9911849" cy="461665"/>
          </a:xfrm>
          <a:prstGeom prst="rect">
            <a:avLst/>
          </a:prstGeom>
          <a:noFill/>
        </p:spPr>
        <p:txBody>
          <a:bodyPr wrap="square">
            <a:spAutoFit/>
          </a:bodyPr>
          <a:lstStyle/>
          <a:p>
            <a:r>
              <a:rPr lang="ja-JP" altLang="en-US" sz="2400" b="1" dirty="0">
                <a:hlinkClick r:id="rId5"/>
              </a:rPr>
              <a:t>ゲーム作成コンテスト </a:t>
            </a:r>
            <a:r>
              <a:rPr lang="en-US" altLang="ja-JP" sz="2400" b="1" dirty="0">
                <a:hlinkClick r:id="rId5"/>
              </a:rPr>
              <a:t>| Midnight theme (koruneko.github.io)</a:t>
            </a:r>
            <a:endParaRPr lang="ja-JP" altLang="en-US" sz="2400" b="1" dirty="0"/>
          </a:p>
        </p:txBody>
      </p:sp>
      <p:sp>
        <p:nvSpPr>
          <p:cNvPr id="12" name="コンテンツ プレースホルダー 5">
            <a:extLst>
              <a:ext uri="{FF2B5EF4-FFF2-40B4-BE49-F238E27FC236}">
                <a16:creationId xmlns:a16="http://schemas.microsoft.com/office/drawing/2014/main" id="{3C32ED32-E426-047E-9797-190E04DFFF37}"/>
              </a:ext>
            </a:extLst>
          </p:cNvPr>
          <p:cNvSpPr txBox="1">
            <a:spLocks/>
          </p:cNvSpPr>
          <p:nvPr/>
        </p:nvSpPr>
        <p:spPr>
          <a:xfrm>
            <a:off x="1120346" y="5148210"/>
            <a:ext cx="3432313" cy="781714"/>
          </a:xfrm>
          <a:prstGeom prst="rect">
            <a:avLst/>
          </a:prstGeom>
        </p:spPr>
        <p:txBody>
          <a:bodyPr lIns="109728" tIns="109728" rIns="109728" bIns="91440"/>
          <a:lstStyle>
            <a:lvl1pPr marL="228600" indent="-228600" algn="l" defTabSz="914400" rtl="0" eaLnBrk="1" latinLnBrk="0" hangingPunct="1">
              <a:lnSpc>
                <a:spcPct val="120000"/>
              </a:lnSpc>
              <a:spcBef>
                <a:spcPts val="1000"/>
              </a:spcBef>
              <a:buFont typeface="Arial" panose="020B0604020202020204" pitchFamily="34" charset="0"/>
              <a:buChar char="•"/>
              <a:defRPr sz="1800" kern="1200" spc="120">
                <a:solidFill>
                  <a:schemeClr val="tx1"/>
                </a:solidFill>
                <a:latin typeface="+mn-lt"/>
                <a:ea typeface="+mn-ea"/>
                <a:cs typeface="+mn-cs"/>
              </a:defRPr>
            </a:lvl1pPr>
            <a:lvl2pPr marL="274320" indent="0" algn="l" defTabSz="914400" rtl="0" eaLnBrk="1" latinLnBrk="0" hangingPunct="1">
              <a:lnSpc>
                <a:spcPct val="120000"/>
              </a:lnSpc>
              <a:spcBef>
                <a:spcPts val="500"/>
              </a:spcBef>
              <a:buFontTx/>
              <a:buNone/>
              <a:defRPr sz="1600" b="1" kern="1200" spc="120">
                <a:solidFill>
                  <a:schemeClr val="tx1"/>
                </a:solidFill>
                <a:latin typeface="+mn-lt"/>
                <a:ea typeface="+mn-ea"/>
                <a:cs typeface="+mn-cs"/>
              </a:defRPr>
            </a:lvl2pPr>
            <a:lvl3pPr marL="548640" indent="-228600" algn="l" defTabSz="914400" rtl="0" eaLnBrk="1" latinLnBrk="0" hangingPunct="1">
              <a:lnSpc>
                <a:spcPct val="120000"/>
              </a:lnSpc>
              <a:spcBef>
                <a:spcPts val="500"/>
              </a:spcBef>
              <a:buFont typeface="Arial" panose="020B0604020202020204" pitchFamily="34" charset="0"/>
              <a:buChar char="•"/>
              <a:defRPr sz="1400" kern="1200" spc="120">
                <a:solidFill>
                  <a:schemeClr val="tx1"/>
                </a:solidFill>
                <a:latin typeface="+mn-lt"/>
                <a:ea typeface="+mn-ea"/>
                <a:cs typeface="+mn-cs"/>
              </a:defRPr>
            </a:lvl3pPr>
            <a:lvl4pPr marL="594360" indent="0" algn="l" defTabSz="914400" rtl="0" eaLnBrk="1" latinLnBrk="0" hangingPunct="1">
              <a:lnSpc>
                <a:spcPct val="120000"/>
              </a:lnSpc>
              <a:spcBef>
                <a:spcPts val="500"/>
              </a:spcBef>
              <a:buFontTx/>
              <a:buNone/>
              <a:defRPr sz="1200" b="1" kern="1200" spc="120">
                <a:solidFill>
                  <a:schemeClr val="tx1"/>
                </a:solidFill>
                <a:latin typeface="+mn-lt"/>
                <a:ea typeface="+mn-ea"/>
                <a:cs typeface="+mn-cs"/>
              </a:defRPr>
            </a:lvl4pPr>
            <a:lvl5pPr marL="822960" indent="-228600" algn="l" defTabSz="914400" rtl="0" eaLnBrk="1" latinLnBrk="0" hangingPunct="1">
              <a:lnSpc>
                <a:spcPct val="120000"/>
              </a:lnSpc>
              <a:spcBef>
                <a:spcPts val="500"/>
              </a:spcBef>
              <a:buFont typeface="Arial" panose="020B0604020202020204" pitchFamily="34" charset="0"/>
              <a:buChar char="•"/>
              <a:defRPr sz="1200" kern="1200" spc="12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 lvl="1">
              <a:lnSpc>
                <a:spcPct val="150000"/>
              </a:lnSpc>
            </a:pPr>
            <a:r>
              <a:rPr kumimoji="0" lang="ja-JP" altLang="en-US" sz="2800" dirty="0"/>
              <a:t>ゲーム公開ページ</a:t>
            </a:r>
            <a:endParaRPr kumimoji="0" lang="en-US" altLang="ja-JP" sz="2800" dirty="0"/>
          </a:p>
        </p:txBody>
      </p:sp>
    </p:spTree>
    <p:extLst>
      <p:ext uri="{BB962C8B-B14F-4D97-AF65-F5344CB8AC3E}">
        <p14:creationId xmlns:p14="http://schemas.microsoft.com/office/powerpoint/2010/main" val="41017566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a:extLst>
              <a:ext uri="{FF2B5EF4-FFF2-40B4-BE49-F238E27FC236}">
                <a16:creationId xmlns:a16="http://schemas.microsoft.com/office/drawing/2014/main" id="{550548C2-8CD7-4D84-DE8A-F1D4D37279CB}"/>
              </a:ext>
            </a:extLst>
          </p:cNvPr>
          <p:cNvSpPr/>
          <p:nvPr/>
        </p:nvSpPr>
        <p:spPr>
          <a:xfrm>
            <a:off x="598996" y="321848"/>
            <a:ext cx="9037985" cy="735756"/>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square" tIns="90000" bIns="90000" rtlCol="0" anchor="ctr" anchorCtr="1">
            <a:spAutoFit/>
          </a:bodyPr>
          <a:lstStyle/>
          <a:p>
            <a:pPr algn="ctr"/>
            <a:r>
              <a:rPr kumimoji="1" lang="ja-JP" altLang="en-US" sz="3600" b="1" dirty="0"/>
              <a:t>特技や魔法を考えていたら。。。</a:t>
            </a:r>
          </a:p>
        </p:txBody>
      </p:sp>
      <p:pic>
        <p:nvPicPr>
          <p:cNvPr id="5" name="図 4">
            <a:extLst>
              <a:ext uri="{FF2B5EF4-FFF2-40B4-BE49-F238E27FC236}">
                <a16:creationId xmlns:a16="http://schemas.microsoft.com/office/drawing/2014/main" id="{0B92068A-466B-A72F-26E6-1A6D603EAA17}"/>
              </a:ext>
            </a:extLst>
          </p:cNvPr>
          <p:cNvPicPr>
            <a:picLocks noChangeAspect="1"/>
          </p:cNvPicPr>
          <p:nvPr/>
        </p:nvPicPr>
        <p:blipFill rotWithShape="1">
          <a:blip r:embed="rId2"/>
          <a:srcRect r="4319" b="35632"/>
          <a:stretch/>
        </p:blipFill>
        <p:spPr>
          <a:xfrm>
            <a:off x="709976" y="2240113"/>
            <a:ext cx="5248821" cy="1876507"/>
          </a:xfrm>
          <a:prstGeom prst="rect">
            <a:avLst/>
          </a:prstGeom>
          <a:ln w="28575">
            <a:solidFill>
              <a:srgbClr val="FF3399"/>
            </a:solidFill>
          </a:ln>
        </p:spPr>
      </p:pic>
      <p:sp>
        <p:nvSpPr>
          <p:cNvPr id="6" name="コンテンツ プレースホルダー 5">
            <a:extLst>
              <a:ext uri="{FF2B5EF4-FFF2-40B4-BE49-F238E27FC236}">
                <a16:creationId xmlns:a16="http://schemas.microsoft.com/office/drawing/2014/main" id="{E3D50EF4-25CE-12ED-CACB-2F9AEA74DA7D}"/>
              </a:ext>
            </a:extLst>
          </p:cNvPr>
          <p:cNvSpPr txBox="1">
            <a:spLocks/>
          </p:cNvSpPr>
          <p:nvPr/>
        </p:nvSpPr>
        <p:spPr>
          <a:xfrm>
            <a:off x="598996" y="4329557"/>
            <a:ext cx="10600225" cy="735756"/>
          </a:xfrm>
          <a:prstGeom prst="rect">
            <a:avLst/>
          </a:prstGeom>
        </p:spPr>
        <p:txBody>
          <a:bodyPr lIns="109728" tIns="109728" rIns="109728" bIns="91440"/>
          <a:lstStyle>
            <a:lvl1pPr marL="228600" indent="-228600" algn="l" defTabSz="914400" rtl="0" eaLnBrk="1" latinLnBrk="0" hangingPunct="1">
              <a:lnSpc>
                <a:spcPct val="120000"/>
              </a:lnSpc>
              <a:spcBef>
                <a:spcPts val="1000"/>
              </a:spcBef>
              <a:buFont typeface="Arial" panose="020B0604020202020204" pitchFamily="34" charset="0"/>
              <a:buChar char="•"/>
              <a:defRPr sz="1800" kern="1200" spc="120">
                <a:solidFill>
                  <a:schemeClr val="tx1"/>
                </a:solidFill>
                <a:latin typeface="+mn-lt"/>
                <a:ea typeface="+mn-ea"/>
                <a:cs typeface="+mn-cs"/>
              </a:defRPr>
            </a:lvl1pPr>
            <a:lvl2pPr marL="274320" indent="0" algn="l" defTabSz="914400" rtl="0" eaLnBrk="1" latinLnBrk="0" hangingPunct="1">
              <a:lnSpc>
                <a:spcPct val="120000"/>
              </a:lnSpc>
              <a:spcBef>
                <a:spcPts val="500"/>
              </a:spcBef>
              <a:buFontTx/>
              <a:buNone/>
              <a:defRPr sz="1600" b="1" kern="1200" spc="120">
                <a:solidFill>
                  <a:schemeClr val="tx1"/>
                </a:solidFill>
                <a:latin typeface="+mn-lt"/>
                <a:ea typeface="+mn-ea"/>
                <a:cs typeface="+mn-cs"/>
              </a:defRPr>
            </a:lvl2pPr>
            <a:lvl3pPr marL="548640" indent="-228600" algn="l" defTabSz="914400" rtl="0" eaLnBrk="1" latinLnBrk="0" hangingPunct="1">
              <a:lnSpc>
                <a:spcPct val="120000"/>
              </a:lnSpc>
              <a:spcBef>
                <a:spcPts val="500"/>
              </a:spcBef>
              <a:buFont typeface="Arial" panose="020B0604020202020204" pitchFamily="34" charset="0"/>
              <a:buChar char="•"/>
              <a:defRPr sz="1400" kern="1200" spc="120">
                <a:solidFill>
                  <a:schemeClr val="tx1"/>
                </a:solidFill>
                <a:latin typeface="+mn-lt"/>
                <a:ea typeface="+mn-ea"/>
                <a:cs typeface="+mn-cs"/>
              </a:defRPr>
            </a:lvl3pPr>
            <a:lvl4pPr marL="594360" indent="0" algn="l" defTabSz="914400" rtl="0" eaLnBrk="1" latinLnBrk="0" hangingPunct="1">
              <a:lnSpc>
                <a:spcPct val="120000"/>
              </a:lnSpc>
              <a:spcBef>
                <a:spcPts val="500"/>
              </a:spcBef>
              <a:buFontTx/>
              <a:buNone/>
              <a:defRPr sz="1200" b="1" kern="1200" spc="120">
                <a:solidFill>
                  <a:schemeClr val="tx1"/>
                </a:solidFill>
                <a:latin typeface="+mn-lt"/>
                <a:ea typeface="+mn-ea"/>
                <a:cs typeface="+mn-cs"/>
              </a:defRPr>
            </a:lvl4pPr>
            <a:lvl5pPr marL="822960" indent="-228600" algn="l" defTabSz="914400" rtl="0" eaLnBrk="1" latinLnBrk="0" hangingPunct="1">
              <a:lnSpc>
                <a:spcPct val="120000"/>
              </a:lnSpc>
              <a:spcBef>
                <a:spcPts val="500"/>
              </a:spcBef>
              <a:buFont typeface="Arial" panose="020B0604020202020204" pitchFamily="34" charset="0"/>
              <a:buChar char="•"/>
              <a:defRPr sz="1200" kern="1200" spc="12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 lvl="1">
              <a:lnSpc>
                <a:spcPct val="150000"/>
              </a:lnSpc>
            </a:pPr>
            <a:r>
              <a:rPr kumimoji="0" lang="ja-JP" altLang="en-US" sz="2400" dirty="0"/>
              <a:t>おお！それっぽい技や魔法のアイディアが溢れ出てくるぞ！！</a:t>
            </a:r>
            <a:endParaRPr kumimoji="0" lang="en-US" altLang="ja-JP" sz="2400" dirty="0"/>
          </a:p>
        </p:txBody>
      </p:sp>
      <p:pic>
        <p:nvPicPr>
          <p:cNvPr id="13" name="図 12">
            <a:extLst>
              <a:ext uri="{FF2B5EF4-FFF2-40B4-BE49-F238E27FC236}">
                <a16:creationId xmlns:a16="http://schemas.microsoft.com/office/drawing/2014/main" id="{9DD59811-F9E3-93B8-596E-AAE4DF2552B2}"/>
              </a:ext>
            </a:extLst>
          </p:cNvPr>
          <p:cNvPicPr>
            <a:picLocks noChangeAspect="1"/>
          </p:cNvPicPr>
          <p:nvPr/>
        </p:nvPicPr>
        <p:blipFill>
          <a:blip r:embed="rId3"/>
          <a:stretch>
            <a:fillRect/>
          </a:stretch>
        </p:blipFill>
        <p:spPr>
          <a:xfrm>
            <a:off x="10233329" y="125257"/>
            <a:ext cx="1792164" cy="639606"/>
          </a:xfrm>
          <a:prstGeom prst="rect">
            <a:avLst/>
          </a:prstGeom>
          <a:ln>
            <a:solidFill>
              <a:schemeClr val="accent1"/>
            </a:solidFill>
          </a:ln>
        </p:spPr>
      </p:pic>
      <p:pic>
        <p:nvPicPr>
          <p:cNvPr id="17" name="図 16">
            <a:extLst>
              <a:ext uri="{FF2B5EF4-FFF2-40B4-BE49-F238E27FC236}">
                <a16:creationId xmlns:a16="http://schemas.microsoft.com/office/drawing/2014/main" id="{2DC749A4-F671-A84A-4C5A-F4E5BDE81A49}"/>
              </a:ext>
            </a:extLst>
          </p:cNvPr>
          <p:cNvPicPr>
            <a:picLocks noChangeAspect="1"/>
          </p:cNvPicPr>
          <p:nvPr/>
        </p:nvPicPr>
        <p:blipFill>
          <a:blip r:embed="rId4"/>
          <a:stretch>
            <a:fillRect/>
          </a:stretch>
        </p:blipFill>
        <p:spPr>
          <a:xfrm>
            <a:off x="6178328" y="2240113"/>
            <a:ext cx="1805611" cy="1900977"/>
          </a:xfrm>
          <a:prstGeom prst="rect">
            <a:avLst/>
          </a:prstGeom>
          <a:ln w="28575">
            <a:solidFill>
              <a:srgbClr val="FF3399"/>
            </a:solidFill>
          </a:ln>
        </p:spPr>
      </p:pic>
      <p:sp>
        <p:nvSpPr>
          <p:cNvPr id="18" name="コンテンツ プレースホルダー 5">
            <a:extLst>
              <a:ext uri="{FF2B5EF4-FFF2-40B4-BE49-F238E27FC236}">
                <a16:creationId xmlns:a16="http://schemas.microsoft.com/office/drawing/2014/main" id="{2BE1FEB1-A8CC-435E-0B1B-4351A91895FF}"/>
              </a:ext>
            </a:extLst>
          </p:cNvPr>
          <p:cNvSpPr txBox="1">
            <a:spLocks/>
          </p:cNvSpPr>
          <p:nvPr/>
        </p:nvSpPr>
        <p:spPr>
          <a:xfrm>
            <a:off x="696932" y="4899109"/>
            <a:ext cx="10600225" cy="1687333"/>
          </a:xfrm>
          <a:prstGeom prst="rect">
            <a:avLst/>
          </a:prstGeom>
        </p:spPr>
        <p:txBody>
          <a:bodyPr lIns="109728" tIns="109728" rIns="109728" bIns="91440"/>
          <a:lstStyle>
            <a:lvl1pPr marL="228600" indent="-228600" algn="l" defTabSz="914400" rtl="0" eaLnBrk="1" latinLnBrk="0" hangingPunct="1">
              <a:lnSpc>
                <a:spcPct val="120000"/>
              </a:lnSpc>
              <a:spcBef>
                <a:spcPts val="1000"/>
              </a:spcBef>
              <a:buFont typeface="Arial" panose="020B0604020202020204" pitchFamily="34" charset="0"/>
              <a:buChar char="•"/>
              <a:defRPr sz="1800" kern="1200" spc="120">
                <a:solidFill>
                  <a:schemeClr val="tx1"/>
                </a:solidFill>
                <a:latin typeface="+mn-lt"/>
                <a:ea typeface="+mn-ea"/>
                <a:cs typeface="+mn-cs"/>
              </a:defRPr>
            </a:lvl1pPr>
            <a:lvl2pPr marL="274320" indent="0" algn="l" defTabSz="914400" rtl="0" eaLnBrk="1" latinLnBrk="0" hangingPunct="1">
              <a:lnSpc>
                <a:spcPct val="120000"/>
              </a:lnSpc>
              <a:spcBef>
                <a:spcPts val="500"/>
              </a:spcBef>
              <a:buFontTx/>
              <a:buNone/>
              <a:defRPr sz="1600" b="1" kern="1200" spc="120">
                <a:solidFill>
                  <a:schemeClr val="tx1"/>
                </a:solidFill>
                <a:latin typeface="+mn-lt"/>
                <a:ea typeface="+mn-ea"/>
                <a:cs typeface="+mn-cs"/>
              </a:defRPr>
            </a:lvl2pPr>
            <a:lvl3pPr marL="548640" indent="-228600" algn="l" defTabSz="914400" rtl="0" eaLnBrk="1" latinLnBrk="0" hangingPunct="1">
              <a:lnSpc>
                <a:spcPct val="120000"/>
              </a:lnSpc>
              <a:spcBef>
                <a:spcPts val="500"/>
              </a:spcBef>
              <a:buFont typeface="Arial" panose="020B0604020202020204" pitchFamily="34" charset="0"/>
              <a:buChar char="•"/>
              <a:defRPr sz="1400" kern="1200" spc="120">
                <a:solidFill>
                  <a:schemeClr val="tx1"/>
                </a:solidFill>
                <a:latin typeface="+mn-lt"/>
                <a:ea typeface="+mn-ea"/>
                <a:cs typeface="+mn-cs"/>
              </a:defRPr>
            </a:lvl3pPr>
            <a:lvl4pPr marL="594360" indent="0" algn="l" defTabSz="914400" rtl="0" eaLnBrk="1" latinLnBrk="0" hangingPunct="1">
              <a:lnSpc>
                <a:spcPct val="120000"/>
              </a:lnSpc>
              <a:spcBef>
                <a:spcPts val="500"/>
              </a:spcBef>
              <a:buFontTx/>
              <a:buNone/>
              <a:defRPr sz="1200" b="1" kern="1200" spc="120">
                <a:solidFill>
                  <a:schemeClr val="tx1"/>
                </a:solidFill>
                <a:latin typeface="+mn-lt"/>
                <a:ea typeface="+mn-ea"/>
                <a:cs typeface="+mn-cs"/>
              </a:defRPr>
            </a:lvl4pPr>
            <a:lvl5pPr marL="822960" indent="-228600" algn="l" defTabSz="914400" rtl="0" eaLnBrk="1" latinLnBrk="0" hangingPunct="1">
              <a:lnSpc>
                <a:spcPct val="120000"/>
              </a:lnSpc>
              <a:spcBef>
                <a:spcPts val="500"/>
              </a:spcBef>
              <a:buFont typeface="Arial" panose="020B0604020202020204" pitchFamily="34" charset="0"/>
              <a:buChar char="•"/>
              <a:defRPr sz="1200" kern="1200" spc="12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 lvl="1">
              <a:lnSpc>
                <a:spcPct val="150000"/>
              </a:lnSpc>
            </a:pPr>
            <a:r>
              <a:rPr kumimoji="0" lang="ja-JP" altLang="en-US" sz="2000" dirty="0">
                <a:solidFill>
                  <a:schemeClr val="tx2"/>
                </a:solidFill>
              </a:rPr>
              <a:t>→</a:t>
            </a:r>
            <a:r>
              <a:rPr kumimoji="0" lang="en-US" altLang="ja-JP" sz="2000" dirty="0">
                <a:solidFill>
                  <a:srgbClr val="FF3399"/>
                </a:solidFill>
              </a:rPr>
              <a:t>3</a:t>
            </a:r>
            <a:r>
              <a:rPr kumimoji="0" lang="ja-JP" altLang="en-US" sz="2000" dirty="0">
                <a:solidFill>
                  <a:srgbClr val="FF3399"/>
                </a:solidFill>
              </a:rPr>
              <a:t>キャラのスキルを選択できる</a:t>
            </a:r>
            <a:r>
              <a:rPr kumimoji="0" lang="ja-JP" altLang="en-US" sz="2000" b="0" dirty="0">
                <a:solidFill>
                  <a:schemeClr val="tx2"/>
                </a:solidFill>
              </a:rPr>
              <a:t>ようにしたら色んなパターンで遊んでもらえそう</a:t>
            </a:r>
            <a:r>
              <a:rPr kumimoji="0" lang="ja-JP" altLang="en-US" sz="2000" dirty="0">
                <a:solidFill>
                  <a:schemeClr val="tx2"/>
                </a:solidFill>
              </a:rPr>
              <a:t>！</a:t>
            </a:r>
            <a:endParaRPr kumimoji="0" lang="en-US" altLang="ja-JP" sz="2000" dirty="0">
              <a:solidFill>
                <a:schemeClr val="tx2"/>
              </a:solidFill>
            </a:endParaRPr>
          </a:p>
          <a:p>
            <a:pPr marL="45720" lvl="1">
              <a:lnSpc>
                <a:spcPct val="150000"/>
              </a:lnSpc>
            </a:pPr>
            <a:r>
              <a:rPr kumimoji="0" lang="ja-JP" altLang="en-US" sz="2000" b="0" dirty="0">
                <a:solidFill>
                  <a:schemeClr val="tx2"/>
                </a:solidFill>
              </a:rPr>
              <a:t>→そうだ！召喚士系はまさしく</a:t>
            </a:r>
            <a:r>
              <a:rPr kumimoji="0" lang="en-US" altLang="ja-JP" sz="2000" dirty="0">
                <a:solidFill>
                  <a:schemeClr val="tx2"/>
                </a:solidFill>
              </a:rPr>
              <a:t>Copilot</a:t>
            </a:r>
            <a:r>
              <a:rPr kumimoji="0" lang="ja-JP" altLang="en-US" sz="2000" b="0" dirty="0">
                <a:solidFill>
                  <a:schemeClr val="tx2"/>
                </a:solidFill>
              </a:rPr>
              <a:t>やんか！足りないキャラはストック画像で！</a:t>
            </a:r>
            <a:endParaRPr kumimoji="0" lang="en-US" altLang="ja-JP" sz="2000" b="0" dirty="0">
              <a:solidFill>
                <a:schemeClr val="tx2"/>
              </a:solidFill>
            </a:endParaRPr>
          </a:p>
          <a:p>
            <a:pPr marL="45720" lvl="1">
              <a:lnSpc>
                <a:spcPct val="150000"/>
              </a:lnSpc>
            </a:pPr>
            <a:r>
              <a:rPr kumimoji="0" lang="ja-JP" altLang="en-US" sz="2000" dirty="0">
                <a:solidFill>
                  <a:schemeClr val="tx2"/>
                </a:solidFill>
              </a:rPr>
              <a:t>→</a:t>
            </a:r>
            <a:r>
              <a:rPr kumimoji="0" lang="ja-JP" altLang="en-US" sz="2000" b="0" dirty="0">
                <a:solidFill>
                  <a:schemeClr val="tx2"/>
                </a:solidFill>
              </a:rPr>
              <a:t>そうだ！どうせなら</a:t>
            </a:r>
            <a:r>
              <a:rPr kumimoji="0" lang="ja-JP" altLang="en-US" sz="2000" dirty="0">
                <a:solidFill>
                  <a:srgbClr val="FF3399"/>
                </a:solidFill>
              </a:rPr>
              <a:t>キャラ名やキャラ画像も変更できるように</a:t>
            </a:r>
            <a:r>
              <a:rPr kumimoji="0" lang="ja-JP" altLang="en-US" sz="2000" b="0" dirty="0">
                <a:solidFill>
                  <a:schemeClr val="tx2"/>
                </a:solidFill>
              </a:rPr>
              <a:t>しちゃおう！</a:t>
            </a:r>
            <a:endParaRPr kumimoji="0" lang="en-US" altLang="ja-JP" sz="2000" b="0" dirty="0">
              <a:solidFill>
                <a:schemeClr val="tx2"/>
              </a:solidFill>
            </a:endParaRPr>
          </a:p>
        </p:txBody>
      </p:sp>
      <p:sp>
        <p:nvSpPr>
          <p:cNvPr id="19" name="四角形: 角を丸くする 18">
            <a:extLst>
              <a:ext uri="{FF2B5EF4-FFF2-40B4-BE49-F238E27FC236}">
                <a16:creationId xmlns:a16="http://schemas.microsoft.com/office/drawing/2014/main" id="{179E6103-D725-A10E-3501-3A75BC3C1D04}"/>
              </a:ext>
            </a:extLst>
          </p:cNvPr>
          <p:cNvSpPr/>
          <p:nvPr/>
        </p:nvSpPr>
        <p:spPr>
          <a:xfrm>
            <a:off x="696932" y="1416271"/>
            <a:ext cx="1635712" cy="556403"/>
          </a:xfrm>
          <a:prstGeom prst="roundRect">
            <a:avLst/>
          </a:prstGeom>
          <a:solidFill>
            <a:srgbClr val="FF3399"/>
          </a:solidFill>
          <a:ln w="381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400" b="1" dirty="0"/>
              <a:t>戦士風</a:t>
            </a:r>
            <a:endParaRPr kumimoji="1" lang="en-US" altLang="ja-JP" sz="1400" b="1" dirty="0"/>
          </a:p>
          <a:p>
            <a:pPr algn="ctr"/>
            <a:r>
              <a:rPr lang="ja-JP" altLang="en-US" sz="1400" b="1" dirty="0"/>
              <a:t>→</a:t>
            </a:r>
            <a:r>
              <a:rPr lang="en-US" altLang="ja-JP" sz="1400" b="1" dirty="0"/>
              <a:t>Power</a:t>
            </a:r>
            <a:r>
              <a:rPr lang="ja-JP" altLang="en-US" sz="1400" b="1" dirty="0"/>
              <a:t> </a:t>
            </a:r>
            <a:r>
              <a:rPr lang="en-US" altLang="ja-JP" sz="1400" b="1" dirty="0"/>
              <a:t>Apps</a:t>
            </a:r>
            <a:endParaRPr kumimoji="1" lang="ja-JP" altLang="en-US" sz="1400" b="1" dirty="0"/>
          </a:p>
        </p:txBody>
      </p:sp>
      <p:sp>
        <p:nvSpPr>
          <p:cNvPr id="21" name="四角形: 角を丸くする 20">
            <a:extLst>
              <a:ext uri="{FF2B5EF4-FFF2-40B4-BE49-F238E27FC236}">
                <a16:creationId xmlns:a16="http://schemas.microsoft.com/office/drawing/2014/main" id="{824CF015-E4B2-CB33-ED76-F3B2DDEE32B3}"/>
              </a:ext>
            </a:extLst>
          </p:cNvPr>
          <p:cNvSpPr/>
          <p:nvPr/>
        </p:nvSpPr>
        <p:spPr>
          <a:xfrm>
            <a:off x="2591707" y="1416271"/>
            <a:ext cx="1995133" cy="556403"/>
          </a:xfrm>
          <a:prstGeom prst="roundRect">
            <a:avLst/>
          </a:prstGeom>
          <a:solidFill>
            <a:schemeClr val="accent4">
              <a:lumMod val="75000"/>
            </a:schemeClr>
          </a:solidFill>
          <a:ln w="381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sz="1400" b="1" dirty="0"/>
              <a:t>魔法使い</a:t>
            </a:r>
            <a:r>
              <a:rPr kumimoji="1" lang="ja-JP" altLang="en-US" sz="1400" b="1" dirty="0"/>
              <a:t>風</a:t>
            </a:r>
            <a:endParaRPr kumimoji="1" lang="en-US" altLang="ja-JP" sz="1400" b="1" dirty="0"/>
          </a:p>
          <a:p>
            <a:pPr algn="ctr"/>
            <a:r>
              <a:rPr lang="ja-JP" altLang="en-US" sz="1400" b="1" dirty="0"/>
              <a:t>→</a:t>
            </a:r>
            <a:r>
              <a:rPr lang="en-US" altLang="ja-JP" sz="1400" b="1" dirty="0"/>
              <a:t>Power</a:t>
            </a:r>
            <a:r>
              <a:rPr lang="ja-JP" altLang="en-US" sz="1400" b="1" dirty="0"/>
              <a:t> </a:t>
            </a:r>
            <a:r>
              <a:rPr lang="en-US" altLang="ja-JP" sz="1400" b="1" dirty="0"/>
              <a:t>Automate</a:t>
            </a:r>
            <a:endParaRPr kumimoji="1" lang="ja-JP" altLang="en-US" sz="1400" b="1" dirty="0"/>
          </a:p>
        </p:txBody>
      </p:sp>
      <p:sp>
        <p:nvSpPr>
          <p:cNvPr id="22" name="四角形: 角を丸くする 21">
            <a:extLst>
              <a:ext uri="{FF2B5EF4-FFF2-40B4-BE49-F238E27FC236}">
                <a16:creationId xmlns:a16="http://schemas.microsoft.com/office/drawing/2014/main" id="{8CDFBD4C-EC02-4203-5E9F-78C26E73A403}"/>
              </a:ext>
            </a:extLst>
          </p:cNvPr>
          <p:cNvSpPr/>
          <p:nvPr/>
        </p:nvSpPr>
        <p:spPr>
          <a:xfrm>
            <a:off x="4755787" y="1416271"/>
            <a:ext cx="1417383" cy="556403"/>
          </a:xfrm>
          <a:prstGeom prst="roundRect">
            <a:avLst/>
          </a:prstGeom>
          <a:solidFill>
            <a:srgbClr val="FF9933"/>
          </a:solidFill>
          <a:ln w="381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sz="1400" b="1" dirty="0"/>
              <a:t>僧侶風</a:t>
            </a:r>
            <a:endParaRPr kumimoji="1" lang="en-US" altLang="ja-JP" sz="1400" b="1" dirty="0"/>
          </a:p>
          <a:p>
            <a:pPr algn="ctr"/>
            <a:r>
              <a:rPr lang="ja-JP" altLang="en-US" sz="1400" b="1" dirty="0"/>
              <a:t>→</a:t>
            </a:r>
            <a:r>
              <a:rPr lang="en-US" altLang="ja-JP" sz="1400" b="1" dirty="0"/>
              <a:t>Power</a:t>
            </a:r>
            <a:r>
              <a:rPr lang="ja-JP" altLang="en-US" sz="1400" b="1" dirty="0"/>
              <a:t> </a:t>
            </a:r>
            <a:r>
              <a:rPr lang="en-US" altLang="ja-JP" sz="1400" b="1" dirty="0"/>
              <a:t>BI</a:t>
            </a:r>
            <a:endParaRPr kumimoji="1" lang="ja-JP" altLang="en-US" sz="1400" b="1" dirty="0"/>
          </a:p>
        </p:txBody>
      </p:sp>
      <p:sp>
        <p:nvSpPr>
          <p:cNvPr id="23" name="四角形: 角を丸くする 22">
            <a:extLst>
              <a:ext uri="{FF2B5EF4-FFF2-40B4-BE49-F238E27FC236}">
                <a16:creationId xmlns:a16="http://schemas.microsoft.com/office/drawing/2014/main" id="{D6D00596-01B4-7029-1AB2-2EE1EFCBA88E}"/>
              </a:ext>
            </a:extLst>
          </p:cNvPr>
          <p:cNvSpPr/>
          <p:nvPr/>
        </p:nvSpPr>
        <p:spPr>
          <a:xfrm>
            <a:off x="6397608" y="1416271"/>
            <a:ext cx="1586331" cy="556403"/>
          </a:xfrm>
          <a:prstGeom prst="roundRect">
            <a:avLst/>
          </a:prstGeom>
          <a:solidFill>
            <a:schemeClr val="accent6"/>
          </a:solidFill>
          <a:ln w="381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sz="1400" b="1" dirty="0"/>
              <a:t>召喚士風</a:t>
            </a:r>
            <a:endParaRPr kumimoji="1" lang="en-US" altLang="ja-JP" sz="1400" b="1" dirty="0"/>
          </a:p>
          <a:p>
            <a:pPr algn="ctr"/>
            <a:r>
              <a:rPr lang="ja-JP" altLang="en-US" sz="1400" b="1" dirty="0"/>
              <a:t>→</a:t>
            </a:r>
            <a:r>
              <a:rPr lang="en-US" altLang="ja-JP" sz="1400" b="1" dirty="0"/>
              <a:t>Copilot</a:t>
            </a:r>
            <a:endParaRPr kumimoji="1" lang="ja-JP" altLang="en-US" sz="1400" b="1" dirty="0"/>
          </a:p>
        </p:txBody>
      </p:sp>
      <p:pic>
        <p:nvPicPr>
          <p:cNvPr id="4" name="図 3">
            <a:extLst>
              <a:ext uri="{FF2B5EF4-FFF2-40B4-BE49-F238E27FC236}">
                <a16:creationId xmlns:a16="http://schemas.microsoft.com/office/drawing/2014/main" id="{2078DBD1-36DA-FAF0-F536-AA44A00EBBF4}"/>
              </a:ext>
            </a:extLst>
          </p:cNvPr>
          <p:cNvPicPr>
            <a:picLocks noChangeAspect="1"/>
          </p:cNvPicPr>
          <p:nvPr/>
        </p:nvPicPr>
        <p:blipFill rotWithShape="1">
          <a:blip r:embed="rId5"/>
          <a:srcRect t="6798" b="9881"/>
          <a:stretch/>
        </p:blipFill>
        <p:spPr>
          <a:xfrm>
            <a:off x="8430132" y="2150467"/>
            <a:ext cx="2867025" cy="612627"/>
          </a:xfrm>
          <a:prstGeom prst="rect">
            <a:avLst/>
          </a:prstGeom>
          <a:ln w="28575">
            <a:solidFill>
              <a:srgbClr val="FF3399"/>
            </a:solidFill>
          </a:ln>
        </p:spPr>
      </p:pic>
      <p:pic>
        <p:nvPicPr>
          <p:cNvPr id="8" name="図 7">
            <a:extLst>
              <a:ext uri="{FF2B5EF4-FFF2-40B4-BE49-F238E27FC236}">
                <a16:creationId xmlns:a16="http://schemas.microsoft.com/office/drawing/2014/main" id="{18DCBF3F-8E70-6F3A-F3D3-FF3F2CF1D817}"/>
              </a:ext>
            </a:extLst>
          </p:cNvPr>
          <p:cNvPicPr>
            <a:picLocks noChangeAspect="1"/>
          </p:cNvPicPr>
          <p:nvPr/>
        </p:nvPicPr>
        <p:blipFill rotWithShape="1">
          <a:blip r:embed="rId6"/>
          <a:srcRect b="13304"/>
          <a:stretch/>
        </p:blipFill>
        <p:spPr>
          <a:xfrm>
            <a:off x="8430132" y="2906552"/>
            <a:ext cx="2867025" cy="612627"/>
          </a:xfrm>
          <a:prstGeom prst="rect">
            <a:avLst/>
          </a:prstGeom>
          <a:ln w="28575">
            <a:solidFill>
              <a:srgbClr val="FF3399"/>
            </a:solidFill>
          </a:ln>
        </p:spPr>
      </p:pic>
      <p:pic>
        <p:nvPicPr>
          <p:cNvPr id="11" name="図 10">
            <a:extLst>
              <a:ext uri="{FF2B5EF4-FFF2-40B4-BE49-F238E27FC236}">
                <a16:creationId xmlns:a16="http://schemas.microsoft.com/office/drawing/2014/main" id="{2C48425A-6996-0B0F-D13C-E1BA36E2032D}"/>
              </a:ext>
            </a:extLst>
          </p:cNvPr>
          <p:cNvPicPr>
            <a:picLocks noChangeAspect="1"/>
          </p:cNvPicPr>
          <p:nvPr/>
        </p:nvPicPr>
        <p:blipFill>
          <a:blip r:embed="rId7"/>
          <a:stretch>
            <a:fillRect/>
          </a:stretch>
        </p:blipFill>
        <p:spPr>
          <a:xfrm>
            <a:off x="8430132" y="3662638"/>
            <a:ext cx="2867025" cy="666919"/>
          </a:xfrm>
          <a:prstGeom prst="rect">
            <a:avLst/>
          </a:prstGeom>
          <a:ln w="28575">
            <a:solidFill>
              <a:srgbClr val="FF3399"/>
            </a:solidFill>
          </a:ln>
        </p:spPr>
      </p:pic>
      <p:sp>
        <p:nvSpPr>
          <p:cNvPr id="14" name="吹き出し: 角を丸めた四角形 13">
            <a:extLst>
              <a:ext uri="{FF2B5EF4-FFF2-40B4-BE49-F238E27FC236}">
                <a16:creationId xmlns:a16="http://schemas.microsoft.com/office/drawing/2014/main" id="{FE0C4DF5-6EDA-8BA2-AD54-238C4A00C2E4}"/>
              </a:ext>
            </a:extLst>
          </p:cNvPr>
          <p:cNvSpPr/>
          <p:nvPr/>
        </p:nvSpPr>
        <p:spPr>
          <a:xfrm>
            <a:off x="8730532" y="1348575"/>
            <a:ext cx="3239302" cy="759072"/>
          </a:xfrm>
          <a:prstGeom prst="wedgeRoundRectCallout">
            <a:avLst>
              <a:gd name="adj1" fmla="val -31837"/>
              <a:gd name="adj2" fmla="val 64215"/>
              <a:gd name="adj3" fmla="val 16667"/>
            </a:avLst>
          </a:prstGeom>
          <a:solidFill>
            <a:srgbClr val="FFFF99"/>
          </a:solidFill>
          <a:ln w="5715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50000"/>
              </a:lnSpc>
            </a:pPr>
            <a:r>
              <a:rPr lang="ja-JP" altLang="en-US" sz="1050" dirty="0">
                <a:solidFill>
                  <a:schemeClr val="tx1"/>
                </a:solidFill>
              </a:rPr>
              <a:t>実際の機能名ではなく雰囲気でそれっぽく作った造語です。そのあたりご容赦ください</a:t>
            </a:r>
            <a:r>
              <a:rPr lang="en-US" altLang="ja-JP" sz="1050" dirty="0">
                <a:solidFill>
                  <a:schemeClr val="tx1"/>
                </a:solidFill>
              </a:rPr>
              <a:t>m(__)m</a:t>
            </a:r>
            <a:endParaRPr lang="ja-JP" altLang="en-US" sz="1050" dirty="0">
              <a:solidFill>
                <a:schemeClr val="tx1"/>
              </a:solidFill>
            </a:endParaRPr>
          </a:p>
        </p:txBody>
      </p:sp>
    </p:spTree>
    <p:extLst>
      <p:ext uri="{BB962C8B-B14F-4D97-AF65-F5344CB8AC3E}">
        <p14:creationId xmlns:p14="http://schemas.microsoft.com/office/powerpoint/2010/main" val="1561259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a:extLst>
              <a:ext uri="{FF2B5EF4-FFF2-40B4-BE49-F238E27FC236}">
                <a16:creationId xmlns:a16="http://schemas.microsoft.com/office/drawing/2014/main" id="{8F3A1E0A-362B-4880-D1AA-3942F1ABC56B}"/>
              </a:ext>
            </a:extLst>
          </p:cNvPr>
          <p:cNvSpPr/>
          <p:nvPr/>
        </p:nvSpPr>
        <p:spPr>
          <a:xfrm>
            <a:off x="1606187" y="1191640"/>
            <a:ext cx="8979623" cy="2561376"/>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square" tIns="90000" bIns="90000" rtlCol="0" anchor="ctr" anchorCtr="1">
            <a:noAutofit/>
          </a:bodyPr>
          <a:lstStyle/>
          <a:p>
            <a:pPr algn="ctr"/>
            <a:r>
              <a:rPr kumimoji="1" lang="ja-JP" altLang="en-US" sz="4800" dirty="0"/>
              <a:t>ボスとのバランス、</a:t>
            </a:r>
            <a:endParaRPr kumimoji="1" lang="en-US" altLang="ja-JP" sz="4800" dirty="0"/>
          </a:p>
          <a:p>
            <a:pPr algn="ctr"/>
            <a:r>
              <a:rPr kumimoji="1" lang="en-US" altLang="ja-JP" sz="4800" dirty="0"/>
              <a:t>LV</a:t>
            </a:r>
            <a:r>
              <a:rPr kumimoji="1" lang="ja-JP" altLang="en-US" sz="4800" dirty="0"/>
              <a:t>を考えていたら</a:t>
            </a:r>
            <a:endParaRPr kumimoji="0" lang="en-US" altLang="ja-JP" sz="4800" dirty="0"/>
          </a:p>
        </p:txBody>
      </p:sp>
      <p:sp>
        <p:nvSpPr>
          <p:cNvPr id="2" name="コンテンツ プレースホルダー 5">
            <a:extLst>
              <a:ext uri="{FF2B5EF4-FFF2-40B4-BE49-F238E27FC236}">
                <a16:creationId xmlns:a16="http://schemas.microsoft.com/office/drawing/2014/main" id="{1C27A8F8-2A9D-EEF3-E487-18497CA9C62D}"/>
              </a:ext>
            </a:extLst>
          </p:cNvPr>
          <p:cNvSpPr txBox="1">
            <a:spLocks/>
          </p:cNvSpPr>
          <p:nvPr/>
        </p:nvSpPr>
        <p:spPr>
          <a:xfrm>
            <a:off x="1452439" y="4284618"/>
            <a:ext cx="9537778" cy="1798942"/>
          </a:xfrm>
          <a:prstGeom prst="rect">
            <a:avLst/>
          </a:prstGeom>
        </p:spPr>
        <p:txBody>
          <a:bodyPr lIns="109728" tIns="109728" rIns="109728" bIns="91440"/>
          <a:lstStyle>
            <a:lvl1pPr marL="228600" indent="-228600" algn="l" defTabSz="914400" rtl="0" eaLnBrk="1" latinLnBrk="0" hangingPunct="1">
              <a:lnSpc>
                <a:spcPct val="120000"/>
              </a:lnSpc>
              <a:spcBef>
                <a:spcPts val="1000"/>
              </a:spcBef>
              <a:buFont typeface="Arial" panose="020B0604020202020204" pitchFamily="34" charset="0"/>
              <a:buChar char="•"/>
              <a:defRPr sz="1800" kern="1200" spc="120">
                <a:solidFill>
                  <a:schemeClr val="tx1"/>
                </a:solidFill>
                <a:latin typeface="+mn-lt"/>
                <a:ea typeface="+mn-ea"/>
                <a:cs typeface="+mn-cs"/>
              </a:defRPr>
            </a:lvl1pPr>
            <a:lvl2pPr marL="274320" indent="0" algn="l" defTabSz="914400" rtl="0" eaLnBrk="1" latinLnBrk="0" hangingPunct="1">
              <a:lnSpc>
                <a:spcPct val="120000"/>
              </a:lnSpc>
              <a:spcBef>
                <a:spcPts val="500"/>
              </a:spcBef>
              <a:buFontTx/>
              <a:buNone/>
              <a:defRPr sz="1600" b="1" kern="1200" spc="120">
                <a:solidFill>
                  <a:schemeClr val="tx1"/>
                </a:solidFill>
                <a:latin typeface="+mn-lt"/>
                <a:ea typeface="+mn-ea"/>
                <a:cs typeface="+mn-cs"/>
              </a:defRPr>
            </a:lvl2pPr>
            <a:lvl3pPr marL="548640" indent="-228600" algn="l" defTabSz="914400" rtl="0" eaLnBrk="1" latinLnBrk="0" hangingPunct="1">
              <a:lnSpc>
                <a:spcPct val="120000"/>
              </a:lnSpc>
              <a:spcBef>
                <a:spcPts val="500"/>
              </a:spcBef>
              <a:buFont typeface="Arial" panose="020B0604020202020204" pitchFamily="34" charset="0"/>
              <a:buChar char="•"/>
              <a:defRPr sz="1400" kern="1200" spc="120">
                <a:solidFill>
                  <a:schemeClr val="tx1"/>
                </a:solidFill>
                <a:latin typeface="+mn-lt"/>
                <a:ea typeface="+mn-ea"/>
                <a:cs typeface="+mn-cs"/>
              </a:defRPr>
            </a:lvl3pPr>
            <a:lvl4pPr marL="594360" indent="0" algn="l" defTabSz="914400" rtl="0" eaLnBrk="1" latinLnBrk="0" hangingPunct="1">
              <a:lnSpc>
                <a:spcPct val="120000"/>
              </a:lnSpc>
              <a:spcBef>
                <a:spcPts val="500"/>
              </a:spcBef>
              <a:buFontTx/>
              <a:buNone/>
              <a:defRPr sz="1200" b="1" kern="1200" spc="120">
                <a:solidFill>
                  <a:schemeClr val="tx1"/>
                </a:solidFill>
                <a:latin typeface="+mn-lt"/>
                <a:ea typeface="+mn-ea"/>
                <a:cs typeface="+mn-cs"/>
              </a:defRPr>
            </a:lvl4pPr>
            <a:lvl5pPr marL="822960" indent="-228600" algn="l" defTabSz="914400" rtl="0" eaLnBrk="1" latinLnBrk="0" hangingPunct="1">
              <a:lnSpc>
                <a:spcPct val="120000"/>
              </a:lnSpc>
              <a:spcBef>
                <a:spcPts val="500"/>
              </a:spcBef>
              <a:buFont typeface="Arial" panose="020B0604020202020204" pitchFamily="34" charset="0"/>
              <a:buChar char="•"/>
              <a:defRPr sz="1200" kern="1200" spc="12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 lvl="1"/>
            <a:endParaRPr kumimoji="0" lang="en-US" altLang="ja-JP" sz="2800" b="0" dirty="0"/>
          </a:p>
        </p:txBody>
      </p:sp>
      <p:pic>
        <p:nvPicPr>
          <p:cNvPr id="4" name="図 3">
            <a:extLst>
              <a:ext uri="{FF2B5EF4-FFF2-40B4-BE49-F238E27FC236}">
                <a16:creationId xmlns:a16="http://schemas.microsoft.com/office/drawing/2014/main" id="{2B871B1F-9C2D-BC5F-B5C0-238BA31B29FA}"/>
              </a:ext>
            </a:extLst>
          </p:cNvPr>
          <p:cNvPicPr>
            <a:picLocks noChangeAspect="1"/>
          </p:cNvPicPr>
          <p:nvPr/>
        </p:nvPicPr>
        <p:blipFill>
          <a:blip r:embed="rId2"/>
          <a:stretch>
            <a:fillRect/>
          </a:stretch>
        </p:blipFill>
        <p:spPr>
          <a:xfrm>
            <a:off x="10233329" y="125257"/>
            <a:ext cx="1792164" cy="639606"/>
          </a:xfrm>
          <a:prstGeom prst="rect">
            <a:avLst/>
          </a:prstGeom>
          <a:ln>
            <a:solidFill>
              <a:schemeClr val="accent1"/>
            </a:solidFill>
          </a:ln>
        </p:spPr>
      </p:pic>
      <p:pic>
        <p:nvPicPr>
          <p:cNvPr id="3" name="図 2">
            <a:extLst>
              <a:ext uri="{FF2B5EF4-FFF2-40B4-BE49-F238E27FC236}">
                <a16:creationId xmlns:a16="http://schemas.microsoft.com/office/drawing/2014/main" id="{9CF0A7D3-8D8E-7773-3A0E-EBF87DB895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87800" y="4028854"/>
            <a:ext cx="791612" cy="1637506"/>
          </a:xfrm>
          <a:prstGeom prst="rect">
            <a:avLst/>
          </a:prstGeom>
        </p:spPr>
      </p:pic>
    </p:spTree>
    <p:extLst>
      <p:ext uri="{BB962C8B-B14F-4D97-AF65-F5344CB8AC3E}">
        <p14:creationId xmlns:p14="http://schemas.microsoft.com/office/powerpoint/2010/main" val="24708948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コンテンツ プレースホルダー 5">
            <a:extLst>
              <a:ext uri="{FF2B5EF4-FFF2-40B4-BE49-F238E27FC236}">
                <a16:creationId xmlns:a16="http://schemas.microsoft.com/office/drawing/2014/main" id="{AD7BAC8A-DFA8-A8A0-23B4-047F222F894E}"/>
              </a:ext>
            </a:extLst>
          </p:cNvPr>
          <p:cNvSpPr txBox="1">
            <a:spLocks/>
          </p:cNvSpPr>
          <p:nvPr/>
        </p:nvSpPr>
        <p:spPr>
          <a:xfrm>
            <a:off x="598997" y="2703444"/>
            <a:ext cx="10600225" cy="1534602"/>
          </a:xfrm>
          <a:prstGeom prst="rect">
            <a:avLst/>
          </a:prstGeom>
        </p:spPr>
        <p:txBody>
          <a:bodyPr lIns="109728" tIns="109728" rIns="109728" bIns="91440"/>
          <a:lstStyle>
            <a:lvl1pPr marL="228600" indent="-228600" algn="l" defTabSz="914400" rtl="0" eaLnBrk="1" latinLnBrk="0" hangingPunct="1">
              <a:lnSpc>
                <a:spcPct val="120000"/>
              </a:lnSpc>
              <a:spcBef>
                <a:spcPts val="1000"/>
              </a:spcBef>
              <a:buFont typeface="Arial" panose="020B0604020202020204" pitchFamily="34" charset="0"/>
              <a:buChar char="•"/>
              <a:defRPr sz="1800" kern="1200" spc="120">
                <a:solidFill>
                  <a:schemeClr val="tx1"/>
                </a:solidFill>
                <a:latin typeface="+mn-lt"/>
                <a:ea typeface="+mn-ea"/>
                <a:cs typeface="+mn-cs"/>
              </a:defRPr>
            </a:lvl1pPr>
            <a:lvl2pPr marL="274320" indent="0" algn="l" defTabSz="914400" rtl="0" eaLnBrk="1" latinLnBrk="0" hangingPunct="1">
              <a:lnSpc>
                <a:spcPct val="120000"/>
              </a:lnSpc>
              <a:spcBef>
                <a:spcPts val="500"/>
              </a:spcBef>
              <a:buFontTx/>
              <a:buNone/>
              <a:defRPr sz="1600" b="1" kern="1200" spc="120">
                <a:solidFill>
                  <a:schemeClr val="tx1"/>
                </a:solidFill>
                <a:latin typeface="+mn-lt"/>
                <a:ea typeface="+mn-ea"/>
                <a:cs typeface="+mn-cs"/>
              </a:defRPr>
            </a:lvl2pPr>
            <a:lvl3pPr marL="548640" indent="-228600" algn="l" defTabSz="914400" rtl="0" eaLnBrk="1" latinLnBrk="0" hangingPunct="1">
              <a:lnSpc>
                <a:spcPct val="120000"/>
              </a:lnSpc>
              <a:spcBef>
                <a:spcPts val="500"/>
              </a:spcBef>
              <a:buFont typeface="Arial" panose="020B0604020202020204" pitchFamily="34" charset="0"/>
              <a:buChar char="•"/>
              <a:defRPr sz="1400" kern="1200" spc="120">
                <a:solidFill>
                  <a:schemeClr val="tx1"/>
                </a:solidFill>
                <a:latin typeface="+mn-lt"/>
                <a:ea typeface="+mn-ea"/>
                <a:cs typeface="+mn-cs"/>
              </a:defRPr>
            </a:lvl3pPr>
            <a:lvl4pPr marL="594360" indent="0" algn="l" defTabSz="914400" rtl="0" eaLnBrk="1" latinLnBrk="0" hangingPunct="1">
              <a:lnSpc>
                <a:spcPct val="120000"/>
              </a:lnSpc>
              <a:spcBef>
                <a:spcPts val="500"/>
              </a:spcBef>
              <a:buFontTx/>
              <a:buNone/>
              <a:defRPr sz="1200" b="1" kern="1200" spc="120">
                <a:solidFill>
                  <a:schemeClr val="tx1"/>
                </a:solidFill>
                <a:latin typeface="+mn-lt"/>
                <a:ea typeface="+mn-ea"/>
                <a:cs typeface="+mn-cs"/>
              </a:defRPr>
            </a:lvl4pPr>
            <a:lvl5pPr marL="822960" indent="-228600" algn="l" defTabSz="914400" rtl="0" eaLnBrk="1" latinLnBrk="0" hangingPunct="1">
              <a:lnSpc>
                <a:spcPct val="120000"/>
              </a:lnSpc>
              <a:spcBef>
                <a:spcPts val="500"/>
              </a:spcBef>
              <a:buFont typeface="Arial" panose="020B0604020202020204" pitchFamily="34" charset="0"/>
              <a:buChar char="•"/>
              <a:defRPr sz="1200" kern="1200" spc="12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 lvl="1" algn="ctr">
              <a:lnSpc>
                <a:spcPct val="150000"/>
              </a:lnSpc>
            </a:pPr>
            <a:endParaRPr kumimoji="0" lang="en-US" altLang="ja-JP" sz="3600" dirty="0"/>
          </a:p>
        </p:txBody>
      </p:sp>
      <p:sp>
        <p:nvSpPr>
          <p:cNvPr id="2" name="正方形/長方形 1">
            <a:extLst>
              <a:ext uri="{FF2B5EF4-FFF2-40B4-BE49-F238E27FC236}">
                <a16:creationId xmlns:a16="http://schemas.microsoft.com/office/drawing/2014/main" id="{1B2AC775-592F-9C70-5CDB-A83E37904580}"/>
              </a:ext>
            </a:extLst>
          </p:cNvPr>
          <p:cNvSpPr/>
          <p:nvPr/>
        </p:nvSpPr>
        <p:spPr>
          <a:xfrm>
            <a:off x="598996" y="321848"/>
            <a:ext cx="9037985" cy="735756"/>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square" tIns="90000" bIns="90000" rtlCol="0" anchor="ctr" anchorCtr="1">
            <a:spAutoFit/>
          </a:bodyPr>
          <a:lstStyle/>
          <a:p>
            <a:pPr algn="ctr"/>
            <a:r>
              <a:rPr kumimoji="1" lang="en-US" altLang="ja-JP" sz="3600" b="1" dirty="0"/>
              <a:t>LV</a:t>
            </a:r>
            <a:r>
              <a:rPr lang="ja-JP" altLang="en-US" sz="3600" b="1" dirty="0"/>
              <a:t>やボスバトルのバランスは。。</a:t>
            </a:r>
            <a:endParaRPr kumimoji="1" lang="ja-JP" altLang="en-US" sz="3600" b="1" dirty="0"/>
          </a:p>
        </p:txBody>
      </p:sp>
      <p:sp>
        <p:nvSpPr>
          <p:cNvPr id="3" name="コンテンツ プレースホルダー 5">
            <a:extLst>
              <a:ext uri="{FF2B5EF4-FFF2-40B4-BE49-F238E27FC236}">
                <a16:creationId xmlns:a16="http://schemas.microsoft.com/office/drawing/2014/main" id="{F596A357-8B09-B300-5E37-9F963D2661ED}"/>
              </a:ext>
            </a:extLst>
          </p:cNvPr>
          <p:cNvSpPr txBox="1">
            <a:spLocks/>
          </p:cNvSpPr>
          <p:nvPr/>
        </p:nvSpPr>
        <p:spPr>
          <a:xfrm>
            <a:off x="648031" y="1435210"/>
            <a:ext cx="10944972" cy="3836504"/>
          </a:xfrm>
          <a:prstGeom prst="rect">
            <a:avLst/>
          </a:prstGeom>
        </p:spPr>
        <p:txBody>
          <a:bodyPr lIns="109728" tIns="109728" rIns="109728" bIns="91440"/>
          <a:lstStyle>
            <a:lvl1pPr marL="228600" indent="-228600" algn="l" defTabSz="914400" rtl="0" eaLnBrk="1" latinLnBrk="0" hangingPunct="1">
              <a:lnSpc>
                <a:spcPct val="120000"/>
              </a:lnSpc>
              <a:spcBef>
                <a:spcPts val="1000"/>
              </a:spcBef>
              <a:buFont typeface="Arial" panose="020B0604020202020204" pitchFamily="34" charset="0"/>
              <a:buChar char="•"/>
              <a:defRPr sz="1800" kern="1200" spc="120">
                <a:solidFill>
                  <a:schemeClr val="tx1"/>
                </a:solidFill>
                <a:latin typeface="+mn-lt"/>
                <a:ea typeface="+mn-ea"/>
                <a:cs typeface="+mn-cs"/>
              </a:defRPr>
            </a:lvl1pPr>
            <a:lvl2pPr marL="274320" indent="0" algn="l" defTabSz="914400" rtl="0" eaLnBrk="1" latinLnBrk="0" hangingPunct="1">
              <a:lnSpc>
                <a:spcPct val="120000"/>
              </a:lnSpc>
              <a:spcBef>
                <a:spcPts val="500"/>
              </a:spcBef>
              <a:buFontTx/>
              <a:buNone/>
              <a:defRPr sz="1600" b="1" kern="1200" spc="120">
                <a:solidFill>
                  <a:schemeClr val="tx1"/>
                </a:solidFill>
                <a:latin typeface="+mn-lt"/>
                <a:ea typeface="+mn-ea"/>
                <a:cs typeface="+mn-cs"/>
              </a:defRPr>
            </a:lvl2pPr>
            <a:lvl3pPr marL="548640" indent="-228600" algn="l" defTabSz="914400" rtl="0" eaLnBrk="1" latinLnBrk="0" hangingPunct="1">
              <a:lnSpc>
                <a:spcPct val="120000"/>
              </a:lnSpc>
              <a:spcBef>
                <a:spcPts val="500"/>
              </a:spcBef>
              <a:buFont typeface="Arial" panose="020B0604020202020204" pitchFamily="34" charset="0"/>
              <a:buChar char="•"/>
              <a:defRPr sz="1400" kern="1200" spc="120">
                <a:solidFill>
                  <a:schemeClr val="tx1"/>
                </a:solidFill>
                <a:latin typeface="+mn-lt"/>
                <a:ea typeface="+mn-ea"/>
                <a:cs typeface="+mn-cs"/>
              </a:defRPr>
            </a:lvl3pPr>
            <a:lvl4pPr marL="594360" indent="0" algn="l" defTabSz="914400" rtl="0" eaLnBrk="1" latinLnBrk="0" hangingPunct="1">
              <a:lnSpc>
                <a:spcPct val="120000"/>
              </a:lnSpc>
              <a:spcBef>
                <a:spcPts val="500"/>
              </a:spcBef>
              <a:buFontTx/>
              <a:buNone/>
              <a:defRPr sz="1200" b="1" kern="1200" spc="120">
                <a:solidFill>
                  <a:schemeClr val="tx1"/>
                </a:solidFill>
                <a:latin typeface="+mn-lt"/>
                <a:ea typeface="+mn-ea"/>
                <a:cs typeface="+mn-cs"/>
              </a:defRPr>
            </a:lvl4pPr>
            <a:lvl5pPr marL="822960" indent="-228600" algn="l" defTabSz="914400" rtl="0" eaLnBrk="1" latinLnBrk="0" hangingPunct="1">
              <a:lnSpc>
                <a:spcPct val="120000"/>
              </a:lnSpc>
              <a:spcBef>
                <a:spcPts val="500"/>
              </a:spcBef>
              <a:buFont typeface="Arial" panose="020B0604020202020204" pitchFamily="34" charset="0"/>
              <a:buChar char="•"/>
              <a:defRPr sz="1200" kern="1200" spc="12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 lvl="1">
              <a:lnSpc>
                <a:spcPct val="150000"/>
              </a:lnSpc>
            </a:pPr>
            <a:r>
              <a:rPr kumimoji="0" lang="ja-JP" altLang="en-US" sz="2400" b="0" dirty="0">
                <a:solidFill>
                  <a:schemeClr val="tx2"/>
                </a:solidFill>
              </a:rPr>
              <a:t>・とりあえずはストック画像で用意しておいて。</a:t>
            </a:r>
            <a:endParaRPr kumimoji="0" lang="en-US" altLang="ja-JP" sz="2400" b="0" dirty="0">
              <a:solidFill>
                <a:schemeClr val="tx2"/>
              </a:solidFill>
            </a:endParaRPr>
          </a:p>
          <a:p>
            <a:pPr marL="45720" lvl="1">
              <a:lnSpc>
                <a:spcPct val="150000"/>
              </a:lnSpc>
            </a:pPr>
            <a:r>
              <a:rPr kumimoji="0" lang="ja-JP" altLang="en-US" sz="2400" b="0" dirty="0">
                <a:solidFill>
                  <a:schemeClr val="tx2"/>
                </a:solidFill>
              </a:rPr>
              <a:t>→</a:t>
            </a:r>
            <a:r>
              <a:rPr kumimoji="0" lang="en-US" altLang="ja-JP" sz="2400" b="0" dirty="0">
                <a:solidFill>
                  <a:schemeClr val="tx2"/>
                </a:solidFill>
              </a:rPr>
              <a:t>LV50</a:t>
            </a:r>
            <a:r>
              <a:rPr kumimoji="0" lang="ja-JP" altLang="en-US" sz="2400" b="0" dirty="0">
                <a:solidFill>
                  <a:schemeClr val="tx2"/>
                </a:solidFill>
              </a:rPr>
              <a:t>固定ならバランスを相当調整しないと楽勝</a:t>
            </a:r>
            <a:r>
              <a:rPr kumimoji="0" lang="en-US" altLang="ja-JP" sz="2400" b="0" dirty="0">
                <a:solidFill>
                  <a:schemeClr val="tx2"/>
                </a:solidFill>
              </a:rPr>
              <a:t>OR</a:t>
            </a:r>
            <a:r>
              <a:rPr kumimoji="0" lang="ja-JP" altLang="en-US" sz="2400" b="0" dirty="0">
                <a:solidFill>
                  <a:schemeClr val="tx2"/>
                </a:solidFill>
              </a:rPr>
              <a:t>無理ゲーで</a:t>
            </a:r>
            <a:endParaRPr kumimoji="0" lang="en-US" altLang="ja-JP" sz="2400" b="0" dirty="0">
              <a:solidFill>
                <a:schemeClr val="tx2"/>
              </a:solidFill>
            </a:endParaRPr>
          </a:p>
          <a:p>
            <a:pPr marL="45720" lvl="1">
              <a:lnSpc>
                <a:spcPct val="150000"/>
              </a:lnSpc>
            </a:pPr>
            <a:r>
              <a:rPr kumimoji="0" lang="ja-JP" altLang="en-US" sz="2400" b="0" dirty="0">
                <a:solidFill>
                  <a:schemeClr val="tx2"/>
                </a:solidFill>
              </a:rPr>
              <a:t>　楽しくなさそうだな。。。</a:t>
            </a:r>
            <a:endParaRPr kumimoji="0" lang="en-US" altLang="ja-JP" sz="2400" b="0" dirty="0">
              <a:solidFill>
                <a:schemeClr val="tx2"/>
              </a:solidFill>
            </a:endParaRPr>
          </a:p>
          <a:p>
            <a:pPr marL="45720" lvl="1">
              <a:lnSpc>
                <a:spcPct val="150000"/>
              </a:lnSpc>
            </a:pPr>
            <a:r>
              <a:rPr kumimoji="0" lang="ja-JP" altLang="en-US" sz="2400" b="0" dirty="0">
                <a:solidFill>
                  <a:schemeClr val="tx2"/>
                </a:solidFill>
              </a:rPr>
              <a:t>→そうだ！！挑戦レベルを選択できるようにして</a:t>
            </a:r>
            <a:r>
              <a:rPr kumimoji="0" lang="en-US" altLang="ja-JP" sz="2400" b="0" dirty="0">
                <a:solidFill>
                  <a:schemeClr val="tx2"/>
                </a:solidFill>
              </a:rPr>
              <a:t>LV</a:t>
            </a:r>
            <a:r>
              <a:rPr kumimoji="0" lang="ja-JP" altLang="en-US" sz="2400" b="0" dirty="0">
                <a:solidFill>
                  <a:schemeClr val="tx2"/>
                </a:solidFill>
              </a:rPr>
              <a:t>に応じた</a:t>
            </a:r>
            <a:endParaRPr kumimoji="0" lang="en-US" altLang="ja-JP" sz="2400" b="0" dirty="0">
              <a:solidFill>
                <a:schemeClr val="tx2"/>
              </a:solidFill>
            </a:endParaRPr>
          </a:p>
          <a:p>
            <a:pPr marL="45720" lvl="1">
              <a:lnSpc>
                <a:spcPct val="150000"/>
              </a:lnSpc>
            </a:pPr>
            <a:r>
              <a:rPr kumimoji="0" lang="ja-JP" altLang="en-US" sz="2400" b="0" dirty="0">
                <a:solidFill>
                  <a:schemeClr val="tx2"/>
                </a:solidFill>
              </a:rPr>
              <a:t>　ステータスで戦ってもらおう！</a:t>
            </a:r>
            <a:endParaRPr kumimoji="0" lang="en-US" altLang="ja-JP" sz="2400" b="0" dirty="0">
              <a:solidFill>
                <a:schemeClr val="tx2"/>
              </a:solidFill>
            </a:endParaRPr>
          </a:p>
          <a:p>
            <a:pPr marL="45720" lvl="1">
              <a:lnSpc>
                <a:spcPct val="150000"/>
              </a:lnSpc>
            </a:pPr>
            <a:r>
              <a:rPr kumimoji="0" lang="ja-JP" altLang="en-US" sz="2800" dirty="0">
                <a:solidFill>
                  <a:schemeClr val="tx2"/>
                </a:solidFill>
              </a:rPr>
              <a:t>→</a:t>
            </a:r>
            <a:r>
              <a:rPr kumimoji="0" lang="en-US" altLang="ja-JP" sz="2800" dirty="0">
                <a:solidFill>
                  <a:schemeClr val="tx2"/>
                </a:solidFill>
              </a:rPr>
              <a:t>PRG</a:t>
            </a:r>
            <a:r>
              <a:rPr kumimoji="0" lang="ja-JP" altLang="en-US" sz="2800" dirty="0">
                <a:solidFill>
                  <a:schemeClr val="tx2"/>
                </a:solidFill>
              </a:rPr>
              <a:t>でよくある「俺はこんな低いレベルでクリアしたぜ！」</a:t>
            </a:r>
            <a:endParaRPr kumimoji="0" lang="en-US" altLang="ja-JP" sz="2800" dirty="0">
              <a:solidFill>
                <a:schemeClr val="tx2"/>
              </a:solidFill>
            </a:endParaRPr>
          </a:p>
          <a:p>
            <a:pPr marL="45720" lvl="1">
              <a:lnSpc>
                <a:spcPct val="150000"/>
              </a:lnSpc>
            </a:pPr>
            <a:r>
              <a:rPr kumimoji="0" lang="ja-JP" altLang="en-US" sz="2800" dirty="0">
                <a:solidFill>
                  <a:schemeClr val="tx2"/>
                </a:solidFill>
              </a:rPr>
              <a:t>　自慢をコンセプトに持ってこよう！！</a:t>
            </a:r>
            <a:endParaRPr kumimoji="0" lang="en-US" altLang="ja-JP" sz="2400" b="0" dirty="0"/>
          </a:p>
        </p:txBody>
      </p:sp>
      <p:pic>
        <p:nvPicPr>
          <p:cNvPr id="5" name="図 4">
            <a:extLst>
              <a:ext uri="{FF2B5EF4-FFF2-40B4-BE49-F238E27FC236}">
                <a16:creationId xmlns:a16="http://schemas.microsoft.com/office/drawing/2014/main" id="{9205CF2E-2B02-E720-AA2F-FD2E238D3564}"/>
              </a:ext>
            </a:extLst>
          </p:cNvPr>
          <p:cNvPicPr>
            <a:picLocks noChangeAspect="1"/>
          </p:cNvPicPr>
          <p:nvPr/>
        </p:nvPicPr>
        <p:blipFill>
          <a:blip r:embed="rId2"/>
          <a:stretch>
            <a:fillRect/>
          </a:stretch>
        </p:blipFill>
        <p:spPr>
          <a:xfrm>
            <a:off x="10233329" y="125257"/>
            <a:ext cx="1792164" cy="639606"/>
          </a:xfrm>
          <a:prstGeom prst="rect">
            <a:avLst/>
          </a:prstGeom>
          <a:ln>
            <a:solidFill>
              <a:schemeClr val="accent1"/>
            </a:solidFill>
          </a:ln>
        </p:spPr>
      </p:pic>
    </p:spTree>
    <p:extLst>
      <p:ext uri="{BB962C8B-B14F-4D97-AF65-F5344CB8AC3E}">
        <p14:creationId xmlns:p14="http://schemas.microsoft.com/office/powerpoint/2010/main" val="16174889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コンテンツ プレースホルダー 5">
            <a:extLst>
              <a:ext uri="{FF2B5EF4-FFF2-40B4-BE49-F238E27FC236}">
                <a16:creationId xmlns:a16="http://schemas.microsoft.com/office/drawing/2014/main" id="{AD7BAC8A-DFA8-A8A0-23B4-047F222F894E}"/>
              </a:ext>
            </a:extLst>
          </p:cNvPr>
          <p:cNvSpPr txBox="1">
            <a:spLocks/>
          </p:cNvSpPr>
          <p:nvPr/>
        </p:nvSpPr>
        <p:spPr>
          <a:xfrm>
            <a:off x="598997" y="2703444"/>
            <a:ext cx="10600225" cy="1534602"/>
          </a:xfrm>
          <a:prstGeom prst="rect">
            <a:avLst/>
          </a:prstGeom>
        </p:spPr>
        <p:txBody>
          <a:bodyPr lIns="109728" tIns="109728" rIns="109728" bIns="91440"/>
          <a:lstStyle>
            <a:lvl1pPr marL="228600" indent="-228600" algn="l" defTabSz="914400" rtl="0" eaLnBrk="1" latinLnBrk="0" hangingPunct="1">
              <a:lnSpc>
                <a:spcPct val="120000"/>
              </a:lnSpc>
              <a:spcBef>
                <a:spcPts val="1000"/>
              </a:spcBef>
              <a:buFont typeface="Arial" panose="020B0604020202020204" pitchFamily="34" charset="0"/>
              <a:buChar char="•"/>
              <a:defRPr sz="1800" kern="1200" spc="120">
                <a:solidFill>
                  <a:schemeClr val="tx1"/>
                </a:solidFill>
                <a:latin typeface="+mn-lt"/>
                <a:ea typeface="+mn-ea"/>
                <a:cs typeface="+mn-cs"/>
              </a:defRPr>
            </a:lvl1pPr>
            <a:lvl2pPr marL="274320" indent="0" algn="l" defTabSz="914400" rtl="0" eaLnBrk="1" latinLnBrk="0" hangingPunct="1">
              <a:lnSpc>
                <a:spcPct val="120000"/>
              </a:lnSpc>
              <a:spcBef>
                <a:spcPts val="500"/>
              </a:spcBef>
              <a:buFontTx/>
              <a:buNone/>
              <a:defRPr sz="1600" b="1" kern="1200" spc="120">
                <a:solidFill>
                  <a:schemeClr val="tx1"/>
                </a:solidFill>
                <a:latin typeface="+mn-lt"/>
                <a:ea typeface="+mn-ea"/>
                <a:cs typeface="+mn-cs"/>
              </a:defRPr>
            </a:lvl2pPr>
            <a:lvl3pPr marL="548640" indent="-228600" algn="l" defTabSz="914400" rtl="0" eaLnBrk="1" latinLnBrk="0" hangingPunct="1">
              <a:lnSpc>
                <a:spcPct val="120000"/>
              </a:lnSpc>
              <a:spcBef>
                <a:spcPts val="500"/>
              </a:spcBef>
              <a:buFont typeface="Arial" panose="020B0604020202020204" pitchFamily="34" charset="0"/>
              <a:buChar char="•"/>
              <a:defRPr sz="1400" kern="1200" spc="120">
                <a:solidFill>
                  <a:schemeClr val="tx1"/>
                </a:solidFill>
                <a:latin typeface="+mn-lt"/>
                <a:ea typeface="+mn-ea"/>
                <a:cs typeface="+mn-cs"/>
              </a:defRPr>
            </a:lvl3pPr>
            <a:lvl4pPr marL="594360" indent="0" algn="l" defTabSz="914400" rtl="0" eaLnBrk="1" latinLnBrk="0" hangingPunct="1">
              <a:lnSpc>
                <a:spcPct val="120000"/>
              </a:lnSpc>
              <a:spcBef>
                <a:spcPts val="500"/>
              </a:spcBef>
              <a:buFontTx/>
              <a:buNone/>
              <a:defRPr sz="1200" b="1" kern="1200" spc="120">
                <a:solidFill>
                  <a:schemeClr val="tx1"/>
                </a:solidFill>
                <a:latin typeface="+mn-lt"/>
                <a:ea typeface="+mn-ea"/>
                <a:cs typeface="+mn-cs"/>
              </a:defRPr>
            </a:lvl4pPr>
            <a:lvl5pPr marL="822960" indent="-228600" algn="l" defTabSz="914400" rtl="0" eaLnBrk="1" latinLnBrk="0" hangingPunct="1">
              <a:lnSpc>
                <a:spcPct val="120000"/>
              </a:lnSpc>
              <a:spcBef>
                <a:spcPts val="500"/>
              </a:spcBef>
              <a:buFont typeface="Arial" panose="020B0604020202020204" pitchFamily="34" charset="0"/>
              <a:buChar char="•"/>
              <a:defRPr sz="1200" kern="1200" spc="12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 lvl="1" algn="ctr">
              <a:lnSpc>
                <a:spcPct val="150000"/>
              </a:lnSpc>
            </a:pPr>
            <a:endParaRPr kumimoji="0" lang="en-US" altLang="ja-JP" sz="3600" dirty="0"/>
          </a:p>
        </p:txBody>
      </p:sp>
      <p:sp>
        <p:nvSpPr>
          <p:cNvPr id="2" name="正方形/長方形 1">
            <a:extLst>
              <a:ext uri="{FF2B5EF4-FFF2-40B4-BE49-F238E27FC236}">
                <a16:creationId xmlns:a16="http://schemas.microsoft.com/office/drawing/2014/main" id="{1B2AC775-592F-9C70-5CDB-A83E37904580}"/>
              </a:ext>
            </a:extLst>
          </p:cNvPr>
          <p:cNvSpPr/>
          <p:nvPr/>
        </p:nvSpPr>
        <p:spPr>
          <a:xfrm>
            <a:off x="598996" y="321848"/>
            <a:ext cx="9037985" cy="735756"/>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square" tIns="90000" bIns="90000" rtlCol="0" anchor="ctr" anchorCtr="1">
            <a:spAutoFit/>
          </a:bodyPr>
          <a:lstStyle/>
          <a:p>
            <a:pPr algn="ctr"/>
            <a:r>
              <a:rPr kumimoji="1" lang="en-US" altLang="ja-JP" sz="3600" b="1" dirty="0"/>
              <a:t>LV</a:t>
            </a:r>
            <a:r>
              <a:rPr kumimoji="1" lang="ja-JP" altLang="en-US" sz="3600" b="1" dirty="0"/>
              <a:t>を下げてクリアを楽しむゲーム性！</a:t>
            </a:r>
          </a:p>
        </p:txBody>
      </p:sp>
      <p:sp>
        <p:nvSpPr>
          <p:cNvPr id="3" name="コンテンツ プレースホルダー 5">
            <a:extLst>
              <a:ext uri="{FF2B5EF4-FFF2-40B4-BE49-F238E27FC236}">
                <a16:creationId xmlns:a16="http://schemas.microsoft.com/office/drawing/2014/main" id="{F596A357-8B09-B300-5E37-9F963D2661ED}"/>
              </a:ext>
            </a:extLst>
          </p:cNvPr>
          <p:cNvSpPr txBox="1">
            <a:spLocks/>
          </p:cNvSpPr>
          <p:nvPr/>
        </p:nvSpPr>
        <p:spPr>
          <a:xfrm>
            <a:off x="727543" y="1248355"/>
            <a:ext cx="10600225" cy="4031311"/>
          </a:xfrm>
          <a:prstGeom prst="rect">
            <a:avLst/>
          </a:prstGeom>
        </p:spPr>
        <p:txBody>
          <a:bodyPr lIns="109728" tIns="109728" rIns="109728" bIns="91440"/>
          <a:lstStyle>
            <a:lvl1pPr marL="228600" indent="-228600" algn="l" defTabSz="914400" rtl="0" eaLnBrk="1" latinLnBrk="0" hangingPunct="1">
              <a:lnSpc>
                <a:spcPct val="120000"/>
              </a:lnSpc>
              <a:spcBef>
                <a:spcPts val="1000"/>
              </a:spcBef>
              <a:buFont typeface="Arial" panose="020B0604020202020204" pitchFamily="34" charset="0"/>
              <a:buChar char="•"/>
              <a:defRPr sz="1800" kern="1200" spc="120">
                <a:solidFill>
                  <a:schemeClr val="tx1"/>
                </a:solidFill>
                <a:latin typeface="+mn-lt"/>
                <a:ea typeface="+mn-ea"/>
                <a:cs typeface="+mn-cs"/>
              </a:defRPr>
            </a:lvl1pPr>
            <a:lvl2pPr marL="274320" indent="0" algn="l" defTabSz="914400" rtl="0" eaLnBrk="1" latinLnBrk="0" hangingPunct="1">
              <a:lnSpc>
                <a:spcPct val="120000"/>
              </a:lnSpc>
              <a:spcBef>
                <a:spcPts val="500"/>
              </a:spcBef>
              <a:buFontTx/>
              <a:buNone/>
              <a:defRPr sz="1600" b="1" kern="1200" spc="120">
                <a:solidFill>
                  <a:schemeClr val="tx1"/>
                </a:solidFill>
                <a:latin typeface="+mn-lt"/>
                <a:ea typeface="+mn-ea"/>
                <a:cs typeface="+mn-cs"/>
              </a:defRPr>
            </a:lvl2pPr>
            <a:lvl3pPr marL="548640" indent="-228600" algn="l" defTabSz="914400" rtl="0" eaLnBrk="1" latinLnBrk="0" hangingPunct="1">
              <a:lnSpc>
                <a:spcPct val="120000"/>
              </a:lnSpc>
              <a:spcBef>
                <a:spcPts val="500"/>
              </a:spcBef>
              <a:buFont typeface="Arial" panose="020B0604020202020204" pitchFamily="34" charset="0"/>
              <a:buChar char="•"/>
              <a:defRPr sz="1400" kern="1200" spc="120">
                <a:solidFill>
                  <a:schemeClr val="tx1"/>
                </a:solidFill>
                <a:latin typeface="+mn-lt"/>
                <a:ea typeface="+mn-ea"/>
                <a:cs typeface="+mn-cs"/>
              </a:defRPr>
            </a:lvl3pPr>
            <a:lvl4pPr marL="594360" indent="0" algn="l" defTabSz="914400" rtl="0" eaLnBrk="1" latinLnBrk="0" hangingPunct="1">
              <a:lnSpc>
                <a:spcPct val="120000"/>
              </a:lnSpc>
              <a:spcBef>
                <a:spcPts val="500"/>
              </a:spcBef>
              <a:buFontTx/>
              <a:buNone/>
              <a:defRPr sz="1200" b="1" kern="1200" spc="120">
                <a:solidFill>
                  <a:schemeClr val="tx1"/>
                </a:solidFill>
                <a:latin typeface="+mn-lt"/>
                <a:ea typeface="+mn-ea"/>
                <a:cs typeface="+mn-cs"/>
              </a:defRPr>
            </a:lvl4pPr>
            <a:lvl5pPr marL="822960" indent="-228600" algn="l" defTabSz="914400" rtl="0" eaLnBrk="1" latinLnBrk="0" hangingPunct="1">
              <a:lnSpc>
                <a:spcPct val="120000"/>
              </a:lnSpc>
              <a:spcBef>
                <a:spcPts val="500"/>
              </a:spcBef>
              <a:buFont typeface="Arial" panose="020B0604020202020204" pitchFamily="34" charset="0"/>
              <a:buChar char="•"/>
              <a:defRPr sz="1200" kern="1200" spc="12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 lvl="1">
              <a:lnSpc>
                <a:spcPct val="150000"/>
              </a:lnSpc>
            </a:pPr>
            <a:r>
              <a:rPr kumimoji="0" lang="ja-JP" altLang="en-US" sz="2400" dirty="0">
                <a:solidFill>
                  <a:schemeClr val="tx2"/>
                </a:solidFill>
              </a:rPr>
              <a:t>レベルを上げるのではなく、下げてクリアする逆転の発想だ！</a:t>
            </a:r>
            <a:endParaRPr kumimoji="0" lang="en-US" altLang="ja-JP" sz="2400" dirty="0">
              <a:solidFill>
                <a:schemeClr val="tx2"/>
              </a:solidFill>
            </a:endParaRPr>
          </a:p>
          <a:p>
            <a:pPr marL="45720" lvl="1">
              <a:lnSpc>
                <a:spcPct val="150000"/>
              </a:lnSpc>
            </a:pPr>
            <a:r>
              <a:rPr kumimoji="0" lang="en-US" altLang="ja-JP" sz="2000" b="0" dirty="0">
                <a:solidFill>
                  <a:schemeClr val="tx2"/>
                </a:solidFill>
              </a:rPr>
              <a:t>LV×</a:t>
            </a:r>
            <a:r>
              <a:rPr kumimoji="0" lang="ja-JP" altLang="en-US" sz="2000" b="0" dirty="0">
                <a:solidFill>
                  <a:schemeClr val="tx2"/>
                </a:solidFill>
              </a:rPr>
              <a:t>ステータスのマッピング用意だけで済むしバランス調整もある程度で済むぜ！</a:t>
            </a:r>
            <a:br>
              <a:rPr kumimoji="0" lang="en-US" altLang="ja-JP" sz="2000" b="0" dirty="0">
                <a:solidFill>
                  <a:schemeClr val="tx2"/>
                </a:solidFill>
              </a:rPr>
            </a:br>
            <a:r>
              <a:rPr kumimoji="0" lang="en-US" altLang="ja-JP" sz="2000" b="0" dirty="0">
                <a:solidFill>
                  <a:schemeClr val="tx2"/>
                </a:solidFill>
              </a:rPr>
              <a:t>※</a:t>
            </a:r>
            <a:r>
              <a:rPr kumimoji="0" lang="ja-JP" altLang="en-US" sz="2000" b="0" dirty="0">
                <a:solidFill>
                  <a:schemeClr val="tx2"/>
                </a:solidFill>
              </a:rPr>
              <a:t>本当はもっと細かいレベル調整あるんでしょうがそれはそれで</a:t>
            </a:r>
            <a:endParaRPr kumimoji="0" lang="en-US" altLang="ja-JP" sz="2000" b="0" dirty="0">
              <a:solidFill>
                <a:schemeClr val="tx2"/>
              </a:solidFill>
            </a:endParaRPr>
          </a:p>
        </p:txBody>
      </p:sp>
      <p:pic>
        <p:nvPicPr>
          <p:cNvPr id="5" name="図 4">
            <a:extLst>
              <a:ext uri="{FF2B5EF4-FFF2-40B4-BE49-F238E27FC236}">
                <a16:creationId xmlns:a16="http://schemas.microsoft.com/office/drawing/2014/main" id="{9205CF2E-2B02-E720-AA2F-FD2E238D3564}"/>
              </a:ext>
            </a:extLst>
          </p:cNvPr>
          <p:cNvPicPr>
            <a:picLocks noChangeAspect="1"/>
          </p:cNvPicPr>
          <p:nvPr/>
        </p:nvPicPr>
        <p:blipFill>
          <a:blip r:embed="rId2"/>
          <a:stretch>
            <a:fillRect/>
          </a:stretch>
        </p:blipFill>
        <p:spPr>
          <a:xfrm>
            <a:off x="10233329" y="125257"/>
            <a:ext cx="1792164" cy="639606"/>
          </a:xfrm>
          <a:prstGeom prst="rect">
            <a:avLst/>
          </a:prstGeom>
          <a:ln>
            <a:solidFill>
              <a:schemeClr val="accent1"/>
            </a:solidFill>
          </a:ln>
        </p:spPr>
      </p:pic>
      <p:sp>
        <p:nvSpPr>
          <p:cNvPr id="9" name="矢印: 右 8">
            <a:extLst>
              <a:ext uri="{FF2B5EF4-FFF2-40B4-BE49-F238E27FC236}">
                <a16:creationId xmlns:a16="http://schemas.microsoft.com/office/drawing/2014/main" id="{35D6D198-BBA6-A80E-3B96-64FA3FF5A8B7}"/>
              </a:ext>
            </a:extLst>
          </p:cNvPr>
          <p:cNvSpPr/>
          <p:nvPr/>
        </p:nvSpPr>
        <p:spPr>
          <a:xfrm>
            <a:off x="4628467" y="4311372"/>
            <a:ext cx="620048" cy="82033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 name="図 9">
            <a:extLst>
              <a:ext uri="{FF2B5EF4-FFF2-40B4-BE49-F238E27FC236}">
                <a16:creationId xmlns:a16="http://schemas.microsoft.com/office/drawing/2014/main" id="{B5B71A80-4539-C96D-778A-62278FAA428C}"/>
              </a:ext>
            </a:extLst>
          </p:cNvPr>
          <p:cNvPicPr>
            <a:picLocks noChangeAspect="1"/>
          </p:cNvPicPr>
          <p:nvPr/>
        </p:nvPicPr>
        <p:blipFill>
          <a:blip r:embed="rId3"/>
          <a:stretch>
            <a:fillRect/>
          </a:stretch>
        </p:blipFill>
        <p:spPr>
          <a:xfrm>
            <a:off x="946615" y="3157315"/>
            <a:ext cx="3553306" cy="3203083"/>
          </a:xfrm>
          <a:prstGeom prst="rect">
            <a:avLst/>
          </a:prstGeom>
          <a:ln w="28575">
            <a:solidFill>
              <a:srgbClr val="FF3399"/>
            </a:solidFill>
          </a:ln>
        </p:spPr>
      </p:pic>
      <p:pic>
        <p:nvPicPr>
          <p:cNvPr id="12" name="図 11">
            <a:extLst>
              <a:ext uri="{FF2B5EF4-FFF2-40B4-BE49-F238E27FC236}">
                <a16:creationId xmlns:a16="http://schemas.microsoft.com/office/drawing/2014/main" id="{3AA53552-8E5A-6762-EF1D-4B2CC38A57E0}"/>
              </a:ext>
            </a:extLst>
          </p:cNvPr>
          <p:cNvPicPr>
            <a:picLocks noChangeAspect="1"/>
          </p:cNvPicPr>
          <p:nvPr/>
        </p:nvPicPr>
        <p:blipFill>
          <a:blip r:embed="rId4"/>
          <a:stretch>
            <a:fillRect/>
          </a:stretch>
        </p:blipFill>
        <p:spPr>
          <a:xfrm>
            <a:off x="5377061" y="3225094"/>
            <a:ext cx="3348258" cy="3121258"/>
          </a:xfrm>
          <a:prstGeom prst="rect">
            <a:avLst/>
          </a:prstGeom>
          <a:ln w="28575">
            <a:solidFill>
              <a:srgbClr val="FF3399"/>
            </a:solidFill>
          </a:ln>
        </p:spPr>
      </p:pic>
      <p:sp>
        <p:nvSpPr>
          <p:cNvPr id="13" name="吹き出し: 角を丸めた四角形 12">
            <a:extLst>
              <a:ext uri="{FF2B5EF4-FFF2-40B4-BE49-F238E27FC236}">
                <a16:creationId xmlns:a16="http://schemas.microsoft.com/office/drawing/2014/main" id="{8F6B1FFE-C1C6-3041-F4D0-8DC2CE4C6E26}"/>
              </a:ext>
            </a:extLst>
          </p:cNvPr>
          <p:cNvSpPr/>
          <p:nvPr/>
        </p:nvSpPr>
        <p:spPr>
          <a:xfrm>
            <a:off x="9191682" y="3544748"/>
            <a:ext cx="2631907" cy="1012562"/>
          </a:xfrm>
          <a:prstGeom prst="wedgeRoundRectCallout">
            <a:avLst>
              <a:gd name="adj1" fmla="val -59275"/>
              <a:gd name="adj2" fmla="val -15873"/>
              <a:gd name="adj3" fmla="val 16667"/>
            </a:avLst>
          </a:prstGeom>
          <a:solidFill>
            <a:srgbClr val="FFFF99"/>
          </a:solidFill>
          <a:ln w="5715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50000"/>
              </a:lnSpc>
            </a:pPr>
            <a:r>
              <a:rPr lang="ja-JP" altLang="en-US" dirty="0">
                <a:solidFill>
                  <a:schemeClr val="tx1"/>
                </a:solidFill>
              </a:rPr>
              <a:t>レベルを下げると難易度が高くなる！</a:t>
            </a:r>
          </a:p>
        </p:txBody>
      </p:sp>
    </p:spTree>
    <p:extLst>
      <p:ext uri="{BB962C8B-B14F-4D97-AF65-F5344CB8AC3E}">
        <p14:creationId xmlns:p14="http://schemas.microsoft.com/office/powerpoint/2010/main" val="6112915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a:extLst>
              <a:ext uri="{FF2B5EF4-FFF2-40B4-BE49-F238E27FC236}">
                <a16:creationId xmlns:a16="http://schemas.microsoft.com/office/drawing/2014/main" id="{8F3A1E0A-362B-4880-D1AA-3942F1ABC56B}"/>
              </a:ext>
            </a:extLst>
          </p:cNvPr>
          <p:cNvSpPr/>
          <p:nvPr/>
        </p:nvSpPr>
        <p:spPr>
          <a:xfrm>
            <a:off x="1606187" y="1191640"/>
            <a:ext cx="8979623" cy="2561376"/>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square" tIns="90000" bIns="90000" rtlCol="0" anchor="ctr" anchorCtr="1">
            <a:noAutofit/>
          </a:bodyPr>
          <a:lstStyle/>
          <a:p>
            <a:pPr algn="ctr"/>
            <a:r>
              <a:rPr kumimoji="1" lang="ja-JP" altLang="en-US" sz="4800" dirty="0"/>
              <a:t>実装しながら色々調整</a:t>
            </a:r>
            <a:endParaRPr kumimoji="0" lang="en-US" altLang="ja-JP" sz="4800" dirty="0"/>
          </a:p>
        </p:txBody>
      </p:sp>
      <p:sp>
        <p:nvSpPr>
          <p:cNvPr id="2" name="コンテンツ プレースホルダー 5">
            <a:extLst>
              <a:ext uri="{FF2B5EF4-FFF2-40B4-BE49-F238E27FC236}">
                <a16:creationId xmlns:a16="http://schemas.microsoft.com/office/drawing/2014/main" id="{1C27A8F8-2A9D-EEF3-E487-18497CA9C62D}"/>
              </a:ext>
            </a:extLst>
          </p:cNvPr>
          <p:cNvSpPr txBox="1">
            <a:spLocks/>
          </p:cNvSpPr>
          <p:nvPr/>
        </p:nvSpPr>
        <p:spPr>
          <a:xfrm>
            <a:off x="1452439" y="4284618"/>
            <a:ext cx="9537778" cy="1798942"/>
          </a:xfrm>
          <a:prstGeom prst="rect">
            <a:avLst/>
          </a:prstGeom>
        </p:spPr>
        <p:txBody>
          <a:bodyPr lIns="109728" tIns="109728" rIns="109728" bIns="91440"/>
          <a:lstStyle>
            <a:lvl1pPr marL="228600" indent="-228600" algn="l" defTabSz="914400" rtl="0" eaLnBrk="1" latinLnBrk="0" hangingPunct="1">
              <a:lnSpc>
                <a:spcPct val="120000"/>
              </a:lnSpc>
              <a:spcBef>
                <a:spcPts val="1000"/>
              </a:spcBef>
              <a:buFont typeface="Arial" panose="020B0604020202020204" pitchFamily="34" charset="0"/>
              <a:buChar char="•"/>
              <a:defRPr sz="1800" kern="1200" spc="120">
                <a:solidFill>
                  <a:schemeClr val="tx1"/>
                </a:solidFill>
                <a:latin typeface="+mn-lt"/>
                <a:ea typeface="+mn-ea"/>
                <a:cs typeface="+mn-cs"/>
              </a:defRPr>
            </a:lvl1pPr>
            <a:lvl2pPr marL="274320" indent="0" algn="l" defTabSz="914400" rtl="0" eaLnBrk="1" latinLnBrk="0" hangingPunct="1">
              <a:lnSpc>
                <a:spcPct val="120000"/>
              </a:lnSpc>
              <a:spcBef>
                <a:spcPts val="500"/>
              </a:spcBef>
              <a:buFontTx/>
              <a:buNone/>
              <a:defRPr sz="1600" b="1" kern="1200" spc="120">
                <a:solidFill>
                  <a:schemeClr val="tx1"/>
                </a:solidFill>
                <a:latin typeface="+mn-lt"/>
                <a:ea typeface="+mn-ea"/>
                <a:cs typeface="+mn-cs"/>
              </a:defRPr>
            </a:lvl2pPr>
            <a:lvl3pPr marL="548640" indent="-228600" algn="l" defTabSz="914400" rtl="0" eaLnBrk="1" latinLnBrk="0" hangingPunct="1">
              <a:lnSpc>
                <a:spcPct val="120000"/>
              </a:lnSpc>
              <a:spcBef>
                <a:spcPts val="500"/>
              </a:spcBef>
              <a:buFont typeface="Arial" panose="020B0604020202020204" pitchFamily="34" charset="0"/>
              <a:buChar char="•"/>
              <a:defRPr sz="1400" kern="1200" spc="120">
                <a:solidFill>
                  <a:schemeClr val="tx1"/>
                </a:solidFill>
                <a:latin typeface="+mn-lt"/>
                <a:ea typeface="+mn-ea"/>
                <a:cs typeface="+mn-cs"/>
              </a:defRPr>
            </a:lvl3pPr>
            <a:lvl4pPr marL="594360" indent="0" algn="l" defTabSz="914400" rtl="0" eaLnBrk="1" latinLnBrk="0" hangingPunct="1">
              <a:lnSpc>
                <a:spcPct val="120000"/>
              </a:lnSpc>
              <a:spcBef>
                <a:spcPts val="500"/>
              </a:spcBef>
              <a:buFontTx/>
              <a:buNone/>
              <a:defRPr sz="1200" b="1" kern="1200" spc="120">
                <a:solidFill>
                  <a:schemeClr val="tx1"/>
                </a:solidFill>
                <a:latin typeface="+mn-lt"/>
                <a:ea typeface="+mn-ea"/>
                <a:cs typeface="+mn-cs"/>
              </a:defRPr>
            </a:lvl4pPr>
            <a:lvl5pPr marL="822960" indent="-228600" algn="l" defTabSz="914400" rtl="0" eaLnBrk="1" latinLnBrk="0" hangingPunct="1">
              <a:lnSpc>
                <a:spcPct val="120000"/>
              </a:lnSpc>
              <a:spcBef>
                <a:spcPts val="500"/>
              </a:spcBef>
              <a:buFont typeface="Arial" panose="020B0604020202020204" pitchFamily="34" charset="0"/>
              <a:buChar char="•"/>
              <a:defRPr sz="1200" kern="1200" spc="12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 lvl="1"/>
            <a:endParaRPr kumimoji="0" lang="en-US" altLang="ja-JP" sz="2800" b="0" dirty="0"/>
          </a:p>
        </p:txBody>
      </p:sp>
      <p:pic>
        <p:nvPicPr>
          <p:cNvPr id="4" name="図 3">
            <a:extLst>
              <a:ext uri="{FF2B5EF4-FFF2-40B4-BE49-F238E27FC236}">
                <a16:creationId xmlns:a16="http://schemas.microsoft.com/office/drawing/2014/main" id="{2B871B1F-9C2D-BC5F-B5C0-238BA31B29FA}"/>
              </a:ext>
            </a:extLst>
          </p:cNvPr>
          <p:cNvPicPr>
            <a:picLocks noChangeAspect="1"/>
          </p:cNvPicPr>
          <p:nvPr/>
        </p:nvPicPr>
        <p:blipFill>
          <a:blip r:embed="rId2"/>
          <a:stretch>
            <a:fillRect/>
          </a:stretch>
        </p:blipFill>
        <p:spPr>
          <a:xfrm>
            <a:off x="10233329" y="125257"/>
            <a:ext cx="1792164" cy="639606"/>
          </a:xfrm>
          <a:prstGeom prst="rect">
            <a:avLst/>
          </a:prstGeom>
          <a:ln>
            <a:solidFill>
              <a:schemeClr val="accent1"/>
            </a:solidFill>
          </a:ln>
        </p:spPr>
      </p:pic>
      <p:pic>
        <p:nvPicPr>
          <p:cNvPr id="7" name="図 6" descr="ロゴ&#10;&#10;中程度の精度で自動的に生成された説明">
            <a:extLst>
              <a:ext uri="{FF2B5EF4-FFF2-40B4-BE49-F238E27FC236}">
                <a16:creationId xmlns:a16="http://schemas.microsoft.com/office/drawing/2014/main" id="{3826277A-8B77-7E8E-F593-555BCA8D4C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7991709" y="4179793"/>
            <a:ext cx="1180284" cy="1482709"/>
          </a:xfrm>
          <a:prstGeom prst="rect">
            <a:avLst/>
          </a:prstGeom>
        </p:spPr>
      </p:pic>
      <p:pic>
        <p:nvPicPr>
          <p:cNvPr id="5" name="図 4" descr="ヘルメット が含まれている画像&#10;&#10;自動的に生成された説明">
            <a:extLst>
              <a:ext uri="{FF2B5EF4-FFF2-40B4-BE49-F238E27FC236}">
                <a16:creationId xmlns:a16="http://schemas.microsoft.com/office/drawing/2014/main" id="{81722F94-C597-9451-035F-D5B7950D96F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66387" y="4183651"/>
            <a:ext cx="1219423" cy="1482709"/>
          </a:xfrm>
          <a:prstGeom prst="rect">
            <a:avLst/>
          </a:prstGeom>
        </p:spPr>
      </p:pic>
    </p:spTree>
    <p:extLst>
      <p:ext uri="{BB962C8B-B14F-4D97-AF65-F5344CB8AC3E}">
        <p14:creationId xmlns:p14="http://schemas.microsoft.com/office/powerpoint/2010/main" val="775056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コンテンツ プレースホルダー 5">
            <a:extLst>
              <a:ext uri="{FF2B5EF4-FFF2-40B4-BE49-F238E27FC236}">
                <a16:creationId xmlns:a16="http://schemas.microsoft.com/office/drawing/2014/main" id="{AD7BAC8A-DFA8-A8A0-23B4-047F222F894E}"/>
              </a:ext>
            </a:extLst>
          </p:cNvPr>
          <p:cNvSpPr txBox="1">
            <a:spLocks/>
          </p:cNvSpPr>
          <p:nvPr/>
        </p:nvSpPr>
        <p:spPr>
          <a:xfrm>
            <a:off x="598997" y="2703444"/>
            <a:ext cx="10600225" cy="1534602"/>
          </a:xfrm>
          <a:prstGeom prst="rect">
            <a:avLst/>
          </a:prstGeom>
        </p:spPr>
        <p:txBody>
          <a:bodyPr lIns="109728" tIns="109728" rIns="109728" bIns="91440"/>
          <a:lstStyle>
            <a:lvl1pPr marL="228600" indent="-228600" algn="l" defTabSz="914400" rtl="0" eaLnBrk="1" latinLnBrk="0" hangingPunct="1">
              <a:lnSpc>
                <a:spcPct val="120000"/>
              </a:lnSpc>
              <a:spcBef>
                <a:spcPts val="1000"/>
              </a:spcBef>
              <a:buFont typeface="Arial" panose="020B0604020202020204" pitchFamily="34" charset="0"/>
              <a:buChar char="•"/>
              <a:defRPr sz="1800" kern="1200" spc="120">
                <a:solidFill>
                  <a:schemeClr val="tx1"/>
                </a:solidFill>
                <a:latin typeface="+mn-lt"/>
                <a:ea typeface="+mn-ea"/>
                <a:cs typeface="+mn-cs"/>
              </a:defRPr>
            </a:lvl1pPr>
            <a:lvl2pPr marL="274320" indent="0" algn="l" defTabSz="914400" rtl="0" eaLnBrk="1" latinLnBrk="0" hangingPunct="1">
              <a:lnSpc>
                <a:spcPct val="120000"/>
              </a:lnSpc>
              <a:spcBef>
                <a:spcPts val="500"/>
              </a:spcBef>
              <a:buFontTx/>
              <a:buNone/>
              <a:defRPr sz="1600" b="1" kern="1200" spc="120">
                <a:solidFill>
                  <a:schemeClr val="tx1"/>
                </a:solidFill>
                <a:latin typeface="+mn-lt"/>
                <a:ea typeface="+mn-ea"/>
                <a:cs typeface="+mn-cs"/>
              </a:defRPr>
            </a:lvl2pPr>
            <a:lvl3pPr marL="548640" indent="-228600" algn="l" defTabSz="914400" rtl="0" eaLnBrk="1" latinLnBrk="0" hangingPunct="1">
              <a:lnSpc>
                <a:spcPct val="120000"/>
              </a:lnSpc>
              <a:spcBef>
                <a:spcPts val="500"/>
              </a:spcBef>
              <a:buFont typeface="Arial" panose="020B0604020202020204" pitchFamily="34" charset="0"/>
              <a:buChar char="•"/>
              <a:defRPr sz="1400" kern="1200" spc="120">
                <a:solidFill>
                  <a:schemeClr val="tx1"/>
                </a:solidFill>
                <a:latin typeface="+mn-lt"/>
                <a:ea typeface="+mn-ea"/>
                <a:cs typeface="+mn-cs"/>
              </a:defRPr>
            </a:lvl3pPr>
            <a:lvl4pPr marL="594360" indent="0" algn="l" defTabSz="914400" rtl="0" eaLnBrk="1" latinLnBrk="0" hangingPunct="1">
              <a:lnSpc>
                <a:spcPct val="120000"/>
              </a:lnSpc>
              <a:spcBef>
                <a:spcPts val="500"/>
              </a:spcBef>
              <a:buFontTx/>
              <a:buNone/>
              <a:defRPr sz="1200" b="1" kern="1200" spc="120">
                <a:solidFill>
                  <a:schemeClr val="tx1"/>
                </a:solidFill>
                <a:latin typeface="+mn-lt"/>
                <a:ea typeface="+mn-ea"/>
                <a:cs typeface="+mn-cs"/>
              </a:defRPr>
            </a:lvl4pPr>
            <a:lvl5pPr marL="822960" indent="-228600" algn="l" defTabSz="914400" rtl="0" eaLnBrk="1" latinLnBrk="0" hangingPunct="1">
              <a:lnSpc>
                <a:spcPct val="120000"/>
              </a:lnSpc>
              <a:spcBef>
                <a:spcPts val="500"/>
              </a:spcBef>
              <a:buFont typeface="Arial" panose="020B0604020202020204" pitchFamily="34" charset="0"/>
              <a:buChar char="•"/>
              <a:defRPr sz="1200" kern="1200" spc="12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 lvl="1" algn="ctr">
              <a:lnSpc>
                <a:spcPct val="150000"/>
              </a:lnSpc>
            </a:pPr>
            <a:endParaRPr kumimoji="0" lang="en-US" altLang="ja-JP" sz="3600" dirty="0"/>
          </a:p>
        </p:txBody>
      </p:sp>
      <p:sp>
        <p:nvSpPr>
          <p:cNvPr id="2" name="正方形/長方形 1">
            <a:extLst>
              <a:ext uri="{FF2B5EF4-FFF2-40B4-BE49-F238E27FC236}">
                <a16:creationId xmlns:a16="http://schemas.microsoft.com/office/drawing/2014/main" id="{1B2AC775-592F-9C70-5CDB-A83E37904580}"/>
              </a:ext>
            </a:extLst>
          </p:cNvPr>
          <p:cNvSpPr/>
          <p:nvPr/>
        </p:nvSpPr>
        <p:spPr>
          <a:xfrm>
            <a:off x="598996" y="321848"/>
            <a:ext cx="9037985" cy="735756"/>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square" tIns="90000" bIns="90000" rtlCol="0" anchor="ctr" anchorCtr="1">
            <a:spAutoFit/>
          </a:bodyPr>
          <a:lstStyle/>
          <a:p>
            <a:pPr algn="ctr"/>
            <a:r>
              <a:rPr kumimoji="1" lang="ja-JP" altLang="en-US" sz="3600" b="1" dirty="0"/>
              <a:t>ターン判定や攻撃、オプション選択は？</a:t>
            </a:r>
          </a:p>
        </p:txBody>
      </p:sp>
      <p:pic>
        <p:nvPicPr>
          <p:cNvPr id="5" name="図 4">
            <a:extLst>
              <a:ext uri="{FF2B5EF4-FFF2-40B4-BE49-F238E27FC236}">
                <a16:creationId xmlns:a16="http://schemas.microsoft.com/office/drawing/2014/main" id="{9205CF2E-2B02-E720-AA2F-FD2E238D3564}"/>
              </a:ext>
            </a:extLst>
          </p:cNvPr>
          <p:cNvPicPr>
            <a:picLocks noChangeAspect="1"/>
          </p:cNvPicPr>
          <p:nvPr/>
        </p:nvPicPr>
        <p:blipFill>
          <a:blip r:embed="rId2"/>
          <a:stretch>
            <a:fillRect/>
          </a:stretch>
        </p:blipFill>
        <p:spPr>
          <a:xfrm>
            <a:off x="10233329" y="125257"/>
            <a:ext cx="1792164" cy="639606"/>
          </a:xfrm>
          <a:prstGeom prst="rect">
            <a:avLst/>
          </a:prstGeom>
          <a:ln>
            <a:solidFill>
              <a:schemeClr val="accent1"/>
            </a:solidFill>
          </a:ln>
        </p:spPr>
      </p:pic>
      <p:sp>
        <p:nvSpPr>
          <p:cNvPr id="6" name="コンテンツ プレースホルダー 5">
            <a:extLst>
              <a:ext uri="{FF2B5EF4-FFF2-40B4-BE49-F238E27FC236}">
                <a16:creationId xmlns:a16="http://schemas.microsoft.com/office/drawing/2014/main" id="{E7D1922D-4B05-B57B-6D69-4C19CD3AB390}"/>
              </a:ext>
            </a:extLst>
          </p:cNvPr>
          <p:cNvSpPr txBox="1">
            <a:spLocks/>
          </p:cNvSpPr>
          <p:nvPr/>
        </p:nvSpPr>
        <p:spPr>
          <a:xfrm>
            <a:off x="735495" y="1200647"/>
            <a:ext cx="10600225" cy="5279665"/>
          </a:xfrm>
          <a:prstGeom prst="rect">
            <a:avLst/>
          </a:prstGeom>
        </p:spPr>
        <p:txBody>
          <a:bodyPr lIns="109728" tIns="109728" rIns="109728" bIns="91440"/>
          <a:lstStyle>
            <a:lvl1pPr marL="228600" indent="-228600" algn="l" defTabSz="914400" rtl="0" eaLnBrk="1" latinLnBrk="0" hangingPunct="1">
              <a:lnSpc>
                <a:spcPct val="120000"/>
              </a:lnSpc>
              <a:spcBef>
                <a:spcPts val="1000"/>
              </a:spcBef>
              <a:buFont typeface="Arial" panose="020B0604020202020204" pitchFamily="34" charset="0"/>
              <a:buChar char="•"/>
              <a:defRPr sz="1800" kern="1200" spc="120">
                <a:solidFill>
                  <a:schemeClr val="tx1"/>
                </a:solidFill>
                <a:latin typeface="+mn-lt"/>
                <a:ea typeface="+mn-ea"/>
                <a:cs typeface="+mn-cs"/>
              </a:defRPr>
            </a:lvl1pPr>
            <a:lvl2pPr marL="274320" indent="0" algn="l" defTabSz="914400" rtl="0" eaLnBrk="1" latinLnBrk="0" hangingPunct="1">
              <a:lnSpc>
                <a:spcPct val="120000"/>
              </a:lnSpc>
              <a:spcBef>
                <a:spcPts val="500"/>
              </a:spcBef>
              <a:buFontTx/>
              <a:buNone/>
              <a:defRPr sz="1600" b="1" kern="1200" spc="120">
                <a:solidFill>
                  <a:schemeClr val="tx1"/>
                </a:solidFill>
                <a:latin typeface="+mn-lt"/>
                <a:ea typeface="+mn-ea"/>
                <a:cs typeface="+mn-cs"/>
              </a:defRPr>
            </a:lvl2pPr>
            <a:lvl3pPr marL="548640" indent="-228600" algn="l" defTabSz="914400" rtl="0" eaLnBrk="1" latinLnBrk="0" hangingPunct="1">
              <a:lnSpc>
                <a:spcPct val="120000"/>
              </a:lnSpc>
              <a:spcBef>
                <a:spcPts val="500"/>
              </a:spcBef>
              <a:buFont typeface="Arial" panose="020B0604020202020204" pitchFamily="34" charset="0"/>
              <a:buChar char="•"/>
              <a:defRPr sz="1400" kern="1200" spc="120">
                <a:solidFill>
                  <a:schemeClr val="tx1"/>
                </a:solidFill>
                <a:latin typeface="+mn-lt"/>
                <a:ea typeface="+mn-ea"/>
                <a:cs typeface="+mn-cs"/>
              </a:defRPr>
            </a:lvl3pPr>
            <a:lvl4pPr marL="594360" indent="0" algn="l" defTabSz="914400" rtl="0" eaLnBrk="1" latinLnBrk="0" hangingPunct="1">
              <a:lnSpc>
                <a:spcPct val="120000"/>
              </a:lnSpc>
              <a:spcBef>
                <a:spcPts val="500"/>
              </a:spcBef>
              <a:buFontTx/>
              <a:buNone/>
              <a:defRPr sz="1200" b="1" kern="1200" spc="120">
                <a:solidFill>
                  <a:schemeClr val="tx1"/>
                </a:solidFill>
                <a:latin typeface="+mn-lt"/>
                <a:ea typeface="+mn-ea"/>
                <a:cs typeface="+mn-cs"/>
              </a:defRPr>
            </a:lvl4pPr>
            <a:lvl5pPr marL="822960" indent="-228600" algn="l" defTabSz="914400" rtl="0" eaLnBrk="1" latinLnBrk="0" hangingPunct="1">
              <a:lnSpc>
                <a:spcPct val="120000"/>
              </a:lnSpc>
              <a:spcBef>
                <a:spcPts val="500"/>
              </a:spcBef>
              <a:buFont typeface="Arial" panose="020B0604020202020204" pitchFamily="34" charset="0"/>
              <a:buChar char="•"/>
              <a:defRPr sz="1200" kern="1200" spc="12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 lvl="1">
              <a:lnSpc>
                <a:spcPct val="150000"/>
              </a:lnSpc>
            </a:pPr>
            <a:r>
              <a:rPr kumimoji="0" lang="ja-JP" altLang="en-US" sz="2400" b="0" dirty="0">
                <a:solidFill>
                  <a:schemeClr val="tx2"/>
                </a:solidFill>
              </a:rPr>
              <a:t>・</a:t>
            </a:r>
            <a:r>
              <a:rPr kumimoji="0" lang="ja-JP" altLang="en-US" sz="2400" dirty="0">
                <a:solidFill>
                  <a:schemeClr val="tx2"/>
                </a:solidFill>
              </a:rPr>
              <a:t>ターン判定は？</a:t>
            </a:r>
            <a:endParaRPr kumimoji="0" lang="en-US" altLang="ja-JP" sz="2400" dirty="0">
              <a:solidFill>
                <a:schemeClr val="tx2"/>
              </a:solidFill>
            </a:endParaRPr>
          </a:p>
          <a:p>
            <a:pPr marL="45720" lvl="1">
              <a:lnSpc>
                <a:spcPct val="150000"/>
              </a:lnSpc>
            </a:pPr>
            <a:r>
              <a:rPr kumimoji="0" lang="ja-JP" altLang="en-US" sz="2000" b="0" dirty="0">
                <a:solidFill>
                  <a:schemeClr val="tx2"/>
                </a:solidFill>
              </a:rPr>
              <a:t>　→やはりタイマーで管理してターンを回す感じだろう</a:t>
            </a:r>
            <a:br>
              <a:rPr kumimoji="0" lang="en-US" altLang="ja-JP" sz="2000" b="0" dirty="0">
                <a:solidFill>
                  <a:schemeClr val="tx2"/>
                </a:solidFill>
              </a:rPr>
            </a:br>
            <a:br>
              <a:rPr kumimoji="0" lang="en-US" altLang="ja-JP" sz="2000" b="0" dirty="0">
                <a:solidFill>
                  <a:schemeClr val="tx2"/>
                </a:solidFill>
              </a:rPr>
            </a:br>
            <a:r>
              <a:rPr kumimoji="0" lang="ja-JP" altLang="en-US" sz="2400" dirty="0">
                <a:solidFill>
                  <a:schemeClr val="tx2"/>
                </a:solidFill>
              </a:rPr>
              <a:t>・動きは？</a:t>
            </a:r>
            <a:endParaRPr kumimoji="0" lang="en-US" altLang="ja-JP" sz="2400" dirty="0">
              <a:solidFill>
                <a:schemeClr val="tx2"/>
              </a:solidFill>
            </a:endParaRPr>
          </a:p>
          <a:p>
            <a:pPr marL="45720" lvl="1">
              <a:lnSpc>
                <a:spcPct val="150000"/>
              </a:lnSpc>
            </a:pPr>
            <a:r>
              <a:rPr kumimoji="0" lang="ja-JP" altLang="en-US" sz="2400" b="0" dirty="0">
                <a:solidFill>
                  <a:schemeClr val="tx2"/>
                </a:solidFill>
              </a:rPr>
              <a:t>　</a:t>
            </a:r>
            <a:r>
              <a:rPr kumimoji="0" lang="ja-JP" altLang="en-US" sz="2000" b="0" dirty="0">
                <a:solidFill>
                  <a:schemeClr val="tx2"/>
                </a:solidFill>
              </a:rPr>
              <a:t>→ターンが来たら動かす。攻撃食らったら動かすなどはタイマーで位置調整</a:t>
            </a:r>
            <a:br>
              <a:rPr kumimoji="0" lang="en-US" altLang="ja-JP" sz="2000" b="0" dirty="0">
                <a:solidFill>
                  <a:schemeClr val="tx2"/>
                </a:solidFill>
              </a:rPr>
            </a:br>
            <a:endParaRPr kumimoji="0" lang="en-US" altLang="ja-JP" sz="2000" b="0" dirty="0">
              <a:solidFill>
                <a:schemeClr val="tx2"/>
              </a:solidFill>
            </a:endParaRPr>
          </a:p>
          <a:p>
            <a:pPr marL="45720" lvl="1">
              <a:lnSpc>
                <a:spcPct val="150000"/>
              </a:lnSpc>
            </a:pPr>
            <a:r>
              <a:rPr kumimoji="0" lang="ja-JP" altLang="en-US" sz="2400" dirty="0">
                <a:solidFill>
                  <a:schemeClr val="tx2"/>
                </a:solidFill>
              </a:rPr>
              <a:t>・エフェクトは？</a:t>
            </a:r>
            <a:endParaRPr kumimoji="0" lang="en-US" altLang="ja-JP" sz="2400" dirty="0">
              <a:solidFill>
                <a:schemeClr val="tx2"/>
              </a:solidFill>
            </a:endParaRPr>
          </a:p>
          <a:p>
            <a:pPr marL="45720" lvl="1">
              <a:lnSpc>
                <a:spcPct val="150000"/>
              </a:lnSpc>
            </a:pPr>
            <a:r>
              <a:rPr kumimoji="0" lang="ja-JP" altLang="en-US" sz="2000" b="0" dirty="0">
                <a:solidFill>
                  <a:schemeClr val="tx2"/>
                </a:solidFill>
              </a:rPr>
              <a:t>　</a:t>
            </a:r>
            <a:r>
              <a:rPr kumimoji="0" lang="ja-JP" altLang="en-US" sz="2000" b="0" dirty="0"/>
              <a:t> →以前お世話になったゲーム素材サイトでなんとかなるだろう。</a:t>
            </a:r>
            <a:br>
              <a:rPr kumimoji="0" lang="en-US" altLang="ja-JP" sz="2000" b="0" dirty="0"/>
            </a:br>
            <a:r>
              <a:rPr kumimoji="0" lang="ja-JP" altLang="en-US" sz="2000" b="0" dirty="0"/>
              <a:t>　　最悪なしでもやむなし</a:t>
            </a:r>
            <a:endParaRPr kumimoji="0" lang="en-US" altLang="ja-JP" sz="2000" b="0" dirty="0">
              <a:solidFill>
                <a:schemeClr val="tx2"/>
              </a:solidFill>
            </a:endParaRPr>
          </a:p>
        </p:txBody>
      </p:sp>
      <p:sp>
        <p:nvSpPr>
          <p:cNvPr id="3" name="吹き出し: 角を丸めた四角形 2">
            <a:extLst>
              <a:ext uri="{FF2B5EF4-FFF2-40B4-BE49-F238E27FC236}">
                <a16:creationId xmlns:a16="http://schemas.microsoft.com/office/drawing/2014/main" id="{23A69256-2D8B-BBBC-026E-05A802394061}"/>
              </a:ext>
            </a:extLst>
          </p:cNvPr>
          <p:cNvSpPr/>
          <p:nvPr/>
        </p:nvSpPr>
        <p:spPr>
          <a:xfrm>
            <a:off x="9231466" y="4293704"/>
            <a:ext cx="2512612" cy="2287474"/>
          </a:xfrm>
          <a:prstGeom prst="wedgeRoundRectCallout">
            <a:avLst>
              <a:gd name="adj1" fmla="val -64691"/>
              <a:gd name="adj2" fmla="val -31235"/>
              <a:gd name="adj3" fmla="val 16667"/>
            </a:avLst>
          </a:prstGeom>
          <a:solidFill>
            <a:srgbClr val="FFFF99"/>
          </a:solidFill>
          <a:ln w="5715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50000"/>
              </a:lnSpc>
            </a:pPr>
            <a:r>
              <a:rPr lang="ja-JP" altLang="en-US" sz="1600" dirty="0">
                <a:solidFill>
                  <a:schemeClr val="tx1"/>
                </a:solidFill>
              </a:rPr>
              <a:t>今回のゲームは実装量がまあまあ多くて面倒ではありますが、数学的知見がなくても出来る内容ではあります！</a:t>
            </a:r>
          </a:p>
        </p:txBody>
      </p:sp>
    </p:spTree>
    <p:extLst>
      <p:ext uri="{BB962C8B-B14F-4D97-AF65-F5344CB8AC3E}">
        <p14:creationId xmlns:p14="http://schemas.microsoft.com/office/powerpoint/2010/main" val="19038836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コンテンツ プレースホルダー 5">
            <a:extLst>
              <a:ext uri="{FF2B5EF4-FFF2-40B4-BE49-F238E27FC236}">
                <a16:creationId xmlns:a16="http://schemas.microsoft.com/office/drawing/2014/main" id="{AD7BAC8A-DFA8-A8A0-23B4-047F222F894E}"/>
              </a:ext>
            </a:extLst>
          </p:cNvPr>
          <p:cNvSpPr txBox="1">
            <a:spLocks/>
          </p:cNvSpPr>
          <p:nvPr/>
        </p:nvSpPr>
        <p:spPr>
          <a:xfrm>
            <a:off x="598997" y="2703444"/>
            <a:ext cx="10600225" cy="1534602"/>
          </a:xfrm>
          <a:prstGeom prst="rect">
            <a:avLst/>
          </a:prstGeom>
        </p:spPr>
        <p:txBody>
          <a:bodyPr lIns="109728" tIns="109728" rIns="109728" bIns="91440"/>
          <a:lstStyle>
            <a:lvl1pPr marL="228600" indent="-228600" algn="l" defTabSz="914400" rtl="0" eaLnBrk="1" latinLnBrk="0" hangingPunct="1">
              <a:lnSpc>
                <a:spcPct val="120000"/>
              </a:lnSpc>
              <a:spcBef>
                <a:spcPts val="1000"/>
              </a:spcBef>
              <a:buFont typeface="Arial" panose="020B0604020202020204" pitchFamily="34" charset="0"/>
              <a:buChar char="•"/>
              <a:defRPr sz="1800" kern="1200" spc="120">
                <a:solidFill>
                  <a:schemeClr val="tx1"/>
                </a:solidFill>
                <a:latin typeface="+mn-lt"/>
                <a:ea typeface="+mn-ea"/>
                <a:cs typeface="+mn-cs"/>
              </a:defRPr>
            </a:lvl1pPr>
            <a:lvl2pPr marL="274320" indent="0" algn="l" defTabSz="914400" rtl="0" eaLnBrk="1" latinLnBrk="0" hangingPunct="1">
              <a:lnSpc>
                <a:spcPct val="120000"/>
              </a:lnSpc>
              <a:spcBef>
                <a:spcPts val="500"/>
              </a:spcBef>
              <a:buFontTx/>
              <a:buNone/>
              <a:defRPr sz="1600" b="1" kern="1200" spc="120">
                <a:solidFill>
                  <a:schemeClr val="tx1"/>
                </a:solidFill>
                <a:latin typeface="+mn-lt"/>
                <a:ea typeface="+mn-ea"/>
                <a:cs typeface="+mn-cs"/>
              </a:defRPr>
            </a:lvl2pPr>
            <a:lvl3pPr marL="548640" indent="-228600" algn="l" defTabSz="914400" rtl="0" eaLnBrk="1" latinLnBrk="0" hangingPunct="1">
              <a:lnSpc>
                <a:spcPct val="120000"/>
              </a:lnSpc>
              <a:spcBef>
                <a:spcPts val="500"/>
              </a:spcBef>
              <a:buFont typeface="Arial" panose="020B0604020202020204" pitchFamily="34" charset="0"/>
              <a:buChar char="•"/>
              <a:defRPr sz="1400" kern="1200" spc="120">
                <a:solidFill>
                  <a:schemeClr val="tx1"/>
                </a:solidFill>
                <a:latin typeface="+mn-lt"/>
                <a:ea typeface="+mn-ea"/>
                <a:cs typeface="+mn-cs"/>
              </a:defRPr>
            </a:lvl3pPr>
            <a:lvl4pPr marL="594360" indent="0" algn="l" defTabSz="914400" rtl="0" eaLnBrk="1" latinLnBrk="0" hangingPunct="1">
              <a:lnSpc>
                <a:spcPct val="120000"/>
              </a:lnSpc>
              <a:spcBef>
                <a:spcPts val="500"/>
              </a:spcBef>
              <a:buFontTx/>
              <a:buNone/>
              <a:defRPr sz="1200" b="1" kern="1200" spc="120">
                <a:solidFill>
                  <a:schemeClr val="tx1"/>
                </a:solidFill>
                <a:latin typeface="+mn-lt"/>
                <a:ea typeface="+mn-ea"/>
                <a:cs typeface="+mn-cs"/>
              </a:defRPr>
            </a:lvl4pPr>
            <a:lvl5pPr marL="822960" indent="-228600" algn="l" defTabSz="914400" rtl="0" eaLnBrk="1" latinLnBrk="0" hangingPunct="1">
              <a:lnSpc>
                <a:spcPct val="120000"/>
              </a:lnSpc>
              <a:spcBef>
                <a:spcPts val="500"/>
              </a:spcBef>
              <a:buFont typeface="Arial" panose="020B0604020202020204" pitchFamily="34" charset="0"/>
              <a:buChar char="•"/>
              <a:defRPr sz="1200" kern="1200" spc="12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 lvl="1" algn="ctr">
              <a:lnSpc>
                <a:spcPct val="150000"/>
              </a:lnSpc>
            </a:pPr>
            <a:endParaRPr kumimoji="0" lang="en-US" altLang="ja-JP" sz="3600" dirty="0"/>
          </a:p>
        </p:txBody>
      </p:sp>
      <p:sp>
        <p:nvSpPr>
          <p:cNvPr id="2" name="正方形/長方形 1">
            <a:extLst>
              <a:ext uri="{FF2B5EF4-FFF2-40B4-BE49-F238E27FC236}">
                <a16:creationId xmlns:a16="http://schemas.microsoft.com/office/drawing/2014/main" id="{1B2AC775-592F-9C70-5CDB-A83E37904580}"/>
              </a:ext>
            </a:extLst>
          </p:cNvPr>
          <p:cNvSpPr/>
          <p:nvPr/>
        </p:nvSpPr>
        <p:spPr>
          <a:xfrm>
            <a:off x="598996" y="321848"/>
            <a:ext cx="7042207" cy="735756"/>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square" tIns="90000" bIns="90000" rtlCol="0" anchor="ctr" anchorCtr="1">
            <a:spAutoFit/>
          </a:bodyPr>
          <a:lstStyle/>
          <a:p>
            <a:pPr algn="ctr"/>
            <a:r>
              <a:rPr kumimoji="1" lang="ja-JP" altLang="en-US" sz="3600" b="1" dirty="0"/>
              <a:t>攻撃バランスやターン制は？</a:t>
            </a:r>
          </a:p>
        </p:txBody>
      </p:sp>
      <p:pic>
        <p:nvPicPr>
          <p:cNvPr id="5" name="図 4">
            <a:extLst>
              <a:ext uri="{FF2B5EF4-FFF2-40B4-BE49-F238E27FC236}">
                <a16:creationId xmlns:a16="http://schemas.microsoft.com/office/drawing/2014/main" id="{9205CF2E-2B02-E720-AA2F-FD2E238D3564}"/>
              </a:ext>
            </a:extLst>
          </p:cNvPr>
          <p:cNvPicPr>
            <a:picLocks noChangeAspect="1"/>
          </p:cNvPicPr>
          <p:nvPr/>
        </p:nvPicPr>
        <p:blipFill>
          <a:blip r:embed="rId2"/>
          <a:stretch>
            <a:fillRect/>
          </a:stretch>
        </p:blipFill>
        <p:spPr>
          <a:xfrm>
            <a:off x="10233329" y="125257"/>
            <a:ext cx="1792164" cy="639606"/>
          </a:xfrm>
          <a:prstGeom prst="rect">
            <a:avLst/>
          </a:prstGeom>
          <a:ln>
            <a:solidFill>
              <a:schemeClr val="accent1"/>
            </a:solidFill>
          </a:ln>
        </p:spPr>
      </p:pic>
      <p:sp>
        <p:nvSpPr>
          <p:cNvPr id="6" name="コンテンツ プレースホルダー 5">
            <a:extLst>
              <a:ext uri="{FF2B5EF4-FFF2-40B4-BE49-F238E27FC236}">
                <a16:creationId xmlns:a16="http://schemas.microsoft.com/office/drawing/2014/main" id="{E7D1922D-4B05-B57B-6D69-4C19CD3AB390}"/>
              </a:ext>
            </a:extLst>
          </p:cNvPr>
          <p:cNvSpPr txBox="1">
            <a:spLocks/>
          </p:cNvSpPr>
          <p:nvPr/>
        </p:nvSpPr>
        <p:spPr>
          <a:xfrm>
            <a:off x="735495" y="1486893"/>
            <a:ext cx="10600225" cy="4993419"/>
          </a:xfrm>
          <a:prstGeom prst="rect">
            <a:avLst/>
          </a:prstGeom>
        </p:spPr>
        <p:txBody>
          <a:bodyPr lIns="109728" tIns="109728" rIns="109728" bIns="91440"/>
          <a:lstStyle>
            <a:lvl1pPr marL="228600" indent="-228600" algn="l" defTabSz="914400" rtl="0" eaLnBrk="1" latinLnBrk="0" hangingPunct="1">
              <a:lnSpc>
                <a:spcPct val="120000"/>
              </a:lnSpc>
              <a:spcBef>
                <a:spcPts val="1000"/>
              </a:spcBef>
              <a:buFont typeface="Arial" panose="020B0604020202020204" pitchFamily="34" charset="0"/>
              <a:buChar char="•"/>
              <a:defRPr sz="1800" kern="1200" spc="120">
                <a:solidFill>
                  <a:schemeClr val="tx1"/>
                </a:solidFill>
                <a:latin typeface="+mn-lt"/>
                <a:ea typeface="+mn-ea"/>
                <a:cs typeface="+mn-cs"/>
              </a:defRPr>
            </a:lvl1pPr>
            <a:lvl2pPr marL="274320" indent="0" algn="l" defTabSz="914400" rtl="0" eaLnBrk="1" latinLnBrk="0" hangingPunct="1">
              <a:lnSpc>
                <a:spcPct val="120000"/>
              </a:lnSpc>
              <a:spcBef>
                <a:spcPts val="500"/>
              </a:spcBef>
              <a:buFontTx/>
              <a:buNone/>
              <a:defRPr sz="1600" b="1" kern="1200" spc="120">
                <a:solidFill>
                  <a:schemeClr val="tx1"/>
                </a:solidFill>
                <a:latin typeface="+mn-lt"/>
                <a:ea typeface="+mn-ea"/>
                <a:cs typeface="+mn-cs"/>
              </a:defRPr>
            </a:lvl2pPr>
            <a:lvl3pPr marL="548640" indent="-228600" algn="l" defTabSz="914400" rtl="0" eaLnBrk="1" latinLnBrk="0" hangingPunct="1">
              <a:lnSpc>
                <a:spcPct val="120000"/>
              </a:lnSpc>
              <a:spcBef>
                <a:spcPts val="500"/>
              </a:spcBef>
              <a:buFont typeface="Arial" panose="020B0604020202020204" pitchFamily="34" charset="0"/>
              <a:buChar char="•"/>
              <a:defRPr sz="1400" kern="1200" spc="120">
                <a:solidFill>
                  <a:schemeClr val="tx1"/>
                </a:solidFill>
                <a:latin typeface="+mn-lt"/>
                <a:ea typeface="+mn-ea"/>
                <a:cs typeface="+mn-cs"/>
              </a:defRPr>
            </a:lvl3pPr>
            <a:lvl4pPr marL="594360" indent="0" algn="l" defTabSz="914400" rtl="0" eaLnBrk="1" latinLnBrk="0" hangingPunct="1">
              <a:lnSpc>
                <a:spcPct val="120000"/>
              </a:lnSpc>
              <a:spcBef>
                <a:spcPts val="500"/>
              </a:spcBef>
              <a:buFontTx/>
              <a:buNone/>
              <a:defRPr sz="1200" b="1" kern="1200" spc="120">
                <a:solidFill>
                  <a:schemeClr val="tx1"/>
                </a:solidFill>
                <a:latin typeface="+mn-lt"/>
                <a:ea typeface="+mn-ea"/>
                <a:cs typeface="+mn-cs"/>
              </a:defRPr>
            </a:lvl4pPr>
            <a:lvl5pPr marL="822960" indent="-228600" algn="l" defTabSz="914400" rtl="0" eaLnBrk="1" latinLnBrk="0" hangingPunct="1">
              <a:lnSpc>
                <a:spcPct val="120000"/>
              </a:lnSpc>
              <a:spcBef>
                <a:spcPts val="500"/>
              </a:spcBef>
              <a:buFont typeface="Arial" panose="020B0604020202020204" pitchFamily="34" charset="0"/>
              <a:buChar char="•"/>
              <a:defRPr sz="1200" kern="1200" spc="12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 lvl="1">
              <a:lnSpc>
                <a:spcPct val="150000"/>
              </a:lnSpc>
            </a:pPr>
            <a:r>
              <a:rPr kumimoji="0" lang="ja-JP" altLang="en-US" sz="2400" dirty="0">
                <a:solidFill>
                  <a:schemeClr val="tx2"/>
                </a:solidFill>
              </a:rPr>
              <a:t>・攻撃と防御のバランスってどうなっているのかな？</a:t>
            </a:r>
            <a:endParaRPr kumimoji="0" lang="en-US" altLang="ja-JP" sz="2400" dirty="0">
              <a:solidFill>
                <a:schemeClr val="tx2"/>
              </a:solidFill>
            </a:endParaRPr>
          </a:p>
          <a:p>
            <a:pPr marL="45720" lvl="1">
              <a:lnSpc>
                <a:spcPct val="150000"/>
              </a:lnSpc>
            </a:pPr>
            <a:r>
              <a:rPr kumimoji="0" lang="ja-JP" altLang="en-US" sz="2000" b="0" dirty="0">
                <a:solidFill>
                  <a:schemeClr val="tx2"/>
                </a:solidFill>
              </a:rPr>
              <a:t>→この辺のサイトに書いてあり色々あるようでした。そのうち一つをベースに採用</a:t>
            </a:r>
            <a:endParaRPr kumimoji="0" lang="en-US" altLang="ja-JP" sz="2000" b="0" dirty="0">
              <a:solidFill>
                <a:schemeClr val="tx2"/>
              </a:solidFill>
            </a:endParaRPr>
          </a:p>
          <a:p>
            <a:pPr marL="45720" lvl="1">
              <a:lnSpc>
                <a:spcPct val="150000"/>
              </a:lnSpc>
            </a:pPr>
            <a:r>
              <a:rPr lang="ja-JP" altLang="en-US" sz="1800" dirty="0">
                <a:hlinkClick r:id="rId3"/>
              </a:rPr>
              <a:t>　誰かに自慢できる！ダメージ計算式の簡単な話 </a:t>
            </a:r>
            <a:r>
              <a:rPr lang="en-US" altLang="ja-JP" sz="1800" dirty="0">
                <a:hlinkClick r:id="rId3"/>
              </a:rPr>
              <a:t>- </a:t>
            </a:r>
            <a:r>
              <a:rPr lang="ja-JP" altLang="en-US" sz="1800" dirty="0">
                <a:hlinkClick r:id="rId3"/>
              </a:rPr>
              <a:t>ハルのログ </a:t>
            </a:r>
            <a:r>
              <a:rPr lang="en-US" altLang="ja-JP" sz="1800" dirty="0">
                <a:hlinkClick r:id="rId3"/>
              </a:rPr>
              <a:t>(hal-no-log.com)</a:t>
            </a:r>
            <a:br>
              <a:rPr lang="en-US" altLang="ja-JP" sz="1800" dirty="0"/>
            </a:br>
            <a:r>
              <a:rPr lang="ja-JP" altLang="en-US" sz="1800" b="0" dirty="0"/>
              <a:t>　</a:t>
            </a:r>
            <a:endParaRPr lang="en-US" altLang="ja-JP" sz="2000" b="0" dirty="0"/>
          </a:p>
          <a:p>
            <a:pPr marL="45720" lvl="1">
              <a:lnSpc>
                <a:spcPct val="150000"/>
              </a:lnSpc>
            </a:pPr>
            <a:r>
              <a:rPr kumimoji="0" lang="ja-JP" altLang="en-US" sz="2400" dirty="0">
                <a:solidFill>
                  <a:schemeClr val="tx2"/>
                </a:solidFill>
              </a:rPr>
              <a:t>・技や魔法、アイテム選択は？</a:t>
            </a:r>
            <a:endParaRPr kumimoji="0" lang="en-US" altLang="ja-JP" sz="2400" dirty="0">
              <a:solidFill>
                <a:schemeClr val="tx2"/>
              </a:solidFill>
            </a:endParaRPr>
          </a:p>
          <a:p>
            <a:pPr marL="45720" lvl="1">
              <a:lnSpc>
                <a:spcPct val="150000"/>
              </a:lnSpc>
            </a:pPr>
            <a:r>
              <a:rPr kumimoji="0" lang="ja-JP" altLang="en-US" sz="2400" b="0" dirty="0">
                <a:solidFill>
                  <a:schemeClr val="tx2"/>
                </a:solidFill>
              </a:rPr>
              <a:t>　</a:t>
            </a:r>
            <a:r>
              <a:rPr kumimoji="0" lang="ja-JP" altLang="en-US" sz="2000" b="0" dirty="0">
                <a:solidFill>
                  <a:schemeClr val="tx2"/>
                </a:solidFill>
              </a:rPr>
              <a:t>キャラに合わせたものを用意しておいて、ダイアログで出して選択。</a:t>
            </a:r>
            <a:br>
              <a:rPr kumimoji="0" lang="en-US" altLang="ja-JP" sz="2000" b="0" dirty="0">
                <a:solidFill>
                  <a:schemeClr val="tx2"/>
                </a:solidFill>
              </a:rPr>
            </a:br>
            <a:r>
              <a:rPr kumimoji="0" lang="ja-JP" altLang="en-US" sz="2000" b="0" dirty="0">
                <a:solidFill>
                  <a:schemeClr val="tx2"/>
                </a:solidFill>
              </a:rPr>
              <a:t>　 決定したら情報を保持しておいて、ターンが来たときに発動させるなど</a:t>
            </a:r>
            <a:endParaRPr kumimoji="0" lang="en-US" altLang="ja-JP" sz="2000" b="0" dirty="0">
              <a:solidFill>
                <a:schemeClr val="tx2"/>
              </a:solidFill>
            </a:endParaRPr>
          </a:p>
          <a:p>
            <a:pPr marL="45720" lvl="1">
              <a:lnSpc>
                <a:spcPct val="150000"/>
              </a:lnSpc>
            </a:pPr>
            <a:r>
              <a:rPr kumimoji="0" lang="ja-JP" altLang="en-US" sz="2000" b="0" dirty="0">
                <a:solidFill>
                  <a:schemeClr val="tx2"/>
                </a:solidFill>
              </a:rPr>
              <a:t>　（バリエーション多い点や各種状態の判定などが結構面倒でした汗）</a:t>
            </a:r>
            <a:endParaRPr kumimoji="0" lang="en-US" altLang="ja-JP" sz="2400" b="0" dirty="0"/>
          </a:p>
        </p:txBody>
      </p:sp>
    </p:spTree>
    <p:extLst>
      <p:ext uri="{BB962C8B-B14F-4D97-AF65-F5344CB8AC3E}">
        <p14:creationId xmlns:p14="http://schemas.microsoft.com/office/powerpoint/2010/main" val="107346657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a:extLst>
              <a:ext uri="{FF2B5EF4-FFF2-40B4-BE49-F238E27FC236}">
                <a16:creationId xmlns:a16="http://schemas.microsoft.com/office/drawing/2014/main" id="{FBA7AF55-6B41-F327-A0A9-90333D5308CA}"/>
              </a:ext>
            </a:extLst>
          </p:cNvPr>
          <p:cNvPicPr>
            <a:picLocks noChangeAspect="1"/>
          </p:cNvPicPr>
          <p:nvPr/>
        </p:nvPicPr>
        <p:blipFill>
          <a:blip r:embed="rId2"/>
          <a:stretch>
            <a:fillRect/>
          </a:stretch>
        </p:blipFill>
        <p:spPr>
          <a:xfrm>
            <a:off x="1224502" y="3053608"/>
            <a:ext cx="7264156" cy="3236879"/>
          </a:xfrm>
          <a:prstGeom prst="rect">
            <a:avLst/>
          </a:prstGeom>
          <a:ln w="19050">
            <a:solidFill>
              <a:srgbClr val="FF3399"/>
            </a:solidFill>
          </a:ln>
        </p:spPr>
      </p:pic>
      <p:sp>
        <p:nvSpPr>
          <p:cNvPr id="4" name="コンテンツ プレースホルダー 5">
            <a:extLst>
              <a:ext uri="{FF2B5EF4-FFF2-40B4-BE49-F238E27FC236}">
                <a16:creationId xmlns:a16="http://schemas.microsoft.com/office/drawing/2014/main" id="{AD7BAC8A-DFA8-A8A0-23B4-047F222F894E}"/>
              </a:ext>
            </a:extLst>
          </p:cNvPr>
          <p:cNvSpPr txBox="1">
            <a:spLocks/>
          </p:cNvSpPr>
          <p:nvPr/>
        </p:nvSpPr>
        <p:spPr>
          <a:xfrm>
            <a:off x="598997" y="2703444"/>
            <a:ext cx="10600225" cy="1534602"/>
          </a:xfrm>
          <a:prstGeom prst="rect">
            <a:avLst/>
          </a:prstGeom>
        </p:spPr>
        <p:txBody>
          <a:bodyPr lIns="109728" tIns="109728" rIns="109728" bIns="91440"/>
          <a:lstStyle>
            <a:lvl1pPr marL="228600" indent="-228600" algn="l" defTabSz="914400" rtl="0" eaLnBrk="1" latinLnBrk="0" hangingPunct="1">
              <a:lnSpc>
                <a:spcPct val="120000"/>
              </a:lnSpc>
              <a:spcBef>
                <a:spcPts val="1000"/>
              </a:spcBef>
              <a:buFont typeface="Arial" panose="020B0604020202020204" pitchFamily="34" charset="0"/>
              <a:buChar char="•"/>
              <a:defRPr sz="1800" kern="1200" spc="120">
                <a:solidFill>
                  <a:schemeClr val="tx1"/>
                </a:solidFill>
                <a:latin typeface="+mn-lt"/>
                <a:ea typeface="+mn-ea"/>
                <a:cs typeface="+mn-cs"/>
              </a:defRPr>
            </a:lvl1pPr>
            <a:lvl2pPr marL="274320" indent="0" algn="l" defTabSz="914400" rtl="0" eaLnBrk="1" latinLnBrk="0" hangingPunct="1">
              <a:lnSpc>
                <a:spcPct val="120000"/>
              </a:lnSpc>
              <a:spcBef>
                <a:spcPts val="500"/>
              </a:spcBef>
              <a:buFontTx/>
              <a:buNone/>
              <a:defRPr sz="1600" b="1" kern="1200" spc="120">
                <a:solidFill>
                  <a:schemeClr val="tx1"/>
                </a:solidFill>
                <a:latin typeface="+mn-lt"/>
                <a:ea typeface="+mn-ea"/>
                <a:cs typeface="+mn-cs"/>
              </a:defRPr>
            </a:lvl2pPr>
            <a:lvl3pPr marL="548640" indent="-228600" algn="l" defTabSz="914400" rtl="0" eaLnBrk="1" latinLnBrk="0" hangingPunct="1">
              <a:lnSpc>
                <a:spcPct val="120000"/>
              </a:lnSpc>
              <a:spcBef>
                <a:spcPts val="500"/>
              </a:spcBef>
              <a:buFont typeface="Arial" panose="020B0604020202020204" pitchFamily="34" charset="0"/>
              <a:buChar char="•"/>
              <a:defRPr sz="1400" kern="1200" spc="120">
                <a:solidFill>
                  <a:schemeClr val="tx1"/>
                </a:solidFill>
                <a:latin typeface="+mn-lt"/>
                <a:ea typeface="+mn-ea"/>
                <a:cs typeface="+mn-cs"/>
              </a:defRPr>
            </a:lvl3pPr>
            <a:lvl4pPr marL="594360" indent="0" algn="l" defTabSz="914400" rtl="0" eaLnBrk="1" latinLnBrk="0" hangingPunct="1">
              <a:lnSpc>
                <a:spcPct val="120000"/>
              </a:lnSpc>
              <a:spcBef>
                <a:spcPts val="500"/>
              </a:spcBef>
              <a:buFontTx/>
              <a:buNone/>
              <a:defRPr sz="1200" b="1" kern="1200" spc="120">
                <a:solidFill>
                  <a:schemeClr val="tx1"/>
                </a:solidFill>
                <a:latin typeface="+mn-lt"/>
                <a:ea typeface="+mn-ea"/>
                <a:cs typeface="+mn-cs"/>
              </a:defRPr>
            </a:lvl4pPr>
            <a:lvl5pPr marL="822960" indent="-228600" algn="l" defTabSz="914400" rtl="0" eaLnBrk="1" latinLnBrk="0" hangingPunct="1">
              <a:lnSpc>
                <a:spcPct val="120000"/>
              </a:lnSpc>
              <a:spcBef>
                <a:spcPts val="500"/>
              </a:spcBef>
              <a:buFont typeface="Arial" panose="020B0604020202020204" pitchFamily="34" charset="0"/>
              <a:buChar char="•"/>
              <a:defRPr sz="1200" kern="1200" spc="12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 lvl="1" algn="ctr">
              <a:lnSpc>
                <a:spcPct val="150000"/>
              </a:lnSpc>
            </a:pPr>
            <a:endParaRPr kumimoji="0" lang="en-US" altLang="ja-JP" sz="3600" dirty="0"/>
          </a:p>
        </p:txBody>
      </p:sp>
      <p:sp>
        <p:nvSpPr>
          <p:cNvPr id="2" name="正方形/長方形 1">
            <a:extLst>
              <a:ext uri="{FF2B5EF4-FFF2-40B4-BE49-F238E27FC236}">
                <a16:creationId xmlns:a16="http://schemas.microsoft.com/office/drawing/2014/main" id="{1B2AC775-592F-9C70-5CDB-A83E37904580}"/>
              </a:ext>
            </a:extLst>
          </p:cNvPr>
          <p:cNvSpPr/>
          <p:nvPr/>
        </p:nvSpPr>
        <p:spPr>
          <a:xfrm>
            <a:off x="598996" y="321848"/>
            <a:ext cx="8616566" cy="735756"/>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square" tIns="90000" bIns="90000" rtlCol="0" anchor="ctr" anchorCtr="1">
            <a:spAutoFit/>
          </a:bodyPr>
          <a:lstStyle/>
          <a:p>
            <a:pPr algn="ctr"/>
            <a:r>
              <a:rPr kumimoji="1" lang="ja-JP" altLang="en-US" sz="3600" b="1" dirty="0"/>
              <a:t>想定をもとに作りながら調整していく</a:t>
            </a:r>
          </a:p>
        </p:txBody>
      </p:sp>
      <p:pic>
        <p:nvPicPr>
          <p:cNvPr id="5" name="図 4">
            <a:extLst>
              <a:ext uri="{FF2B5EF4-FFF2-40B4-BE49-F238E27FC236}">
                <a16:creationId xmlns:a16="http://schemas.microsoft.com/office/drawing/2014/main" id="{9205CF2E-2B02-E720-AA2F-FD2E238D3564}"/>
              </a:ext>
            </a:extLst>
          </p:cNvPr>
          <p:cNvPicPr>
            <a:picLocks noChangeAspect="1"/>
          </p:cNvPicPr>
          <p:nvPr/>
        </p:nvPicPr>
        <p:blipFill>
          <a:blip r:embed="rId3"/>
          <a:stretch>
            <a:fillRect/>
          </a:stretch>
        </p:blipFill>
        <p:spPr>
          <a:xfrm>
            <a:off x="10233329" y="125257"/>
            <a:ext cx="1792164" cy="639606"/>
          </a:xfrm>
          <a:prstGeom prst="rect">
            <a:avLst/>
          </a:prstGeom>
          <a:ln>
            <a:solidFill>
              <a:schemeClr val="accent1"/>
            </a:solidFill>
          </a:ln>
        </p:spPr>
      </p:pic>
      <p:sp>
        <p:nvSpPr>
          <p:cNvPr id="6" name="コンテンツ プレースホルダー 5">
            <a:extLst>
              <a:ext uri="{FF2B5EF4-FFF2-40B4-BE49-F238E27FC236}">
                <a16:creationId xmlns:a16="http://schemas.microsoft.com/office/drawing/2014/main" id="{E7D1922D-4B05-B57B-6D69-4C19CD3AB390}"/>
              </a:ext>
            </a:extLst>
          </p:cNvPr>
          <p:cNvSpPr txBox="1">
            <a:spLocks/>
          </p:cNvSpPr>
          <p:nvPr/>
        </p:nvSpPr>
        <p:spPr>
          <a:xfrm>
            <a:off x="735495" y="1375577"/>
            <a:ext cx="10600225" cy="5104736"/>
          </a:xfrm>
          <a:prstGeom prst="rect">
            <a:avLst/>
          </a:prstGeom>
        </p:spPr>
        <p:txBody>
          <a:bodyPr lIns="109728" tIns="109728" rIns="109728" bIns="91440"/>
          <a:lstStyle>
            <a:lvl1pPr marL="228600" indent="-228600" algn="l" defTabSz="914400" rtl="0" eaLnBrk="1" latinLnBrk="0" hangingPunct="1">
              <a:lnSpc>
                <a:spcPct val="120000"/>
              </a:lnSpc>
              <a:spcBef>
                <a:spcPts val="1000"/>
              </a:spcBef>
              <a:buFont typeface="Arial" panose="020B0604020202020204" pitchFamily="34" charset="0"/>
              <a:buChar char="•"/>
              <a:defRPr sz="1800" kern="1200" spc="120">
                <a:solidFill>
                  <a:schemeClr val="tx1"/>
                </a:solidFill>
                <a:latin typeface="+mn-lt"/>
                <a:ea typeface="+mn-ea"/>
                <a:cs typeface="+mn-cs"/>
              </a:defRPr>
            </a:lvl1pPr>
            <a:lvl2pPr marL="274320" indent="0" algn="l" defTabSz="914400" rtl="0" eaLnBrk="1" latinLnBrk="0" hangingPunct="1">
              <a:lnSpc>
                <a:spcPct val="120000"/>
              </a:lnSpc>
              <a:spcBef>
                <a:spcPts val="500"/>
              </a:spcBef>
              <a:buFontTx/>
              <a:buNone/>
              <a:defRPr sz="1600" b="1" kern="1200" spc="120">
                <a:solidFill>
                  <a:schemeClr val="tx1"/>
                </a:solidFill>
                <a:latin typeface="+mn-lt"/>
                <a:ea typeface="+mn-ea"/>
                <a:cs typeface="+mn-cs"/>
              </a:defRPr>
            </a:lvl2pPr>
            <a:lvl3pPr marL="548640" indent="-228600" algn="l" defTabSz="914400" rtl="0" eaLnBrk="1" latinLnBrk="0" hangingPunct="1">
              <a:lnSpc>
                <a:spcPct val="120000"/>
              </a:lnSpc>
              <a:spcBef>
                <a:spcPts val="500"/>
              </a:spcBef>
              <a:buFont typeface="Arial" panose="020B0604020202020204" pitchFamily="34" charset="0"/>
              <a:buChar char="•"/>
              <a:defRPr sz="1400" kern="1200" spc="120">
                <a:solidFill>
                  <a:schemeClr val="tx1"/>
                </a:solidFill>
                <a:latin typeface="+mn-lt"/>
                <a:ea typeface="+mn-ea"/>
                <a:cs typeface="+mn-cs"/>
              </a:defRPr>
            </a:lvl3pPr>
            <a:lvl4pPr marL="594360" indent="0" algn="l" defTabSz="914400" rtl="0" eaLnBrk="1" latinLnBrk="0" hangingPunct="1">
              <a:lnSpc>
                <a:spcPct val="120000"/>
              </a:lnSpc>
              <a:spcBef>
                <a:spcPts val="500"/>
              </a:spcBef>
              <a:buFontTx/>
              <a:buNone/>
              <a:defRPr sz="1200" b="1" kern="1200" spc="120">
                <a:solidFill>
                  <a:schemeClr val="tx1"/>
                </a:solidFill>
                <a:latin typeface="+mn-lt"/>
                <a:ea typeface="+mn-ea"/>
                <a:cs typeface="+mn-cs"/>
              </a:defRPr>
            </a:lvl4pPr>
            <a:lvl5pPr marL="822960" indent="-228600" algn="l" defTabSz="914400" rtl="0" eaLnBrk="1" latinLnBrk="0" hangingPunct="1">
              <a:lnSpc>
                <a:spcPct val="120000"/>
              </a:lnSpc>
              <a:spcBef>
                <a:spcPts val="500"/>
              </a:spcBef>
              <a:buFont typeface="Arial" panose="020B0604020202020204" pitchFamily="34" charset="0"/>
              <a:buChar char="•"/>
              <a:defRPr sz="1200" kern="1200" spc="12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 lvl="1">
              <a:lnSpc>
                <a:spcPct val="150000"/>
              </a:lnSpc>
            </a:pPr>
            <a:r>
              <a:rPr kumimoji="0" lang="ja-JP" altLang="en-US" sz="2400" dirty="0">
                <a:solidFill>
                  <a:schemeClr val="tx2"/>
                </a:solidFill>
              </a:rPr>
              <a:t>・データの用意　</a:t>
            </a:r>
            <a:r>
              <a:rPr kumimoji="0" lang="ja-JP" altLang="en-US" sz="2000" b="0" dirty="0">
                <a:solidFill>
                  <a:schemeClr val="tx2"/>
                </a:solidFill>
              </a:rPr>
              <a:t>→定義は</a:t>
            </a:r>
            <a:r>
              <a:rPr kumimoji="0" lang="en-US" altLang="ja-JP" sz="2000" b="0" dirty="0">
                <a:solidFill>
                  <a:schemeClr val="tx2"/>
                </a:solidFill>
              </a:rPr>
              <a:t>App.Formulas</a:t>
            </a:r>
            <a:r>
              <a:rPr kumimoji="0" lang="ja-JP" altLang="en-US" sz="2000" b="0" dirty="0">
                <a:solidFill>
                  <a:schemeClr val="tx2"/>
                </a:solidFill>
              </a:rPr>
              <a:t>で。</a:t>
            </a:r>
            <a:br>
              <a:rPr kumimoji="0" lang="en-US" altLang="ja-JP" sz="2000" b="0" dirty="0">
                <a:solidFill>
                  <a:schemeClr val="tx2"/>
                </a:solidFill>
              </a:rPr>
            </a:br>
            <a:r>
              <a:rPr kumimoji="0" lang="ja-JP" altLang="en-US" sz="2000" b="0" dirty="0">
                <a:solidFill>
                  <a:schemeClr val="tx2"/>
                </a:solidFill>
              </a:rPr>
              <a:t>　更新していくので、結果的にはコレクションや変数に格納して使う</a:t>
            </a:r>
            <a:br>
              <a:rPr kumimoji="0" lang="en-US" altLang="ja-JP" sz="2000" b="0" dirty="0">
                <a:solidFill>
                  <a:schemeClr val="tx2"/>
                </a:solidFill>
              </a:rPr>
            </a:br>
            <a:r>
              <a:rPr kumimoji="0" lang="ja-JP" altLang="en-US" sz="2000" b="0" dirty="0">
                <a:solidFill>
                  <a:schemeClr val="tx2"/>
                </a:solidFill>
              </a:rPr>
              <a:t> 　最初は動きみるため仮で用意し、後半に色々要素を増やしていった感じ</a:t>
            </a:r>
            <a:endParaRPr kumimoji="0" lang="en-US" altLang="ja-JP" sz="2000" b="0" dirty="0">
              <a:solidFill>
                <a:schemeClr val="tx2"/>
              </a:solidFill>
            </a:endParaRPr>
          </a:p>
          <a:p>
            <a:pPr marL="45720" lvl="1">
              <a:lnSpc>
                <a:spcPct val="150000"/>
              </a:lnSpc>
            </a:pPr>
            <a:endParaRPr kumimoji="0" lang="en-US" altLang="ja-JP" sz="2400" b="0" dirty="0"/>
          </a:p>
        </p:txBody>
      </p:sp>
      <p:sp>
        <p:nvSpPr>
          <p:cNvPr id="8" name="吹き出し: 角を丸めた四角形 7">
            <a:extLst>
              <a:ext uri="{FF2B5EF4-FFF2-40B4-BE49-F238E27FC236}">
                <a16:creationId xmlns:a16="http://schemas.microsoft.com/office/drawing/2014/main" id="{4624502C-FE51-DBE8-757C-53DC3A981485}"/>
              </a:ext>
            </a:extLst>
          </p:cNvPr>
          <p:cNvSpPr/>
          <p:nvPr/>
        </p:nvSpPr>
        <p:spPr>
          <a:xfrm>
            <a:off x="8824368" y="3053608"/>
            <a:ext cx="2950430" cy="1748674"/>
          </a:xfrm>
          <a:prstGeom prst="wedgeRoundRectCallout">
            <a:avLst>
              <a:gd name="adj1" fmla="val -60364"/>
              <a:gd name="adj2" fmla="val 26971"/>
              <a:gd name="adj3" fmla="val 16667"/>
            </a:avLst>
          </a:prstGeom>
          <a:solidFill>
            <a:srgbClr val="FFFF99"/>
          </a:solidFill>
          <a:ln w="5715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50000"/>
              </a:lnSpc>
            </a:pPr>
            <a:r>
              <a:rPr lang="ja-JP" altLang="en-US" sz="1600" dirty="0">
                <a:solidFill>
                  <a:schemeClr val="tx1"/>
                </a:solidFill>
              </a:rPr>
              <a:t>最初はタイプとステータス、コマンドメニュー位</a:t>
            </a:r>
            <a:endParaRPr lang="en-US" altLang="ja-JP" sz="1600" dirty="0">
              <a:solidFill>
                <a:schemeClr val="tx1"/>
              </a:solidFill>
            </a:endParaRPr>
          </a:p>
          <a:p>
            <a:pPr>
              <a:lnSpc>
                <a:spcPct val="150000"/>
              </a:lnSpc>
            </a:pPr>
            <a:r>
              <a:rPr lang="ja-JP" altLang="en-US" sz="1600" dirty="0">
                <a:solidFill>
                  <a:schemeClr val="tx1"/>
                </a:solidFill>
              </a:rPr>
              <a:t>後々、必要要素を色々追加していった</a:t>
            </a:r>
          </a:p>
        </p:txBody>
      </p:sp>
    </p:spTree>
    <p:extLst>
      <p:ext uri="{BB962C8B-B14F-4D97-AF65-F5344CB8AC3E}">
        <p14:creationId xmlns:p14="http://schemas.microsoft.com/office/powerpoint/2010/main" val="25640428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コンテンツ プレースホルダー 5">
            <a:extLst>
              <a:ext uri="{FF2B5EF4-FFF2-40B4-BE49-F238E27FC236}">
                <a16:creationId xmlns:a16="http://schemas.microsoft.com/office/drawing/2014/main" id="{AD7BAC8A-DFA8-A8A0-23B4-047F222F894E}"/>
              </a:ext>
            </a:extLst>
          </p:cNvPr>
          <p:cNvSpPr txBox="1">
            <a:spLocks/>
          </p:cNvSpPr>
          <p:nvPr/>
        </p:nvSpPr>
        <p:spPr>
          <a:xfrm>
            <a:off x="598997" y="2703444"/>
            <a:ext cx="10600225" cy="1534602"/>
          </a:xfrm>
          <a:prstGeom prst="rect">
            <a:avLst/>
          </a:prstGeom>
        </p:spPr>
        <p:txBody>
          <a:bodyPr lIns="109728" tIns="109728" rIns="109728" bIns="91440"/>
          <a:lstStyle>
            <a:lvl1pPr marL="228600" indent="-228600" algn="l" defTabSz="914400" rtl="0" eaLnBrk="1" latinLnBrk="0" hangingPunct="1">
              <a:lnSpc>
                <a:spcPct val="120000"/>
              </a:lnSpc>
              <a:spcBef>
                <a:spcPts val="1000"/>
              </a:spcBef>
              <a:buFont typeface="Arial" panose="020B0604020202020204" pitchFamily="34" charset="0"/>
              <a:buChar char="•"/>
              <a:defRPr sz="1800" kern="1200" spc="120">
                <a:solidFill>
                  <a:schemeClr val="tx1"/>
                </a:solidFill>
                <a:latin typeface="+mn-lt"/>
                <a:ea typeface="+mn-ea"/>
                <a:cs typeface="+mn-cs"/>
              </a:defRPr>
            </a:lvl1pPr>
            <a:lvl2pPr marL="274320" indent="0" algn="l" defTabSz="914400" rtl="0" eaLnBrk="1" latinLnBrk="0" hangingPunct="1">
              <a:lnSpc>
                <a:spcPct val="120000"/>
              </a:lnSpc>
              <a:spcBef>
                <a:spcPts val="500"/>
              </a:spcBef>
              <a:buFontTx/>
              <a:buNone/>
              <a:defRPr sz="1600" b="1" kern="1200" spc="120">
                <a:solidFill>
                  <a:schemeClr val="tx1"/>
                </a:solidFill>
                <a:latin typeface="+mn-lt"/>
                <a:ea typeface="+mn-ea"/>
                <a:cs typeface="+mn-cs"/>
              </a:defRPr>
            </a:lvl2pPr>
            <a:lvl3pPr marL="548640" indent="-228600" algn="l" defTabSz="914400" rtl="0" eaLnBrk="1" latinLnBrk="0" hangingPunct="1">
              <a:lnSpc>
                <a:spcPct val="120000"/>
              </a:lnSpc>
              <a:spcBef>
                <a:spcPts val="500"/>
              </a:spcBef>
              <a:buFont typeface="Arial" panose="020B0604020202020204" pitchFamily="34" charset="0"/>
              <a:buChar char="•"/>
              <a:defRPr sz="1400" kern="1200" spc="120">
                <a:solidFill>
                  <a:schemeClr val="tx1"/>
                </a:solidFill>
                <a:latin typeface="+mn-lt"/>
                <a:ea typeface="+mn-ea"/>
                <a:cs typeface="+mn-cs"/>
              </a:defRPr>
            </a:lvl3pPr>
            <a:lvl4pPr marL="594360" indent="0" algn="l" defTabSz="914400" rtl="0" eaLnBrk="1" latinLnBrk="0" hangingPunct="1">
              <a:lnSpc>
                <a:spcPct val="120000"/>
              </a:lnSpc>
              <a:spcBef>
                <a:spcPts val="500"/>
              </a:spcBef>
              <a:buFontTx/>
              <a:buNone/>
              <a:defRPr sz="1200" b="1" kern="1200" spc="120">
                <a:solidFill>
                  <a:schemeClr val="tx1"/>
                </a:solidFill>
                <a:latin typeface="+mn-lt"/>
                <a:ea typeface="+mn-ea"/>
                <a:cs typeface="+mn-cs"/>
              </a:defRPr>
            </a:lvl4pPr>
            <a:lvl5pPr marL="822960" indent="-228600" algn="l" defTabSz="914400" rtl="0" eaLnBrk="1" latinLnBrk="0" hangingPunct="1">
              <a:lnSpc>
                <a:spcPct val="120000"/>
              </a:lnSpc>
              <a:spcBef>
                <a:spcPts val="500"/>
              </a:spcBef>
              <a:buFont typeface="Arial" panose="020B0604020202020204" pitchFamily="34" charset="0"/>
              <a:buChar char="•"/>
              <a:defRPr sz="1200" kern="1200" spc="12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 lvl="1" algn="ctr">
              <a:lnSpc>
                <a:spcPct val="150000"/>
              </a:lnSpc>
            </a:pPr>
            <a:endParaRPr kumimoji="0" lang="en-US" altLang="ja-JP" sz="3600" dirty="0"/>
          </a:p>
        </p:txBody>
      </p:sp>
      <p:sp>
        <p:nvSpPr>
          <p:cNvPr id="2" name="正方形/長方形 1">
            <a:extLst>
              <a:ext uri="{FF2B5EF4-FFF2-40B4-BE49-F238E27FC236}">
                <a16:creationId xmlns:a16="http://schemas.microsoft.com/office/drawing/2014/main" id="{1B2AC775-592F-9C70-5CDB-A83E37904580}"/>
              </a:ext>
            </a:extLst>
          </p:cNvPr>
          <p:cNvSpPr/>
          <p:nvPr/>
        </p:nvSpPr>
        <p:spPr>
          <a:xfrm>
            <a:off x="598996" y="321848"/>
            <a:ext cx="8616566" cy="735756"/>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square" tIns="90000" bIns="90000" rtlCol="0" anchor="ctr" anchorCtr="1">
            <a:spAutoFit/>
          </a:bodyPr>
          <a:lstStyle/>
          <a:p>
            <a:pPr algn="ctr"/>
            <a:r>
              <a:rPr kumimoji="1" lang="ja-JP" altLang="en-US" sz="3600" b="1" dirty="0"/>
              <a:t>想定をもとに作りながら調整していく</a:t>
            </a:r>
          </a:p>
        </p:txBody>
      </p:sp>
      <p:pic>
        <p:nvPicPr>
          <p:cNvPr id="5" name="図 4">
            <a:extLst>
              <a:ext uri="{FF2B5EF4-FFF2-40B4-BE49-F238E27FC236}">
                <a16:creationId xmlns:a16="http://schemas.microsoft.com/office/drawing/2014/main" id="{9205CF2E-2B02-E720-AA2F-FD2E238D3564}"/>
              </a:ext>
            </a:extLst>
          </p:cNvPr>
          <p:cNvPicPr>
            <a:picLocks noChangeAspect="1"/>
          </p:cNvPicPr>
          <p:nvPr/>
        </p:nvPicPr>
        <p:blipFill>
          <a:blip r:embed="rId2"/>
          <a:stretch>
            <a:fillRect/>
          </a:stretch>
        </p:blipFill>
        <p:spPr>
          <a:xfrm>
            <a:off x="10233329" y="125257"/>
            <a:ext cx="1792164" cy="639606"/>
          </a:xfrm>
          <a:prstGeom prst="rect">
            <a:avLst/>
          </a:prstGeom>
          <a:ln>
            <a:solidFill>
              <a:schemeClr val="accent1"/>
            </a:solidFill>
          </a:ln>
        </p:spPr>
      </p:pic>
      <p:sp>
        <p:nvSpPr>
          <p:cNvPr id="6" name="コンテンツ プレースホルダー 5">
            <a:extLst>
              <a:ext uri="{FF2B5EF4-FFF2-40B4-BE49-F238E27FC236}">
                <a16:creationId xmlns:a16="http://schemas.microsoft.com/office/drawing/2014/main" id="{E7D1922D-4B05-B57B-6D69-4C19CD3AB390}"/>
              </a:ext>
            </a:extLst>
          </p:cNvPr>
          <p:cNvSpPr txBox="1">
            <a:spLocks/>
          </p:cNvSpPr>
          <p:nvPr/>
        </p:nvSpPr>
        <p:spPr>
          <a:xfrm>
            <a:off x="735495" y="1256307"/>
            <a:ext cx="10600225" cy="5224006"/>
          </a:xfrm>
          <a:prstGeom prst="rect">
            <a:avLst/>
          </a:prstGeom>
        </p:spPr>
        <p:txBody>
          <a:bodyPr lIns="109728" tIns="109728" rIns="109728" bIns="91440"/>
          <a:lstStyle>
            <a:lvl1pPr marL="228600" indent="-228600" algn="l" defTabSz="914400" rtl="0" eaLnBrk="1" latinLnBrk="0" hangingPunct="1">
              <a:lnSpc>
                <a:spcPct val="120000"/>
              </a:lnSpc>
              <a:spcBef>
                <a:spcPts val="1000"/>
              </a:spcBef>
              <a:buFont typeface="Arial" panose="020B0604020202020204" pitchFamily="34" charset="0"/>
              <a:buChar char="•"/>
              <a:defRPr sz="1800" kern="1200" spc="120">
                <a:solidFill>
                  <a:schemeClr val="tx1"/>
                </a:solidFill>
                <a:latin typeface="+mn-lt"/>
                <a:ea typeface="+mn-ea"/>
                <a:cs typeface="+mn-cs"/>
              </a:defRPr>
            </a:lvl1pPr>
            <a:lvl2pPr marL="274320" indent="0" algn="l" defTabSz="914400" rtl="0" eaLnBrk="1" latinLnBrk="0" hangingPunct="1">
              <a:lnSpc>
                <a:spcPct val="120000"/>
              </a:lnSpc>
              <a:spcBef>
                <a:spcPts val="500"/>
              </a:spcBef>
              <a:buFontTx/>
              <a:buNone/>
              <a:defRPr sz="1600" b="1" kern="1200" spc="120">
                <a:solidFill>
                  <a:schemeClr val="tx1"/>
                </a:solidFill>
                <a:latin typeface="+mn-lt"/>
                <a:ea typeface="+mn-ea"/>
                <a:cs typeface="+mn-cs"/>
              </a:defRPr>
            </a:lvl2pPr>
            <a:lvl3pPr marL="548640" indent="-228600" algn="l" defTabSz="914400" rtl="0" eaLnBrk="1" latinLnBrk="0" hangingPunct="1">
              <a:lnSpc>
                <a:spcPct val="120000"/>
              </a:lnSpc>
              <a:spcBef>
                <a:spcPts val="500"/>
              </a:spcBef>
              <a:buFont typeface="Arial" panose="020B0604020202020204" pitchFamily="34" charset="0"/>
              <a:buChar char="•"/>
              <a:defRPr sz="1400" kern="1200" spc="120">
                <a:solidFill>
                  <a:schemeClr val="tx1"/>
                </a:solidFill>
                <a:latin typeface="+mn-lt"/>
                <a:ea typeface="+mn-ea"/>
                <a:cs typeface="+mn-cs"/>
              </a:defRPr>
            </a:lvl3pPr>
            <a:lvl4pPr marL="594360" indent="0" algn="l" defTabSz="914400" rtl="0" eaLnBrk="1" latinLnBrk="0" hangingPunct="1">
              <a:lnSpc>
                <a:spcPct val="120000"/>
              </a:lnSpc>
              <a:spcBef>
                <a:spcPts val="500"/>
              </a:spcBef>
              <a:buFontTx/>
              <a:buNone/>
              <a:defRPr sz="1200" b="1" kern="1200" spc="120">
                <a:solidFill>
                  <a:schemeClr val="tx1"/>
                </a:solidFill>
                <a:latin typeface="+mn-lt"/>
                <a:ea typeface="+mn-ea"/>
                <a:cs typeface="+mn-cs"/>
              </a:defRPr>
            </a:lvl4pPr>
            <a:lvl5pPr marL="822960" indent="-228600" algn="l" defTabSz="914400" rtl="0" eaLnBrk="1" latinLnBrk="0" hangingPunct="1">
              <a:lnSpc>
                <a:spcPct val="120000"/>
              </a:lnSpc>
              <a:spcBef>
                <a:spcPts val="500"/>
              </a:spcBef>
              <a:buFont typeface="Arial" panose="020B0604020202020204" pitchFamily="34" charset="0"/>
              <a:buChar char="•"/>
              <a:defRPr sz="1200" kern="1200" spc="12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 lvl="1">
              <a:lnSpc>
                <a:spcPct val="150000"/>
              </a:lnSpc>
            </a:pPr>
            <a:r>
              <a:rPr kumimoji="0" lang="ja-JP" altLang="en-US" sz="2400" dirty="0">
                <a:solidFill>
                  <a:schemeClr val="tx2"/>
                </a:solidFill>
              </a:rPr>
              <a:t>・ターン判定のタイマー</a:t>
            </a:r>
            <a:br>
              <a:rPr kumimoji="0" lang="en-US" altLang="ja-JP" sz="2400" dirty="0">
                <a:solidFill>
                  <a:schemeClr val="tx2"/>
                </a:solidFill>
              </a:rPr>
            </a:br>
            <a:r>
              <a:rPr kumimoji="0" lang="ja-JP" altLang="en-US" sz="2000" b="0" dirty="0">
                <a:solidFill>
                  <a:schemeClr val="tx2"/>
                </a:solidFill>
              </a:rPr>
              <a:t>　→最初はループして順番来たら即実行としてたが、もろもろあり最終的に</a:t>
            </a:r>
            <a:br>
              <a:rPr kumimoji="0" lang="en-US" altLang="ja-JP" sz="2000" b="0" dirty="0">
                <a:solidFill>
                  <a:schemeClr val="tx2"/>
                </a:solidFill>
              </a:rPr>
            </a:br>
            <a:r>
              <a:rPr kumimoji="0" lang="ja-JP" altLang="en-US" sz="2000" b="0" dirty="0">
                <a:solidFill>
                  <a:schemeClr val="tx2"/>
                </a:solidFill>
              </a:rPr>
              <a:t>　　最初に順番に行動指定して速度順（＋ランダム要素）でターン来たら攻撃に変更</a:t>
            </a:r>
            <a:endParaRPr kumimoji="0" lang="en-US" altLang="ja-JP" sz="2400" b="0" dirty="0"/>
          </a:p>
        </p:txBody>
      </p:sp>
      <p:sp>
        <p:nvSpPr>
          <p:cNvPr id="10" name="コンテンツ プレースホルダー 5">
            <a:extLst>
              <a:ext uri="{FF2B5EF4-FFF2-40B4-BE49-F238E27FC236}">
                <a16:creationId xmlns:a16="http://schemas.microsoft.com/office/drawing/2014/main" id="{D26BAD47-F7CD-9B86-E458-71A4E3198DE9}"/>
              </a:ext>
            </a:extLst>
          </p:cNvPr>
          <p:cNvSpPr txBox="1">
            <a:spLocks/>
          </p:cNvSpPr>
          <p:nvPr/>
        </p:nvSpPr>
        <p:spPr>
          <a:xfrm>
            <a:off x="856280" y="2925991"/>
            <a:ext cx="6484911" cy="451643"/>
          </a:xfrm>
          <a:prstGeom prst="rect">
            <a:avLst/>
          </a:prstGeom>
        </p:spPr>
        <p:txBody>
          <a:bodyPr lIns="109728" tIns="109728" rIns="109728" bIns="91440"/>
          <a:lstStyle>
            <a:lvl1pPr marL="228600" indent="-228600" algn="l" defTabSz="914400" rtl="0" eaLnBrk="1" latinLnBrk="0" hangingPunct="1">
              <a:lnSpc>
                <a:spcPct val="120000"/>
              </a:lnSpc>
              <a:spcBef>
                <a:spcPts val="1000"/>
              </a:spcBef>
              <a:buFont typeface="Arial" panose="020B0604020202020204" pitchFamily="34" charset="0"/>
              <a:buChar char="•"/>
              <a:defRPr sz="1800" kern="1200" spc="120">
                <a:solidFill>
                  <a:schemeClr val="tx1"/>
                </a:solidFill>
                <a:latin typeface="+mn-lt"/>
                <a:ea typeface="+mn-ea"/>
                <a:cs typeface="+mn-cs"/>
              </a:defRPr>
            </a:lvl1pPr>
            <a:lvl2pPr marL="274320" indent="0" algn="l" defTabSz="914400" rtl="0" eaLnBrk="1" latinLnBrk="0" hangingPunct="1">
              <a:lnSpc>
                <a:spcPct val="120000"/>
              </a:lnSpc>
              <a:spcBef>
                <a:spcPts val="500"/>
              </a:spcBef>
              <a:buFontTx/>
              <a:buNone/>
              <a:defRPr sz="1600" b="1" kern="1200" spc="120">
                <a:solidFill>
                  <a:schemeClr val="tx1"/>
                </a:solidFill>
                <a:latin typeface="+mn-lt"/>
                <a:ea typeface="+mn-ea"/>
                <a:cs typeface="+mn-cs"/>
              </a:defRPr>
            </a:lvl2pPr>
            <a:lvl3pPr marL="548640" indent="-228600" algn="l" defTabSz="914400" rtl="0" eaLnBrk="1" latinLnBrk="0" hangingPunct="1">
              <a:lnSpc>
                <a:spcPct val="120000"/>
              </a:lnSpc>
              <a:spcBef>
                <a:spcPts val="500"/>
              </a:spcBef>
              <a:buFont typeface="Arial" panose="020B0604020202020204" pitchFamily="34" charset="0"/>
              <a:buChar char="•"/>
              <a:defRPr sz="1400" kern="1200" spc="120">
                <a:solidFill>
                  <a:schemeClr val="tx1"/>
                </a:solidFill>
                <a:latin typeface="+mn-lt"/>
                <a:ea typeface="+mn-ea"/>
                <a:cs typeface="+mn-cs"/>
              </a:defRPr>
            </a:lvl3pPr>
            <a:lvl4pPr marL="594360" indent="0" algn="l" defTabSz="914400" rtl="0" eaLnBrk="1" latinLnBrk="0" hangingPunct="1">
              <a:lnSpc>
                <a:spcPct val="120000"/>
              </a:lnSpc>
              <a:spcBef>
                <a:spcPts val="500"/>
              </a:spcBef>
              <a:buFontTx/>
              <a:buNone/>
              <a:defRPr sz="1200" b="1" kern="1200" spc="120">
                <a:solidFill>
                  <a:schemeClr val="tx1"/>
                </a:solidFill>
                <a:latin typeface="+mn-lt"/>
                <a:ea typeface="+mn-ea"/>
                <a:cs typeface="+mn-cs"/>
              </a:defRPr>
            </a:lvl4pPr>
            <a:lvl5pPr marL="822960" indent="-228600" algn="l" defTabSz="914400" rtl="0" eaLnBrk="1" latinLnBrk="0" hangingPunct="1">
              <a:lnSpc>
                <a:spcPct val="120000"/>
              </a:lnSpc>
              <a:spcBef>
                <a:spcPts val="500"/>
              </a:spcBef>
              <a:buFont typeface="Arial" panose="020B0604020202020204" pitchFamily="34" charset="0"/>
              <a:buChar char="•"/>
              <a:defRPr sz="1200" kern="1200" spc="12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 lvl="1">
              <a:lnSpc>
                <a:spcPct val="150000"/>
              </a:lnSpc>
            </a:pPr>
            <a:r>
              <a:rPr kumimoji="0" lang="ja-JP" altLang="en-US" dirty="0">
                <a:solidFill>
                  <a:schemeClr val="tx2"/>
                </a:solidFill>
              </a:rPr>
              <a:t>・ターン判定用のタイマー（ほかのタイマーも絡めて調整）</a:t>
            </a:r>
            <a:endParaRPr kumimoji="0" lang="en-US" altLang="ja-JP" b="0" dirty="0"/>
          </a:p>
        </p:txBody>
      </p:sp>
      <p:pic>
        <p:nvPicPr>
          <p:cNvPr id="12" name="図 11">
            <a:extLst>
              <a:ext uri="{FF2B5EF4-FFF2-40B4-BE49-F238E27FC236}">
                <a16:creationId xmlns:a16="http://schemas.microsoft.com/office/drawing/2014/main" id="{D5C17C01-8E46-8D91-CAC3-6C2FEF6C8A8A}"/>
              </a:ext>
            </a:extLst>
          </p:cNvPr>
          <p:cNvPicPr>
            <a:picLocks noChangeAspect="1"/>
          </p:cNvPicPr>
          <p:nvPr/>
        </p:nvPicPr>
        <p:blipFill rotWithShape="1">
          <a:blip r:embed="rId3"/>
          <a:srcRect l="18587" b="17546"/>
          <a:stretch/>
        </p:blipFill>
        <p:spPr>
          <a:xfrm>
            <a:off x="1260840" y="3576336"/>
            <a:ext cx="6698987" cy="2736999"/>
          </a:xfrm>
          <a:prstGeom prst="rect">
            <a:avLst/>
          </a:prstGeom>
          <a:ln w="19050">
            <a:solidFill>
              <a:srgbClr val="FF3399"/>
            </a:solidFill>
          </a:ln>
        </p:spPr>
      </p:pic>
      <p:sp>
        <p:nvSpPr>
          <p:cNvPr id="9" name="吹き出し: 角を丸めた四角形 8">
            <a:extLst>
              <a:ext uri="{FF2B5EF4-FFF2-40B4-BE49-F238E27FC236}">
                <a16:creationId xmlns:a16="http://schemas.microsoft.com/office/drawing/2014/main" id="{692DBDE2-8D96-6FBE-D6C9-A9976006AEFE}"/>
              </a:ext>
            </a:extLst>
          </p:cNvPr>
          <p:cNvSpPr/>
          <p:nvPr/>
        </p:nvSpPr>
        <p:spPr>
          <a:xfrm>
            <a:off x="8058632" y="3552246"/>
            <a:ext cx="3510517" cy="1148963"/>
          </a:xfrm>
          <a:prstGeom prst="wedgeRoundRectCallout">
            <a:avLst>
              <a:gd name="adj1" fmla="val -60364"/>
              <a:gd name="adj2" fmla="val 26971"/>
              <a:gd name="adj3" fmla="val 16667"/>
            </a:avLst>
          </a:prstGeom>
          <a:solidFill>
            <a:srgbClr val="FFFF99"/>
          </a:solidFill>
          <a:ln w="5715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50000"/>
              </a:lnSpc>
            </a:pPr>
            <a:r>
              <a:rPr lang="ja-JP" altLang="en-US" sz="1600" dirty="0">
                <a:solidFill>
                  <a:schemeClr val="tx1"/>
                </a:solidFill>
              </a:rPr>
              <a:t>後々死んだケースや倒したケースなんかを追加していった</a:t>
            </a:r>
          </a:p>
        </p:txBody>
      </p:sp>
    </p:spTree>
    <p:extLst>
      <p:ext uri="{BB962C8B-B14F-4D97-AF65-F5344CB8AC3E}">
        <p14:creationId xmlns:p14="http://schemas.microsoft.com/office/powerpoint/2010/main" val="163232429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コンテンツ プレースホルダー 5">
            <a:extLst>
              <a:ext uri="{FF2B5EF4-FFF2-40B4-BE49-F238E27FC236}">
                <a16:creationId xmlns:a16="http://schemas.microsoft.com/office/drawing/2014/main" id="{AD7BAC8A-DFA8-A8A0-23B4-047F222F894E}"/>
              </a:ext>
            </a:extLst>
          </p:cNvPr>
          <p:cNvSpPr txBox="1">
            <a:spLocks/>
          </p:cNvSpPr>
          <p:nvPr/>
        </p:nvSpPr>
        <p:spPr>
          <a:xfrm>
            <a:off x="598997" y="2703444"/>
            <a:ext cx="10600225" cy="1534602"/>
          </a:xfrm>
          <a:prstGeom prst="rect">
            <a:avLst/>
          </a:prstGeom>
        </p:spPr>
        <p:txBody>
          <a:bodyPr lIns="109728" tIns="109728" rIns="109728" bIns="91440"/>
          <a:lstStyle>
            <a:lvl1pPr marL="228600" indent="-228600" algn="l" defTabSz="914400" rtl="0" eaLnBrk="1" latinLnBrk="0" hangingPunct="1">
              <a:lnSpc>
                <a:spcPct val="120000"/>
              </a:lnSpc>
              <a:spcBef>
                <a:spcPts val="1000"/>
              </a:spcBef>
              <a:buFont typeface="Arial" panose="020B0604020202020204" pitchFamily="34" charset="0"/>
              <a:buChar char="•"/>
              <a:defRPr sz="1800" kern="1200" spc="120">
                <a:solidFill>
                  <a:schemeClr val="tx1"/>
                </a:solidFill>
                <a:latin typeface="+mn-lt"/>
                <a:ea typeface="+mn-ea"/>
                <a:cs typeface="+mn-cs"/>
              </a:defRPr>
            </a:lvl1pPr>
            <a:lvl2pPr marL="274320" indent="0" algn="l" defTabSz="914400" rtl="0" eaLnBrk="1" latinLnBrk="0" hangingPunct="1">
              <a:lnSpc>
                <a:spcPct val="120000"/>
              </a:lnSpc>
              <a:spcBef>
                <a:spcPts val="500"/>
              </a:spcBef>
              <a:buFontTx/>
              <a:buNone/>
              <a:defRPr sz="1600" b="1" kern="1200" spc="120">
                <a:solidFill>
                  <a:schemeClr val="tx1"/>
                </a:solidFill>
                <a:latin typeface="+mn-lt"/>
                <a:ea typeface="+mn-ea"/>
                <a:cs typeface="+mn-cs"/>
              </a:defRPr>
            </a:lvl2pPr>
            <a:lvl3pPr marL="548640" indent="-228600" algn="l" defTabSz="914400" rtl="0" eaLnBrk="1" latinLnBrk="0" hangingPunct="1">
              <a:lnSpc>
                <a:spcPct val="120000"/>
              </a:lnSpc>
              <a:spcBef>
                <a:spcPts val="500"/>
              </a:spcBef>
              <a:buFont typeface="Arial" panose="020B0604020202020204" pitchFamily="34" charset="0"/>
              <a:buChar char="•"/>
              <a:defRPr sz="1400" kern="1200" spc="120">
                <a:solidFill>
                  <a:schemeClr val="tx1"/>
                </a:solidFill>
                <a:latin typeface="+mn-lt"/>
                <a:ea typeface="+mn-ea"/>
                <a:cs typeface="+mn-cs"/>
              </a:defRPr>
            </a:lvl3pPr>
            <a:lvl4pPr marL="594360" indent="0" algn="l" defTabSz="914400" rtl="0" eaLnBrk="1" latinLnBrk="0" hangingPunct="1">
              <a:lnSpc>
                <a:spcPct val="120000"/>
              </a:lnSpc>
              <a:spcBef>
                <a:spcPts val="500"/>
              </a:spcBef>
              <a:buFontTx/>
              <a:buNone/>
              <a:defRPr sz="1200" b="1" kern="1200" spc="120">
                <a:solidFill>
                  <a:schemeClr val="tx1"/>
                </a:solidFill>
                <a:latin typeface="+mn-lt"/>
                <a:ea typeface="+mn-ea"/>
                <a:cs typeface="+mn-cs"/>
              </a:defRPr>
            </a:lvl4pPr>
            <a:lvl5pPr marL="822960" indent="-228600" algn="l" defTabSz="914400" rtl="0" eaLnBrk="1" latinLnBrk="0" hangingPunct="1">
              <a:lnSpc>
                <a:spcPct val="120000"/>
              </a:lnSpc>
              <a:spcBef>
                <a:spcPts val="500"/>
              </a:spcBef>
              <a:buFont typeface="Arial" panose="020B0604020202020204" pitchFamily="34" charset="0"/>
              <a:buChar char="•"/>
              <a:defRPr sz="1200" kern="1200" spc="12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 lvl="1" algn="ctr">
              <a:lnSpc>
                <a:spcPct val="150000"/>
              </a:lnSpc>
            </a:pPr>
            <a:endParaRPr kumimoji="0" lang="en-US" altLang="ja-JP" sz="3600" dirty="0"/>
          </a:p>
        </p:txBody>
      </p:sp>
      <p:sp>
        <p:nvSpPr>
          <p:cNvPr id="2" name="正方形/長方形 1">
            <a:extLst>
              <a:ext uri="{FF2B5EF4-FFF2-40B4-BE49-F238E27FC236}">
                <a16:creationId xmlns:a16="http://schemas.microsoft.com/office/drawing/2014/main" id="{1B2AC775-592F-9C70-5CDB-A83E37904580}"/>
              </a:ext>
            </a:extLst>
          </p:cNvPr>
          <p:cNvSpPr/>
          <p:nvPr/>
        </p:nvSpPr>
        <p:spPr>
          <a:xfrm>
            <a:off x="598996" y="321848"/>
            <a:ext cx="8616566" cy="735756"/>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square" tIns="90000" bIns="90000" rtlCol="0" anchor="ctr" anchorCtr="1">
            <a:spAutoFit/>
          </a:bodyPr>
          <a:lstStyle/>
          <a:p>
            <a:pPr algn="ctr"/>
            <a:r>
              <a:rPr kumimoji="1" lang="ja-JP" altLang="en-US" sz="3600" b="1" dirty="0"/>
              <a:t>想定をもとに作りながら調整していく</a:t>
            </a:r>
          </a:p>
        </p:txBody>
      </p:sp>
      <p:pic>
        <p:nvPicPr>
          <p:cNvPr id="5" name="図 4">
            <a:extLst>
              <a:ext uri="{FF2B5EF4-FFF2-40B4-BE49-F238E27FC236}">
                <a16:creationId xmlns:a16="http://schemas.microsoft.com/office/drawing/2014/main" id="{9205CF2E-2B02-E720-AA2F-FD2E238D3564}"/>
              </a:ext>
            </a:extLst>
          </p:cNvPr>
          <p:cNvPicPr>
            <a:picLocks noChangeAspect="1"/>
          </p:cNvPicPr>
          <p:nvPr/>
        </p:nvPicPr>
        <p:blipFill>
          <a:blip r:embed="rId2"/>
          <a:stretch>
            <a:fillRect/>
          </a:stretch>
        </p:blipFill>
        <p:spPr>
          <a:xfrm>
            <a:off x="10233329" y="125257"/>
            <a:ext cx="1792164" cy="639606"/>
          </a:xfrm>
          <a:prstGeom prst="rect">
            <a:avLst/>
          </a:prstGeom>
          <a:ln>
            <a:solidFill>
              <a:schemeClr val="accent1"/>
            </a:solidFill>
          </a:ln>
        </p:spPr>
      </p:pic>
      <p:sp>
        <p:nvSpPr>
          <p:cNvPr id="6" name="コンテンツ プレースホルダー 5">
            <a:extLst>
              <a:ext uri="{FF2B5EF4-FFF2-40B4-BE49-F238E27FC236}">
                <a16:creationId xmlns:a16="http://schemas.microsoft.com/office/drawing/2014/main" id="{E7D1922D-4B05-B57B-6D69-4C19CD3AB390}"/>
              </a:ext>
            </a:extLst>
          </p:cNvPr>
          <p:cNvSpPr txBox="1">
            <a:spLocks/>
          </p:cNvSpPr>
          <p:nvPr/>
        </p:nvSpPr>
        <p:spPr>
          <a:xfrm>
            <a:off x="735495" y="1256307"/>
            <a:ext cx="10600225" cy="5224006"/>
          </a:xfrm>
          <a:prstGeom prst="rect">
            <a:avLst/>
          </a:prstGeom>
        </p:spPr>
        <p:txBody>
          <a:bodyPr lIns="109728" tIns="109728" rIns="109728" bIns="91440"/>
          <a:lstStyle>
            <a:lvl1pPr marL="228600" indent="-228600" algn="l" defTabSz="914400" rtl="0" eaLnBrk="1" latinLnBrk="0" hangingPunct="1">
              <a:lnSpc>
                <a:spcPct val="120000"/>
              </a:lnSpc>
              <a:spcBef>
                <a:spcPts val="1000"/>
              </a:spcBef>
              <a:buFont typeface="Arial" panose="020B0604020202020204" pitchFamily="34" charset="0"/>
              <a:buChar char="•"/>
              <a:defRPr sz="1800" kern="1200" spc="120">
                <a:solidFill>
                  <a:schemeClr val="tx1"/>
                </a:solidFill>
                <a:latin typeface="+mn-lt"/>
                <a:ea typeface="+mn-ea"/>
                <a:cs typeface="+mn-cs"/>
              </a:defRPr>
            </a:lvl1pPr>
            <a:lvl2pPr marL="274320" indent="0" algn="l" defTabSz="914400" rtl="0" eaLnBrk="1" latinLnBrk="0" hangingPunct="1">
              <a:lnSpc>
                <a:spcPct val="120000"/>
              </a:lnSpc>
              <a:spcBef>
                <a:spcPts val="500"/>
              </a:spcBef>
              <a:buFontTx/>
              <a:buNone/>
              <a:defRPr sz="1600" b="1" kern="1200" spc="120">
                <a:solidFill>
                  <a:schemeClr val="tx1"/>
                </a:solidFill>
                <a:latin typeface="+mn-lt"/>
                <a:ea typeface="+mn-ea"/>
                <a:cs typeface="+mn-cs"/>
              </a:defRPr>
            </a:lvl2pPr>
            <a:lvl3pPr marL="548640" indent="-228600" algn="l" defTabSz="914400" rtl="0" eaLnBrk="1" latinLnBrk="0" hangingPunct="1">
              <a:lnSpc>
                <a:spcPct val="120000"/>
              </a:lnSpc>
              <a:spcBef>
                <a:spcPts val="500"/>
              </a:spcBef>
              <a:buFont typeface="Arial" panose="020B0604020202020204" pitchFamily="34" charset="0"/>
              <a:buChar char="•"/>
              <a:defRPr sz="1400" kern="1200" spc="120">
                <a:solidFill>
                  <a:schemeClr val="tx1"/>
                </a:solidFill>
                <a:latin typeface="+mn-lt"/>
                <a:ea typeface="+mn-ea"/>
                <a:cs typeface="+mn-cs"/>
              </a:defRPr>
            </a:lvl3pPr>
            <a:lvl4pPr marL="594360" indent="0" algn="l" defTabSz="914400" rtl="0" eaLnBrk="1" latinLnBrk="0" hangingPunct="1">
              <a:lnSpc>
                <a:spcPct val="120000"/>
              </a:lnSpc>
              <a:spcBef>
                <a:spcPts val="500"/>
              </a:spcBef>
              <a:buFontTx/>
              <a:buNone/>
              <a:defRPr sz="1200" b="1" kern="1200" spc="120">
                <a:solidFill>
                  <a:schemeClr val="tx1"/>
                </a:solidFill>
                <a:latin typeface="+mn-lt"/>
                <a:ea typeface="+mn-ea"/>
                <a:cs typeface="+mn-cs"/>
              </a:defRPr>
            </a:lvl4pPr>
            <a:lvl5pPr marL="822960" indent="-228600" algn="l" defTabSz="914400" rtl="0" eaLnBrk="1" latinLnBrk="0" hangingPunct="1">
              <a:lnSpc>
                <a:spcPct val="120000"/>
              </a:lnSpc>
              <a:spcBef>
                <a:spcPts val="500"/>
              </a:spcBef>
              <a:buFont typeface="Arial" panose="020B0604020202020204" pitchFamily="34" charset="0"/>
              <a:buChar char="•"/>
              <a:defRPr sz="1200" kern="1200" spc="12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 lvl="1">
              <a:lnSpc>
                <a:spcPct val="150000"/>
              </a:lnSpc>
            </a:pPr>
            <a:r>
              <a:rPr kumimoji="0" lang="ja-JP" altLang="en-US" sz="2400" dirty="0">
                <a:solidFill>
                  <a:schemeClr val="tx2"/>
                </a:solidFill>
              </a:rPr>
              <a:t>・攻撃、技などのタイマー</a:t>
            </a:r>
            <a:br>
              <a:rPr kumimoji="0" lang="en-US" altLang="ja-JP" sz="2400" dirty="0">
                <a:solidFill>
                  <a:schemeClr val="tx2"/>
                </a:solidFill>
              </a:rPr>
            </a:br>
            <a:r>
              <a:rPr kumimoji="0" lang="ja-JP" altLang="en-US" sz="2000" b="0" dirty="0">
                <a:solidFill>
                  <a:schemeClr val="tx2"/>
                </a:solidFill>
              </a:rPr>
              <a:t>　→ターンが来たらオンにし</a:t>
            </a:r>
            <a:r>
              <a:rPr kumimoji="0" lang="en-US" altLang="ja-JP" sz="2000" b="0" dirty="0">
                <a:solidFill>
                  <a:schemeClr val="tx2"/>
                </a:solidFill>
              </a:rPr>
              <a:t>OnTimerStart</a:t>
            </a:r>
            <a:r>
              <a:rPr kumimoji="0" lang="ja-JP" altLang="en-US" sz="2000" b="0" dirty="0">
                <a:solidFill>
                  <a:schemeClr val="tx2"/>
                </a:solidFill>
              </a:rPr>
              <a:t>で技名を出し、動きやエフェクトの</a:t>
            </a:r>
            <a:br>
              <a:rPr kumimoji="0" lang="en-US" altLang="ja-JP" sz="2000" b="0" dirty="0">
                <a:solidFill>
                  <a:schemeClr val="tx2"/>
                </a:solidFill>
              </a:rPr>
            </a:br>
            <a:r>
              <a:rPr kumimoji="0" lang="ja-JP" altLang="en-US" sz="2000" b="0" dirty="0">
                <a:solidFill>
                  <a:schemeClr val="tx2"/>
                </a:solidFill>
              </a:rPr>
              <a:t>　　タイマーをオンにして平行で動かす</a:t>
            </a:r>
            <a:endParaRPr kumimoji="0" lang="en-US" altLang="ja-JP" sz="2000" b="0" dirty="0">
              <a:solidFill>
                <a:schemeClr val="tx2"/>
              </a:solidFill>
            </a:endParaRPr>
          </a:p>
          <a:p>
            <a:pPr marL="45720" lvl="1">
              <a:lnSpc>
                <a:spcPct val="150000"/>
              </a:lnSpc>
            </a:pPr>
            <a:r>
              <a:rPr kumimoji="0" lang="ja-JP" altLang="en-US" sz="2000" b="0" dirty="0">
                <a:solidFill>
                  <a:schemeClr val="tx2"/>
                </a:solidFill>
              </a:rPr>
              <a:t>　→</a:t>
            </a:r>
            <a:r>
              <a:rPr kumimoji="0" lang="en-US" altLang="ja-JP" sz="2000" b="0" dirty="0">
                <a:solidFill>
                  <a:schemeClr val="tx2"/>
                </a:solidFill>
              </a:rPr>
              <a:t>OnTimerEnd</a:t>
            </a:r>
            <a:r>
              <a:rPr kumimoji="0" lang="ja-JP" altLang="en-US" sz="2000" b="0" dirty="0">
                <a:solidFill>
                  <a:schemeClr val="tx2"/>
                </a:solidFill>
              </a:rPr>
              <a:t>でダメージやメッセージを調整して更新　→次のターンへ</a:t>
            </a:r>
            <a:endParaRPr kumimoji="0" lang="en-US" altLang="ja-JP" sz="2000" b="0" dirty="0">
              <a:solidFill>
                <a:schemeClr val="tx2"/>
              </a:solidFill>
            </a:endParaRPr>
          </a:p>
          <a:p>
            <a:pPr marL="45720" lvl="1">
              <a:lnSpc>
                <a:spcPct val="150000"/>
              </a:lnSpc>
            </a:pPr>
            <a:endParaRPr kumimoji="0" lang="en-US" altLang="ja-JP" sz="2400" b="0" dirty="0"/>
          </a:p>
        </p:txBody>
      </p:sp>
      <p:pic>
        <p:nvPicPr>
          <p:cNvPr id="7" name="図 6">
            <a:extLst>
              <a:ext uri="{FF2B5EF4-FFF2-40B4-BE49-F238E27FC236}">
                <a16:creationId xmlns:a16="http://schemas.microsoft.com/office/drawing/2014/main" id="{10033156-9644-24F9-B4C3-C79F5DB9005C}"/>
              </a:ext>
            </a:extLst>
          </p:cNvPr>
          <p:cNvPicPr>
            <a:picLocks noChangeAspect="1"/>
          </p:cNvPicPr>
          <p:nvPr/>
        </p:nvPicPr>
        <p:blipFill>
          <a:blip r:embed="rId3"/>
          <a:stretch>
            <a:fillRect/>
          </a:stretch>
        </p:blipFill>
        <p:spPr>
          <a:xfrm>
            <a:off x="929370" y="3867683"/>
            <a:ext cx="4775864" cy="2524267"/>
          </a:xfrm>
          <a:prstGeom prst="rect">
            <a:avLst/>
          </a:prstGeom>
          <a:ln>
            <a:solidFill>
              <a:srgbClr val="FF3399"/>
            </a:solidFill>
          </a:ln>
        </p:spPr>
      </p:pic>
      <p:pic>
        <p:nvPicPr>
          <p:cNvPr id="11" name="図 10">
            <a:extLst>
              <a:ext uri="{FF2B5EF4-FFF2-40B4-BE49-F238E27FC236}">
                <a16:creationId xmlns:a16="http://schemas.microsoft.com/office/drawing/2014/main" id="{AD32E1C0-FD39-8483-5FAD-28A653CB8F1D}"/>
              </a:ext>
            </a:extLst>
          </p:cNvPr>
          <p:cNvPicPr>
            <a:picLocks noChangeAspect="1"/>
          </p:cNvPicPr>
          <p:nvPr/>
        </p:nvPicPr>
        <p:blipFill rotWithShape="1">
          <a:blip r:embed="rId4"/>
          <a:srcRect l="19614"/>
          <a:stretch/>
        </p:blipFill>
        <p:spPr>
          <a:xfrm>
            <a:off x="5899109" y="3867683"/>
            <a:ext cx="4392912" cy="2818660"/>
          </a:xfrm>
          <a:prstGeom prst="rect">
            <a:avLst/>
          </a:prstGeom>
          <a:ln>
            <a:solidFill>
              <a:srgbClr val="FF3399"/>
            </a:solidFill>
          </a:ln>
        </p:spPr>
      </p:pic>
      <p:sp>
        <p:nvSpPr>
          <p:cNvPr id="9" name="吹き出し: 角を丸めた四角形 8">
            <a:extLst>
              <a:ext uri="{FF2B5EF4-FFF2-40B4-BE49-F238E27FC236}">
                <a16:creationId xmlns:a16="http://schemas.microsoft.com/office/drawing/2014/main" id="{692DBDE2-8D96-6FBE-D6C9-A9976006AEFE}"/>
              </a:ext>
            </a:extLst>
          </p:cNvPr>
          <p:cNvSpPr/>
          <p:nvPr/>
        </p:nvSpPr>
        <p:spPr>
          <a:xfrm>
            <a:off x="8522517" y="3429000"/>
            <a:ext cx="3502976" cy="2910104"/>
          </a:xfrm>
          <a:prstGeom prst="wedgeRoundRectCallout">
            <a:avLst>
              <a:gd name="adj1" fmla="val -60364"/>
              <a:gd name="adj2" fmla="val 26971"/>
              <a:gd name="adj3" fmla="val 16667"/>
            </a:avLst>
          </a:prstGeom>
          <a:solidFill>
            <a:srgbClr val="FFFF99"/>
          </a:solidFill>
          <a:ln w="5715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50000"/>
              </a:lnSpc>
            </a:pPr>
            <a:r>
              <a:rPr lang="ja-JP" altLang="en-US" sz="1600" dirty="0">
                <a:solidFill>
                  <a:schemeClr val="tx1"/>
                </a:solidFill>
              </a:rPr>
              <a:t>最初もっと汎用的な実装にしようと思ってたが時間もないのでまずは動くように実装を進めました。結果大体そのままですが、動くからよし！</a:t>
            </a:r>
            <a:br>
              <a:rPr lang="en-US" altLang="ja-JP" sz="1600" dirty="0">
                <a:solidFill>
                  <a:schemeClr val="tx1"/>
                </a:solidFill>
              </a:rPr>
            </a:br>
            <a:r>
              <a:rPr lang="ja-JP" altLang="en-US" sz="1600" dirty="0">
                <a:solidFill>
                  <a:schemeClr val="tx1"/>
                </a:solidFill>
              </a:rPr>
              <a:t>（保守も引継ぎもしないしｗ）</a:t>
            </a:r>
          </a:p>
        </p:txBody>
      </p:sp>
      <p:sp>
        <p:nvSpPr>
          <p:cNvPr id="12" name="コンテンツ プレースホルダー 5">
            <a:extLst>
              <a:ext uri="{FF2B5EF4-FFF2-40B4-BE49-F238E27FC236}">
                <a16:creationId xmlns:a16="http://schemas.microsoft.com/office/drawing/2014/main" id="{98177D08-F460-0517-96BE-D94932EFC05F}"/>
              </a:ext>
            </a:extLst>
          </p:cNvPr>
          <p:cNvSpPr txBox="1">
            <a:spLocks/>
          </p:cNvSpPr>
          <p:nvPr/>
        </p:nvSpPr>
        <p:spPr>
          <a:xfrm>
            <a:off x="406840" y="3344388"/>
            <a:ext cx="3010008" cy="451643"/>
          </a:xfrm>
          <a:prstGeom prst="rect">
            <a:avLst/>
          </a:prstGeom>
        </p:spPr>
        <p:txBody>
          <a:bodyPr lIns="109728" tIns="109728" rIns="109728" bIns="91440"/>
          <a:lstStyle>
            <a:lvl1pPr marL="228600" indent="-228600" algn="l" defTabSz="914400" rtl="0" eaLnBrk="1" latinLnBrk="0" hangingPunct="1">
              <a:lnSpc>
                <a:spcPct val="120000"/>
              </a:lnSpc>
              <a:spcBef>
                <a:spcPts val="1000"/>
              </a:spcBef>
              <a:buFont typeface="Arial" panose="020B0604020202020204" pitchFamily="34" charset="0"/>
              <a:buChar char="•"/>
              <a:defRPr sz="1800" kern="1200" spc="120">
                <a:solidFill>
                  <a:schemeClr val="tx1"/>
                </a:solidFill>
                <a:latin typeface="+mn-lt"/>
                <a:ea typeface="+mn-ea"/>
                <a:cs typeface="+mn-cs"/>
              </a:defRPr>
            </a:lvl1pPr>
            <a:lvl2pPr marL="274320" indent="0" algn="l" defTabSz="914400" rtl="0" eaLnBrk="1" latinLnBrk="0" hangingPunct="1">
              <a:lnSpc>
                <a:spcPct val="120000"/>
              </a:lnSpc>
              <a:spcBef>
                <a:spcPts val="500"/>
              </a:spcBef>
              <a:buFontTx/>
              <a:buNone/>
              <a:defRPr sz="1600" b="1" kern="1200" spc="120">
                <a:solidFill>
                  <a:schemeClr val="tx1"/>
                </a:solidFill>
                <a:latin typeface="+mn-lt"/>
                <a:ea typeface="+mn-ea"/>
                <a:cs typeface="+mn-cs"/>
              </a:defRPr>
            </a:lvl2pPr>
            <a:lvl3pPr marL="548640" indent="-228600" algn="l" defTabSz="914400" rtl="0" eaLnBrk="1" latinLnBrk="0" hangingPunct="1">
              <a:lnSpc>
                <a:spcPct val="120000"/>
              </a:lnSpc>
              <a:spcBef>
                <a:spcPts val="500"/>
              </a:spcBef>
              <a:buFont typeface="Arial" panose="020B0604020202020204" pitchFamily="34" charset="0"/>
              <a:buChar char="•"/>
              <a:defRPr sz="1400" kern="1200" spc="120">
                <a:solidFill>
                  <a:schemeClr val="tx1"/>
                </a:solidFill>
                <a:latin typeface="+mn-lt"/>
                <a:ea typeface="+mn-ea"/>
                <a:cs typeface="+mn-cs"/>
              </a:defRPr>
            </a:lvl3pPr>
            <a:lvl4pPr marL="594360" indent="0" algn="l" defTabSz="914400" rtl="0" eaLnBrk="1" latinLnBrk="0" hangingPunct="1">
              <a:lnSpc>
                <a:spcPct val="120000"/>
              </a:lnSpc>
              <a:spcBef>
                <a:spcPts val="500"/>
              </a:spcBef>
              <a:buFontTx/>
              <a:buNone/>
              <a:defRPr sz="1200" b="1" kern="1200" spc="120">
                <a:solidFill>
                  <a:schemeClr val="tx1"/>
                </a:solidFill>
                <a:latin typeface="+mn-lt"/>
                <a:ea typeface="+mn-ea"/>
                <a:cs typeface="+mn-cs"/>
              </a:defRPr>
            </a:lvl4pPr>
            <a:lvl5pPr marL="822960" indent="-228600" algn="l" defTabSz="914400" rtl="0" eaLnBrk="1" latinLnBrk="0" hangingPunct="1">
              <a:lnSpc>
                <a:spcPct val="120000"/>
              </a:lnSpc>
              <a:spcBef>
                <a:spcPts val="500"/>
              </a:spcBef>
              <a:buFont typeface="Arial" panose="020B0604020202020204" pitchFamily="34" charset="0"/>
              <a:buChar char="•"/>
              <a:defRPr sz="1200" kern="1200" spc="12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 lvl="1">
              <a:lnSpc>
                <a:spcPct val="150000"/>
              </a:lnSpc>
            </a:pPr>
            <a:r>
              <a:rPr kumimoji="0" lang="ja-JP" altLang="en-US" dirty="0">
                <a:solidFill>
                  <a:schemeClr val="tx2"/>
                </a:solidFill>
              </a:rPr>
              <a:t>・技系のタイマー</a:t>
            </a:r>
            <a:endParaRPr kumimoji="0" lang="en-US" altLang="ja-JP" b="0" dirty="0"/>
          </a:p>
        </p:txBody>
      </p:sp>
    </p:spTree>
    <p:extLst>
      <p:ext uri="{BB962C8B-B14F-4D97-AF65-F5344CB8AC3E}">
        <p14:creationId xmlns:p14="http://schemas.microsoft.com/office/powerpoint/2010/main" val="27257174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78A9D71F-DDC7-A13A-CEA9-186226408B18}"/>
              </a:ext>
            </a:extLst>
          </p:cNvPr>
          <p:cNvSpPr/>
          <p:nvPr/>
        </p:nvSpPr>
        <p:spPr>
          <a:xfrm>
            <a:off x="598997" y="321848"/>
            <a:ext cx="8643857" cy="735756"/>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square" tIns="90000" bIns="90000" rtlCol="0" anchor="ctr" anchorCtr="1">
            <a:spAutoFit/>
          </a:bodyPr>
          <a:lstStyle/>
          <a:p>
            <a:pPr algn="ctr"/>
            <a:r>
              <a:rPr kumimoji="1" lang="ja-JP" altLang="en-US" sz="3600" b="1" dirty="0"/>
              <a:t>スポンサー企業様 </a:t>
            </a:r>
            <a:r>
              <a:rPr kumimoji="1" lang="en-US" altLang="ja-JP" sz="3600" b="1" dirty="0"/>
              <a:t>(</a:t>
            </a:r>
            <a:r>
              <a:rPr kumimoji="1" lang="ja-JP" altLang="en-US" sz="3600" b="1" dirty="0"/>
              <a:t>アルファベット順</a:t>
            </a:r>
            <a:r>
              <a:rPr kumimoji="1" lang="en-US" altLang="ja-JP" sz="3600" b="1" dirty="0"/>
              <a:t>)</a:t>
            </a:r>
          </a:p>
        </p:txBody>
      </p:sp>
      <p:pic>
        <p:nvPicPr>
          <p:cNvPr id="4" name="図 3">
            <a:extLst>
              <a:ext uri="{FF2B5EF4-FFF2-40B4-BE49-F238E27FC236}">
                <a16:creationId xmlns:a16="http://schemas.microsoft.com/office/drawing/2014/main" id="{38F22155-B272-CBEC-62B4-8CEE983EA047}"/>
              </a:ext>
            </a:extLst>
          </p:cNvPr>
          <p:cNvPicPr>
            <a:picLocks noChangeAspect="1"/>
          </p:cNvPicPr>
          <p:nvPr/>
        </p:nvPicPr>
        <p:blipFill>
          <a:blip r:embed="rId2"/>
          <a:stretch>
            <a:fillRect/>
          </a:stretch>
        </p:blipFill>
        <p:spPr>
          <a:xfrm>
            <a:off x="810128" y="1445414"/>
            <a:ext cx="4194707" cy="2331455"/>
          </a:xfrm>
          <a:prstGeom prst="rect">
            <a:avLst/>
          </a:prstGeom>
          <a:ln>
            <a:solidFill>
              <a:srgbClr val="7030A0"/>
            </a:solidFill>
          </a:ln>
        </p:spPr>
      </p:pic>
      <p:pic>
        <p:nvPicPr>
          <p:cNvPr id="8" name="図 7">
            <a:extLst>
              <a:ext uri="{FF2B5EF4-FFF2-40B4-BE49-F238E27FC236}">
                <a16:creationId xmlns:a16="http://schemas.microsoft.com/office/drawing/2014/main" id="{85DC72E3-9B18-F630-2829-2240A937A06D}"/>
              </a:ext>
            </a:extLst>
          </p:cNvPr>
          <p:cNvPicPr>
            <a:picLocks noChangeAspect="1"/>
          </p:cNvPicPr>
          <p:nvPr/>
        </p:nvPicPr>
        <p:blipFill>
          <a:blip r:embed="rId3"/>
          <a:stretch>
            <a:fillRect/>
          </a:stretch>
        </p:blipFill>
        <p:spPr>
          <a:xfrm>
            <a:off x="5956106" y="1445413"/>
            <a:ext cx="4258278" cy="2331455"/>
          </a:xfrm>
          <a:prstGeom prst="rect">
            <a:avLst/>
          </a:prstGeom>
          <a:ln>
            <a:solidFill>
              <a:srgbClr val="7030A0"/>
            </a:solidFill>
          </a:ln>
        </p:spPr>
      </p:pic>
      <p:grpSp>
        <p:nvGrpSpPr>
          <p:cNvPr id="16" name="グループ化 15">
            <a:extLst>
              <a:ext uri="{FF2B5EF4-FFF2-40B4-BE49-F238E27FC236}">
                <a16:creationId xmlns:a16="http://schemas.microsoft.com/office/drawing/2014/main" id="{50B930C0-99B1-8BB4-6570-A64E290FF403}"/>
              </a:ext>
            </a:extLst>
          </p:cNvPr>
          <p:cNvGrpSpPr/>
          <p:nvPr/>
        </p:nvGrpSpPr>
        <p:grpSpPr>
          <a:xfrm>
            <a:off x="810128" y="4046403"/>
            <a:ext cx="4194707" cy="2296267"/>
            <a:chOff x="810128" y="3958939"/>
            <a:chExt cx="4194707" cy="2296267"/>
          </a:xfrm>
        </p:grpSpPr>
        <p:sp>
          <p:nvSpPr>
            <p:cNvPr id="15" name="正方形/長方形 14">
              <a:extLst>
                <a:ext uri="{FF2B5EF4-FFF2-40B4-BE49-F238E27FC236}">
                  <a16:creationId xmlns:a16="http://schemas.microsoft.com/office/drawing/2014/main" id="{8B9C1D9E-A4F6-A299-D17E-6DBA3365A487}"/>
                </a:ext>
              </a:extLst>
            </p:cNvPr>
            <p:cNvSpPr/>
            <p:nvPr/>
          </p:nvSpPr>
          <p:spPr>
            <a:xfrm>
              <a:off x="810128" y="3958939"/>
              <a:ext cx="4194706" cy="2280366"/>
            </a:xfrm>
            <a:prstGeom prst="rect">
              <a:avLst/>
            </a:prstGeom>
            <a:ln w="1270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rgbClr val="7030A0"/>
                  </a:solidFill>
                </a:ln>
                <a:solidFill>
                  <a:srgbClr val="7030A0"/>
                </a:solidFill>
              </a:endParaRPr>
            </a:p>
          </p:txBody>
        </p:sp>
        <p:grpSp>
          <p:nvGrpSpPr>
            <p:cNvPr id="12" name="グループ化 11">
              <a:extLst>
                <a:ext uri="{FF2B5EF4-FFF2-40B4-BE49-F238E27FC236}">
                  <a16:creationId xmlns:a16="http://schemas.microsoft.com/office/drawing/2014/main" id="{DEAF9559-6934-D746-464D-8578A4F8C743}"/>
                </a:ext>
              </a:extLst>
            </p:cNvPr>
            <p:cNvGrpSpPr/>
            <p:nvPr/>
          </p:nvGrpSpPr>
          <p:grpSpPr>
            <a:xfrm>
              <a:off x="810128" y="3958939"/>
              <a:ext cx="4194707" cy="2296267"/>
              <a:chOff x="2984330" y="3597323"/>
              <a:chExt cx="8468909" cy="4636052"/>
            </a:xfrm>
          </p:grpSpPr>
          <p:pic>
            <p:nvPicPr>
              <p:cNvPr id="10" name="図 9">
                <a:extLst>
                  <a:ext uri="{FF2B5EF4-FFF2-40B4-BE49-F238E27FC236}">
                    <a16:creationId xmlns:a16="http://schemas.microsoft.com/office/drawing/2014/main" id="{DB80C62A-8582-5DAF-BB4C-999A2CF2D0D7}"/>
                  </a:ext>
                </a:extLst>
              </p:cNvPr>
              <p:cNvPicPr>
                <a:picLocks noChangeAspect="1"/>
              </p:cNvPicPr>
              <p:nvPr/>
            </p:nvPicPr>
            <p:blipFill rotWithShape="1">
              <a:blip r:embed="rId4"/>
              <a:srcRect b="84021"/>
              <a:stretch/>
            </p:blipFill>
            <p:spPr>
              <a:xfrm>
                <a:off x="2984332" y="3597323"/>
                <a:ext cx="8468907" cy="1032067"/>
              </a:xfrm>
              <a:prstGeom prst="rect">
                <a:avLst/>
              </a:prstGeom>
              <a:ln>
                <a:noFill/>
              </a:ln>
            </p:spPr>
          </p:pic>
          <p:pic>
            <p:nvPicPr>
              <p:cNvPr id="11" name="図 10">
                <a:extLst>
                  <a:ext uri="{FF2B5EF4-FFF2-40B4-BE49-F238E27FC236}">
                    <a16:creationId xmlns:a16="http://schemas.microsoft.com/office/drawing/2014/main" id="{F5F984BD-D4A6-9592-0B62-38D13AC3B7DE}"/>
                  </a:ext>
                </a:extLst>
              </p:cNvPr>
              <p:cNvPicPr>
                <a:picLocks noChangeAspect="1"/>
              </p:cNvPicPr>
              <p:nvPr/>
            </p:nvPicPr>
            <p:blipFill rotWithShape="1">
              <a:blip r:embed="rId4"/>
              <a:srcRect t="43696" b="-505"/>
              <a:stretch/>
            </p:blipFill>
            <p:spPr>
              <a:xfrm>
                <a:off x="2984330" y="4564106"/>
                <a:ext cx="8468907" cy="3669269"/>
              </a:xfrm>
              <a:prstGeom prst="rect">
                <a:avLst/>
              </a:prstGeom>
              <a:ln>
                <a:noFill/>
              </a:ln>
            </p:spPr>
          </p:pic>
        </p:grpSp>
      </p:grpSp>
      <p:pic>
        <p:nvPicPr>
          <p:cNvPr id="14" name="図 13">
            <a:extLst>
              <a:ext uri="{FF2B5EF4-FFF2-40B4-BE49-F238E27FC236}">
                <a16:creationId xmlns:a16="http://schemas.microsoft.com/office/drawing/2014/main" id="{A332B0B6-AA4D-8F1E-7EC7-5C780E3027CE}"/>
              </a:ext>
            </a:extLst>
          </p:cNvPr>
          <p:cNvPicPr>
            <a:picLocks noChangeAspect="1"/>
          </p:cNvPicPr>
          <p:nvPr/>
        </p:nvPicPr>
        <p:blipFill rotWithShape="1">
          <a:blip r:embed="rId5"/>
          <a:srcRect t="4247" r="13226"/>
          <a:stretch/>
        </p:blipFill>
        <p:spPr>
          <a:xfrm>
            <a:off x="5942356" y="4046403"/>
            <a:ext cx="4285778" cy="2232129"/>
          </a:xfrm>
          <a:prstGeom prst="rect">
            <a:avLst/>
          </a:prstGeom>
          <a:ln>
            <a:solidFill>
              <a:srgbClr val="7030A0"/>
            </a:solidFill>
          </a:ln>
        </p:spPr>
      </p:pic>
      <p:pic>
        <p:nvPicPr>
          <p:cNvPr id="17" name="図 16">
            <a:extLst>
              <a:ext uri="{FF2B5EF4-FFF2-40B4-BE49-F238E27FC236}">
                <a16:creationId xmlns:a16="http://schemas.microsoft.com/office/drawing/2014/main" id="{1AF94CB9-04BC-5C89-890F-C6BB92AF391D}"/>
              </a:ext>
            </a:extLst>
          </p:cNvPr>
          <p:cNvPicPr>
            <a:picLocks noChangeAspect="1"/>
          </p:cNvPicPr>
          <p:nvPr/>
        </p:nvPicPr>
        <p:blipFill>
          <a:blip r:embed="rId6"/>
          <a:stretch>
            <a:fillRect/>
          </a:stretch>
        </p:blipFill>
        <p:spPr>
          <a:xfrm>
            <a:off x="10233329" y="125257"/>
            <a:ext cx="1792164" cy="639606"/>
          </a:xfrm>
          <a:prstGeom prst="rect">
            <a:avLst/>
          </a:prstGeom>
          <a:ln>
            <a:solidFill>
              <a:schemeClr val="accent1"/>
            </a:solidFill>
          </a:ln>
        </p:spPr>
      </p:pic>
    </p:spTree>
    <p:extLst>
      <p:ext uri="{BB962C8B-B14F-4D97-AF65-F5344CB8AC3E}">
        <p14:creationId xmlns:p14="http://schemas.microsoft.com/office/powerpoint/2010/main" val="145346745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コンテンツ プレースホルダー 5">
            <a:extLst>
              <a:ext uri="{FF2B5EF4-FFF2-40B4-BE49-F238E27FC236}">
                <a16:creationId xmlns:a16="http://schemas.microsoft.com/office/drawing/2014/main" id="{AD7BAC8A-DFA8-A8A0-23B4-047F222F894E}"/>
              </a:ext>
            </a:extLst>
          </p:cNvPr>
          <p:cNvSpPr txBox="1">
            <a:spLocks/>
          </p:cNvSpPr>
          <p:nvPr/>
        </p:nvSpPr>
        <p:spPr>
          <a:xfrm>
            <a:off x="598997" y="2703444"/>
            <a:ext cx="10600225" cy="1534602"/>
          </a:xfrm>
          <a:prstGeom prst="rect">
            <a:avLst/>
          </a:prstGeom>
        </p:spPr>
        <p:txBody>
          <a:bodyPr lIns="109728" tIns="109728" rIns="109728" bIns="91440"/>
          <a:lstStyle>
            <a:lvl1pPr marL="228600" indent="-228600" algn="l" defTabSz="914400" rtl="0" eaLnBrk="1" latinLnBrk="0" hangingPunct="1">
              <a:lnSpc>
                <a:spcPct val="120000"/>
              </a:lnSpc>
              <a:spcBef>
                <a:spcPts val="1000"/>
              </a:spcBef>
              <a:buFont typeface="Arial" panose="020B0604020202020204" pitchFamily="34" charset="0"/>
              <a:buChar char="•"/>
              <a:defRPr sz="1800" kern="1200" spc="120">
                <a:solidFill>
                  <a:schemeClr val="tx1"/>
                </a:solidFill>
                <a:latin typeface="+mn-lt"/>
                <a:ea typeface="+mn-ea"/>
                <a:cs typeface="+mn-cs"/>
              </a:defRPr>
            </a:lvl1pPr>
            <a:lvl2pPr marL="274320" indent="0" algn="l" defTabSz="914400" rtl="0" eaLnBrk="1" latinLnBrk="0" hangingPunct="1">
              <a:lnSpc>
                <a:spcPct val="120000"/>
              </a:lnSpc>
              <a:spcBef>
                <a:spcPts val="500"/>
              </a:spcBef>
              <a:buFontTx/>
              <a:buNone/>
              <a:defRPr sz="1600" b="1" kern="1200" spc="120">
                <a:solidFill>
                  <a:schemeClr val="tx1"/>
                </a:solidFill>
                <a:latin typeface="+mn-lt"/>
                <a:ea typeface="+mn-ea"/>
                <a:cs typeface="+mn-cs"/>
              </a:defRPr>
            </a:lvl2pPr>
            <a:lvl3pPr marL="548640" indent="-228600" algn="l" defTabSz="914400" rtl="0" eaLnBrk="1" latinLnBrk="0" hangingPunct="1">
              <a:lnSpc>
                <a:spcPct val="120000"/>
              </a:lnSpc>
              <a:spcBef>
                <a:spcPts val="500"/>
              </a:spcBef>
              <a:buFont typeface="Arial" panose="020B0604020202020204" pitchFamily="34" charset="0"/>
              <a:buChar char="•"/>
              <a:defRPr sz="1400" kern="1200" spc="120">
                <a:solidFill>
                  <a:schemeClr val="tx1"/>
                </a:solidFill>
                <a:latin typeface="+mn-lt"/>
                <a:ea typeface="+mn-ea"/>
                <a:cs typeface="+mn-cs"/>
              </a:defRPr>
            </a:lvl3pPr>
            <a:lvl4pPr marL="594360" indent="0" algn="l" defTabSz="914400" rtl="0" eaLnBrk="1" latinLnBrk="0" hangingPunct="1">
              <a:lnSpc>
                <a:spcPct val="120000"/>
              </a:lnSpc>
              <a:spcBef>
                <a:spcPts val="500"/>
              </a:spcBef>
              <a:buFontTx/>
              <a:buNone/>
              <a:defRPr sz="1200" b="1" kern="1200" spc="120">
                <a:solidFill>
                  <a:schemeClr val="tx1"/>
                </a:solidFill>
                <a:latin typeface="+mn-lt"/>
                <a:ea typeface="+mn-ea"/>
                <a:cs typeface="+mn-cs"/>
              </a:defRPr>
            </a:lvl4pPr>
            <a:lvl5pPr marL="822960" indent="-228600" algn="l" defTabSz="914400" rtl="0" eaLnBrk="1" latinLnBrk="0" hangingPunct="1">
              <a:lnSpc>
                <a:spcPct val="120000"/>
              </a:lnSpc>
              <a:spcBef>
                <a:spcPts val="500"/>
              </a:spcBef>
              <a:buFont typeface="Arial" panose="020B0604020202020204" pitchFamily="34" charset="0"/>
              <a:buChar char="•"/>
              <a:defRPr sz="1200" kern="1200" spc="12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 lvl="1" algn="ctr">
              <a:lnSpc>
                <a:spcPct val="150000"/>
              </a:lnSpc>
            </a:pPr>
            <a:endParaRPr kumimoji="0" lang="en-US" altLang="ja-JP" sz="3600" dirty="0"/>
          </a:p>
        </p:txBody>
      </p:sp>
      <p:sp>
        <p:nvSpPr>
          <p:cNvPr id="2" name="正方形/長方形 1">
            <a:extLst>
              <a:ext uri="{FF2B5EF4-FFF2-40B4-BE49-F238E27FC236}">
                <a16:creationId xmlns:a16="http://schemas.microsoft.com/office/drawing/2014/main" id="{1B2AC775-592F-9C70-5CDB-A83E37904580}"/>
              </a:ext>
            </a:extLst>
          </p:cNvPr>
          <p:cNvSpPr/>
          <p:nvPr/>
        </p:nvSpPr>
        <p:spPr>
          <a:xfrm>
            <a:off x="598996" y="321848"/>
            <a:ext cx="8616566" cy="735756"/>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square" tIns="90000" bIns="90000" rtlCol="0" anchor="ctr" anchorCtr="1">
            <a:spAutoFit/>
          </a:bodyPr>
          <a:lstStyle/>
          <a:p>
            <a:pPr algn="ctr"/>
            <a:r>
              <a:rPr kumimoji="1" lang="ja-JP" altLang="en-US" sz="3600" b="1" dirty="0"/>
              <a:t>想定をもとに作りながら調整していく</a:t>
            </a:r>
          </a:p>
        </p:txBody>
      </p:sp>
      <p:pic>
        <p:nvPicPr>
          <p:cNvPr id="5" name="図 4">
            <a:extLst>
              <a:ext uri="{FF2B5EF4-FFF2-40B4-BE49-F238E27FC236}">
                <a16:creationId xmlns:a16="http://schemas.microsoft.com/office/drawing/2014/main" id="{9205CF2E-2B02-E720-AA2F-FD2E238D3564}"/>
              </a:ext>
            </a:extLst>
          </p:cNvPr>
          <p:cNvPicPr>
            <a:picLocks noChangeAspect="1"/>
          </p:cNvPicPr>
          <p:nvPr/>
        </p:nvPicPr>
        <p:blipFill>
          <a:blip r:embed="rId2"/>
          <a:stretch>
            <a:fillRect/>
          </a:stretch>
        </p:blipFill>
        <p:spPr>
          <a:xfrm>
            <a:off x="10233329" y="125257"/>
            <a:ext cx="1792164" cy="639606"/>
          </a:xfrm>
          <a:prstGeom prst="rect">
            <a:avLst/>
          </a:prstGeom>
          <a:ln>
            <a:solidFill>
              <a:schemeClr val="accent1"/>
            </a:solidFill>
          </a:ln>
        </p:spPr>
      </p:pic>
      <p:sp>
        <p:nvSpPr>
          <p:cNvPr id="6" name="コンテンツ プレースホルダー 5">
            <a:extLst>
              <a:ext uri="{FF2B5EF4-FFF2-40B4-BE49-F238E27FC236}">
                <a16:creationId xmlns:a16="http://schemas.microsoft.com/office/drawing/2014/main" id="{E7D1922D-4B05-B57B-6D69-4C19CD3AB390}"/>
              </a:ext>
            </a:extLst>
          </p:cNvPr>
          <p:cNvSpPr txBox="1">
            <a:spLocks/>
          </p:cNvSpPr>
          <p:nvPr/>
        </p:nvSpPr>
        <p:spPr>
          <a:xfrm>
            <a:off x="735495" y="1367625"/>
            <a:ext cx="10600225" cy="5112688"/>
          </a:xfrm>
          <a:prstGeom prst="rect">
            <a:avLst/>
          </a:prstGeom>
        </p:spPr>
        <p:txBody>
          <a:bodyPr lIns="109728" tIns="109728" rIns="109728" bIns="91440"/>
          <a:lstStyle>
            <a:lvl1pPr marL="228600" indent="-228600" algn="l" defTabSz="914400" rtl="0" eaLnBrk="1" latinLnBrk="0" hangingPunct="1">
              <a:lnSpc>
                <a:spcPct val="120000"/>
              </a:lnSpc>
              <a:spcBef>
                <a:spcPts val="1000"/>
              </a:spcBef>
              <a:buFont typeface="Arial" panose="020B0604020202020204" pitchFamily="34" charset="0"/>
              <a:buChar char="•"/>
              <a:defRPr sz="1800" kern="1200" spc="120">
                <a:solidFill>
                  <a:schemeClr val="tx1"/>
                </a:solidFill>
                <a:latin typeface="+mn-lt"/>
                <a:ea typeface="+mn-ea"/>
                <a:cs typeface="+mn-cs"/>
              </a:defRPr>
            </a:lvl1pPr>
            <a:lvl2pPr marL="274320" indent="0" algn="l" defTabSz="914400" rtl="0" eaLnBrk="1" latinLnBrk="0" hangingPunct="1">
              <a:lnSpc>
                <a:spcPct val="120000"/>
              </a:lnSpc>
              <a:spcBef>
                <a:spcPts val="500"/>
              </a:spcBef>
              <a:buFontTx/>
              <a:buNone/>
              <a:defRPr sz="1600" b="1" kern="1200" spc="120">
                <a:solidFill>
                  <a:schemeClr val="tx1"/>
                </a:solidFill>
                <a:latin typeface="+mn-lt"/>
                <a:ea typeface="+mn-ea"/>
                <a:cs typeface="+mn-cs"/>
              </a:defRPr>
            </a:lvl2pPr>
            <a:lvl3pPr marL="548640" indent="-228600" algn="l" defTabSz="914400" rtl="0" eaLnBrk="1" latinLnBrk="0" hangingPunct="1">
              <a:lnSpc>
                <a:spcPct val="120000"/>
              </a:lnSpc>
              <a:spcBef>
                <a:spcPts val="500"/>
              </a:spcBef>
              <a:buFont typeface="Arial" panose="020B0604020202020204" pitchFamily="34" charset="0"/>
              <a:buChar char="•"/>
              <a:defRPr sz="1400" kern="1200" spc="120">
                <a:solidFill>
                  <a:schemeClr val="tx1"/>
                </a:solidFill>
                <a:latin typeface="+mn-lt"/>
                <a:ea typeface="+mn-ea"/>
                <a:cs typeface="+mn-cs"/>
              </a:defRPr>
            </a:lvl3pPr>
            <a:lvl4pPr marL="594360" indent="0" algn="l" defTabSz="914400" rtl="0" eaLnBrk="1" latinLnBrk="0" hangingPunct="1">
              <a:lnSpc>
                <a:spcPct val="120000"/>
              </a:lnSpc>
              <a:spcBef>
                <a:spcPts val="500"/>
              </a:spcBef>
              <a:buFontTx/>
              <a:buNone/>
              <a:defRPr sz="1200" b="1" kern="1200" spc="120">
                <a:solidFill>
                  <a:schemeClr val="tx1"/>
                </a:solidFill>
                <a:latin typeface="+mn-lt"/>
                <a:ea typeface="+mn-ea"/>
                <a:cs typeface="+mn-cs"/>
              </a:defRPr>
            </a:lvl4pPr>
            <a:lvl5pPr marL="822960" indent="-228600" algn="l" defTabSz="914400" rtl="0" eaLnBrk="1" latinLnBrk="0" hangingPunct="1">
              <a:lnSpc>
                <a:spcPct val="120000"/>
              </a:lnSpc>
              <a:spcBef>
                <a:spcPts val="500"/>
              </a:spcBef>
              <a:buFont typeface="Arial" panose="020B0604020202020204" pitchFamily="34" charset="0"/>
              <a:buChar char="•"/>
              <a:defRPr sz="1200" kern="1200" spc="12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 lvl="1">
              <a:lnSpc>
                <a:spcPct val="150000"/>
              </a:lnSpc>
            </a:pPr>
            <a:r>
              <a:rPr kumimoji="0" lang="ja-JP" altLang="en-US" sz="2400" dirty="0">
                <a:solidFill>
                  <a:schemeClr val="tx2"/>
                </a:solidFill>
              </a:rPr>
              <a:t>・ボスの攻撃やメッセージのタイマー</a:t>
            </a:r>
            <a:br>
              <a:rPr kumimoji="0" lang="en-US" altLang="ja-JP" sz="2400" dirty="0">
                <a:solidFill>
                  <a:schemeClr val="tx2"/>
                </a:solidFill>
              </a:rPr>
            </a:br>
            <a:r>
              <a:rPr kumimoji="0" lang="ja-JP" altLang="en-US" sz="2000" b="0" dirty="0">
                <a:solidFill>
                  <a:schemeClr val="tx2"/>
                </a:solidFill>
              </a:rPr>
              <a:t>　→ボスの攻撃ターンが来たらランダムで攻撃させる（比率も付けて）</a:t>
            </a:r>
            <a:endParaRPr kumimoji="0" lang="en-US" altLang="ja-JP" sz="2000" b="0" dirty="0">
              <a:solidFill>
                <a:schemeClr val="tx2"/>
              </a:solidFill>
            </a:endParaRPr>
          </a:p>
          <a:p>
            <a:pPr marL="45720" lvl="1">
              <a:lnSpc>
                <a:spcPct val="150000"/>
              </a:lnSpc>
            </a:pPr>
            <a:r>
              <a:rPr kumimoji="0" lang="ja-JP" altLang="en-US" sz="2000" b="0" dirty="0">
                <a:solidFill>
                  <a:schemeClr val="tx2"/>
                </a:solidFill>
              </a:rPr>
              <a:t>　→メッセージを出したあとの余韻が必要だったので</a:t>
            </a:r>
            <a:r>
              <a:rPr kumimoji="0" lang="en-US" altLang="ja-JP" sz="2000" b="0" dirty="0">
                <a:solidFill>
                  <a:schemeClr val="tx2"/>
                </a:solidFill>
              </a:rPr>
              <a:t>Wait</a:t>
            </a:r>
            <a:r>
              <a:rPr kumimoji="0" lang="ja-JP" altLang="en-US" sz="2000" b="0" dirty="0">
                <a:solidFill>
                  <a:schemeClr val="tx2"/>
                </a:solidFill>
              </a:rPr>
              <a:t>用のタイマーも追加</a:t>
            </a:r>
            <a:endParaRPr kumimoji="0" lang="en-US" altLang="ja-JP" sz="2000" b="0" dirty="0">
              <a:solidFill>
                <a:schemeClr val="tx2"/>
              </a:solidFill>
            </a:endParaRPr>
          </a:p>
          <a:p>
            <a:pPr marL="45720" lvl="1">
              <a:lnSpc>
                <a:spcPct val="150000"/>
              </a:lnSpc>
            </a:pPr>
            <a:endParaRPr kumimoji="0" lang="en-US" altLang="ja-JP" sz="2400" b="0" dirty="0"/>
          </a:p>
        </p:txBody>
      </p:sp>
      <p:pic>
        <p:nvPicPr>
          <p:cNvPr id="8" name="図 7">
            <a:extLst>
              <a:ext uri="{FF2B5EF4-FFF2-40B4-BE49-F238E27FC236}">
                <a16:creationId xmlns:a16="http://schemas.microsoft.com/office/drawing/2014/main" id="{04243205-CA16-DF2A-F7A2-19E46CF4B157}"/>
              </a:ext>
            </a:extLst>
          </p:cNvPr>
          <p:cNvPicPr>
            <a:picLocks noChangeAspect="1"/>
          </p:cNvPicPr>
          <p:nvPr/>
        </p:nvPicPr>
        <p:blipFill>
          <a:blip r:embed="rId3"/>
          <a:stretch>
            <a:fillRect/>
          </a:stretch>
        </p:blipFill>
        <p:spPr>
          <a:xfrm>
            <a:off x="864445" y="3714705"/>
            <a:ext cx="5034664" cy="2591161"/>
          </a:xfrm>
          <a:prstGeom prst="rect">
            <a:avLst/>
          </a:prstGeom>
          <a:ln>
            <a:solidFill>
              <a:srgbClr val="FF3399"/>
            </a:solidFill>
          </a:ln>
        </p:spPr>
      </p:pic>
      <p:pic>
        <p:nvPicPr>
          <p:cNvPr id="12" name="図 11">
            <a:extLst>
              <a:ext uri="{FF2B5EF4-FFF2-40B4-BE49-F238E27FC236}">
                <a16:creationId xmlns:a16="http://schemas.microsoft.com/office/drawing/2014/main" id="{A405A92D-7626-EEA2-25D5-308F090325FC}"/>
              </a:ext>
            </a:extLst>
          </p:cNvPr>
          <p:cNvPicPr>
            <a:picLocks noChangeAspect="1"/>
          </p:cNvPicPr>
          <p:nvPr/>
        </p:nvPicPr>
        <p:blipFill rotWithShape="1">
          <a:blip r:embed="rId4"/>
          <a:srcRect l="29153"/>
          <a:stretch/>
        </p:blipFill>
        <p:spPr>
          <a:xfrm>
            <a:off x="6512078" y="4100445"/>
            <a:ext cx="4276765" cy="1677963"/>
          </a:xfrm>
          <a:prstGeom prst="rect">
            <a:avLst/>
          </a:prstGeom>
          <a:ln>
            <a:solidFill>
              <a:srgbClr val="FF3399"/>
            </a:solidFill>
          </a:ln>
        </p:spPr>
      </p:pic>
      <p:sp>
        <p:nvSpPr>
          <p:cNvPr id="13" name="コンテンツ プレースホルダー 5">
            <a:extLst>
              <a:ext uri="{FF2B5EF4-FFF2-40B4-BE49-F238E27FC236}">
                <a16:creationId xmlns:a16="http://schemas.microsoft.com/office/drawing/2014/main" id="{BAEC67E5-AF80-38BC-AE77-850B7951756B}"/>
              </a:ext>
            </a:extLst>
          </p:cNvPr>
          <p:cNvSpPr txBox="1">
            <a:spLocks/>
          </p:cNvSpPr>
          <p:nvPr/>
        </p:nvSpPr>
        <p:spPr>
          <a:xfrm>
            <a:off x="677184" y="3117364"/>
            <a:ext cx="3010008" cy="451643"/>
          </a:xfrm>
          <a:prstGeom prst="rect">
            <a:avLst/>
          </a:prstGeom>
        </p:spPr>
        <p:txBody>
          <a:bodyPr lIns="109728" tIns="109728" rIns="109728" bIns="91440"/>
          <a:lstStyle>
            <a:lvl1pPr marL="228600" indent="-228600" algn="l" defTabSz="914400" rtl="0" eaLnBrk="1" latinLnBrk="0" hangingPunct="1">
              <a:lnSpc>
                <a:spcPct val="120000"/>
              </a:lnSpc>
              <a:spcBef>
                <a:spcPts val="1000"/>
              </a:spcBef>
              <a:buFont typeface="Arial" panose="020B0604020202020204" pitchFamily="34" charset="0"/>
              <a:buChar char="•"/>
              <a:defRPr sz="1800" kern="1200" spc="120">
                <a:solidFill>
                  <a:schemeClr val="tx1"/>
                </a:solidFill>
                <a:latin typeface="+mn-lt"/>
                <a:ea typeface="+mn-ea"/>
                <a:cs typeface="+mn-cs"/>
              </a:defRPr>
            </a:lvl1pPr>
            <a:lvl2pPr marL="274320" indent="0" algn="l" defTabSz="914400" rtl="0" eaLnBrk="1" latinLnBrk="0" hangingPunct="1">
              <a:lnSpc>
                <a:spcPct val="120000"/>
              </a:lnSpc>
              <a:spcBef>
                <a:spcPts val="500"/>
              </a:spcBef>
              <a:buFontTx/>
              <a:buNone/>
              <a:defRPr sz="1600" b="1" kern="1200" spc="120">
                <a:solidFill>
                  <a:schemeClr val="tx1"/>
                </a:solidFill>
                <a:latin typeface="+mn-lt"/>
                <a:ea typeface="+mn-ea"/>
                <a:cs typeface="+mn-cs"/>
              </a:defRPr>
            </a:lvl2pPr>
            <a:lvl3pPr marL="548640" indent="-228600" algn="l" defTabSz="914400" rtl="0" eaLnBrk="1" latinLnBrk="0" hangingPunct="1">
              <a:lnSpc>
                <a:spcPct val="120000"/>
              </a:lnSpc>
              <a:spcBef>
                <a:spcPts val="500"/>
              </a:spcBef>
              <a:buFont typeface="Arial" panose="020B0604020202020204" pitchFamily="34" charset="0"/>
              <a:buChar char="•"/>
              <a:defRPr sz="1400" kern="1200" spc="120">
                <a:solidFill>
                  <a:schemeClr val="tx1"/>
                </a:solidFill>
                <a:latin typeface="+mn-lt"/>
                <a:ea typeface="+mn-ea"/>
                <a:cs typeface="+mn-cs"/>
              </a:defRPr>
            </a:lvl3pPr>
            <a:lvl4pPr marL="594360" indent="0" algn="l" defTabSz="914400" rtl="0" eaLnBrk="1" latinLnBrk="0" hangingPunct="1">
              <a:lnSpc>
                <a:spcPct val="120000"/>
              </a:lnSpc>
              <a:spcBef>
                <a:spcPts val="500"/>
              </a:spcBef>
              <a:buFontTx/>
              <a:buNone/>
              <a:defRPr sz="1200" b="1" kern="1200" spc="120">
                <a:solidFill>
                  <a:schemeClr val="tx1"/>
                </a:solidFill>
                <a:latin typeface="+mn-lt"/>
                <a:ea typeface="+mn-ea"/>
                <a:cs typeface="+mn-cs"/>
              </a:defRPr>
            </a:lvl4pPr>
            <a:lvl5pPr marL="822960" indent="-228600" algn="l" defTabSz="914400" rtl="0" eaLnBrk="1" latinLnBrk="0" hangingPunct="1">
              <a:lnSpc>
                <a:spcPct val="120000"/>
              </a:lnSpc>
              <a:spcBef>
                <a:spcPts val="500"/>
              </a:spcBef>
              <a:buFont typeface="Arial" panose="020B0604020202020204" pitchFamily="34" charset="0"/>
              <a:buChar char="•"/>
              <a:defRPr sz="1200" kern="1200" spc="12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 lvl="1">
              <a:lnSpc>
                <a:spcPct val="150000"/>
              </a:lnSpc>
            </a:pPr>
            <a:r>
              <a:rPr kumimoji="0" lang="ja-JP" altLang="en-US" dirty="0">
                <a:solidFill>
                  <a:schemeClr val="tx2"/>
                </a:solidFill>
              </a:rPr>
              <a:t>・ボスの攻撃タイマー</a:t>
            </a:r>
            <a:endParaRPr kumimoji="0" lang="en-US" altLang="ja-JP" b="0" dirty="0"/>
          </a:p>
        </p:txBody>
      </p:sp>
      <p:sp>
        <p:nvSpPr>
          <p:cNvPr id="14" name="コンテンツ プレースホルダー 5">
            <a:extLst>
              <a:ext uri="{FF2B5EF4-FFF2-40B4-BE49-F238E27FC236}">
                <a16:creationId xmlns:a16="http://schemas.microsoft.com/office/drawing/2014/main" id="{A1FAB8A9-6F86-A270-09B7-CFE60A704037}"/>
              </a:ext>
            </a:extLst>
          </p:cNvPr>
          <p:cNvSpPr txBox="1">
            <a:spLocks/>
          </p:cNvSpPr>
          <p:nvPr/>
        </p:nvSpPr>
        <p:spPr>
          <a:xfrm>
            <a:off x="6300081" y="3077381"/>
            <a:ext cx="5292922" cy="451643"/>
          </a:xfrm>
          <a:prstGeom prst="rect">
            <a:avLst/>
          </a:prstGeom>
        </p:spPr>
        <p:txBody>
          <a:bodyPr lIns="109728" tIns="109728" rIns="109728" bIns="91440"/>
          <a:lstStyle>
            <a:lvl1pPr marL="228600" indent="-228600" algn="l" defTabSz="914400" rtl="0" eaLnBrk="1" latinLnBrk="0" hangingPunct="1">
              <a:lnSpc>
                <a:spcPct val="120000"/>
              </a:lnSpc>
              <a:spcBef>
                <a:spcPts val="1000"/>
              </a:spcBef>
              <a:buFont typeface="Arial" panose="020B0604020202020204" pitchFamily="34" charset="0"/>
              <a:buChar char="•"/>
              <a:defRPr sz="1800" kern="1200" spc="120">
                <a:solidFill>
                  <a:schemeClr val="tx1"/>
                </a:solidFill>
                <a:latin typeface="+mn-lt"/>
                <a:ea typeface="+mn-ea"/>
                <a:cs typeface="+mn-cs"/>
              </a:defRPr>
            </a:lvl1pPr>
            <a:lvl2pPr marL="274320" indent="0" algn="l" defTabSz="914400" rtl="0" eaLnBrk="1" latinLnBrk="0" hangingPunct="1">
              <a:lnSpc>
                <a:spcPct val="120000"/>
              </a:lnSpc>
              <a:spcBef>
                <a:spcPts val="500"/>
              </a:spcBef>
              <a:buFontTx/>
              <a:buNone/>
              <a:defRPr sz="1600" b="1" kern="1200" spc="120">
                <a:solidFill>
                  <a:schemeClr val="tx1"/>
                </a:solidFill>
                <a:latin typeface="+mn-lt"/>
                <a:ea typeface="+mn-ea"/>
                <a:cs typeface="+mn-cs"/>
              </a:defRPr>
            </a:lvl2pPr>
            <a:lvl3pPr marL="548640" indent="-228600" algn="l" defTabSz="914400" rtl="0" eaLnBrk="1" latinLnBrk="0" hangingPunct="1">
              <a:lnSpc>
                <a:spcPct val="120000"/>
              </a:lnSpc>
              <a:spcBef>
                <a:spcPts val="500"/>
              </a:spcBef>
              <a:buFont typeface="Arial" panose="020B0604020202020204" pitchFamily="34" charset="0"/>
              <a:buChar char="•"/>
              <a:defRPr sz="1400" kern="1200" spc="120">
                <a:solidFill>
                  <a:schemeClr val="tx1"/>
                </a:solidFill>
                <a:latin typeface="+mn-lt"/>
                <a:ea typeface="+mn-ea"/>
                <a:cs typeface="+mn-cs"/>
              </a:defRPr>
            </a:lvl3pPr>
            <a:lvl4pPr marL="594360" indent="0" algn="l" defTabSz="914400" rtl="0" eaLnBrk="1" latinLnBrk="0" hangingPunct="1">
              <a:lnSpc>
                <a:spcPct val="120000"/>
              </a:lnSpc>
              <a:spcBef>
                <a:spcPts val="500"/>
              </a:spcBef>
              <a:buFontTx/>
              <a:buNone/>
              <a:defRPr sz="1200" b="1" kern="1200" spc="120">
                <a:solidFill>
                  <a:schemeClr val="tx1"/>
                </a:solidFill>
                <a:latin typeface="+mn-lt"/>
                <a:ea typeface="+mn-ea"/>
                <a:cs typeface="+mn-cs"/>
              </a:defRPr>
            </a:lvl4pPr>
            <a:lvl5pPr marL="822960" indent="-228600" algn="l" defTabSz="914400" rtl="0" eaLnBrk="1" latinLnBrk="0" hangingPunct="1">
              <a:lnSpc>
                <a:spcPct val="120000"/>
              </a:lnSpc>
              <a:spcBef>
                <a:spcPts val="500"/>
              </a:spcBef>
              <a:buFont typeface="Arial" panose="020B0604020202020204" pitchFamily="34" charset="0"/>
              <a:buChar char="•"/>
              <a:defRPr sz="1200" kern="1200" spc="12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 lvl="1">
              <a:lnSpc>
                <a:spcPct val="150000"/>
              </a:lnSpc>
            </a:pPr>
            <a:r>
              <a:rPr kumimoji="0" lang="ja-JP" altLang="en-US" dirty="0">
                <a:solidFill>
                  <a:schemeClr val="tx2"/>
                </a:solidFill>
              </a:rPr>
              <a:t>・次に進む前にメッセージを見る時間が必要</a:t>
            </a:r>
            <a:endParaRPr kumimoji="0" lang="en-US" altLang="ja-JP" dirty="0">
              <a:solidFill>
                <a:schemeClr val="tx2"/>
              </a:solidFill>
            </a:endParaRPr>
          </a:p>
          <a:p>
            <a:pPr marL="45720" lvl="1">
              <a:lnSpc>
                <a:spcPct val="150000"/>
              </a:lnSpc>
            </a:pPr>
            <a:r>
              <a:rPr kumimoji="0" lang="ja-JP" altLang="en-US" dirty="0">
                <a:solidFill>
                  <a:schemeClr val="tx2"/>
                </a:solidFill>
              </a:rPr>
              <a:t>なので</a:t>
            </a:r>
            <a:r>
              <a:rPr kumimoji="0" lang="en-US" altLang="ja-JP" dirty="0">
                <a:solidFill>
                  <a:schemeClr val="tx2"/>
                </a:solidFill>
              </a:rPr>
              <a:t>Wait</a:t>
            </a:r>
            <a:r>
              <a:rPr kumimoji="0" lang="ja-JP" altLang="en-US" dirty="0">
                <a:solidFill>
                  <a:schemeClr val="tx2"/>
                </a:solidFill>
              </a:rPr>
              <a:t>タイマーなど追加</a:t>
            </a:r>
            <a:endParaRPr kumimoji="0" lang="en-US" altLang="ja-JP" b="0" dirty="0"/>
          </a:p>
        </p:txBody>
      </p:sp>
      <p:sp>
        <p:nvSpPr>
          <p:cNvPr id="9" name="吹き出し: 角を丸めた四角形 8">
            <a:extLst>
              <a:ext uri="{FF2B5EF4-FFF2-40B4-BE49-F238E27FC236}">
                <a16:creationId xmlns:a16="http://schemas.microsoft.com/office/drawing/2014/main" id="{692DBDE2-8D96-6FBE-D6C9-A9976006AEFE}"/>
              </a:ext>
            </a:extLst>
          </p:cNvPr>
          <p:cNvSpPr/>
          <p:nvPr/>
        </p:nvSpPr>
        <p:spPr>
          <a:xfrm>
            <a:off x="8915772" y="5277662"/>
            <a:ext cx="2790908" cy="1340280"/>
          </a:xfrm>
          <a:prstGeom prst="wedgeRoundRectCallout">
            <a:avLst>
              <a:gd name="adj1" fmla="val -60364"/>
              <a:gd name="adj2" fmla="val 26971"/>
              <a:gd name="adj3" fmla="val 16667"/>
            </a:avLst>
          </a:prstGeom>
          <a:solidFill>
            <a:srgbClr val="FFFF99"/>
          </a:solidFill>
          <a:ln w="5715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50000"/>
              </a:lnSpc>
            </a:pPr>
            <a:r>
              <a:rPr lang="ja-JP" altLang="en-US" sz="1600" dirty="0">
                <a:solidFill>
                  <a:schemeClr val="tx1"/>
                </a:solidFill>
              </a:rPr>
              <a:t>後々倒した場合やゲームオーバーなんかのパターンも追加</a:t>
            </a:r>
          </a:p>
        </p:txBody>
      </p:sp>
    </p:spTree>
    <p:extLst>
      <p:ext uri="{BB962C8B-B14F-4D97-AF65-F5344CB8AC3E}">
        <p14:creationId xmlns:p14="http://schemas.microsoft.com/office/powerpoint/2010/main" val="319782561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コンテンツ プレースホルダー 5">
            <a:extLst>
              <a:ext uri="{FF2B5EF4-FFF2-40B4-BE49-F238E27FC236}">
                <a16:creationId xmlns:a16="http://schemas.microsoft.com/office/drawing/2014/main" id="{AD7BAC8A-DFA8-A8A0-23B4-047F222F894E}"/>
              </a:ext>
            </a:extLst>
          </p:cNvPr>
          <p:cNvSpPr txBox="1">
            <a:spLocks/>
          </p:cNvSpPr>
          <p:nvPr/>
        </p:nvSpPr>
        <p:spPr>
          <a:xfrm>
            <a:off x="598997" y="2703444"/>
            <a:ext cx="10600225" cy="1534602"/>
          </a:xfrm>
          <a:prstGeom prst="rect">
            <a:avLst/>
          </a:prstGeom>
        </p:spPr>
        <p:txBody>
          <a:bodyPr lIns="109728" tIns="109728" rIns="109728" bIns="91440"/>
          <a:lstStyle>
            <a:lvl1pPr marL="228600" indent="-228600" algn="l" defTabSz="914400" rtl="0" eaLnBrk="1" latinLnBrk="0" hangingPunct="1">
              <a:lnSpc>
                <a:spcPct val="120000"/>
              </a:lnSpc>
              <a:spcBef>
                <a:spcPts val="1000"/>
              </a:spcBef>
              <a:buFont typeface="Arial" panose="020B0604020202020204" pitchFamily="34" charset="0"/>
              <a:buChar char="•"/>
              <a:defRPr sz="1800" kern="1200" spc="120">
                <a:solidFill>
                  <a:schemeClr val="tx1"/>
                </a:solidFill>
                <a:latin typeface="+mn-lt"/>
                <a:ea typeface="+mn-ea"/>
                <a:cs typeface="+mn-cs"/>
              </a:defRPr>
            </a:lvl1pPr>
            <a:lvl2pPr marL="274320" indent="0" algn="l" defTabSz="914400" rtl="0" eaLnBrk="1" latinLnBrk="0" hangingPunct="1">
              <a:lnSpc>
                <a:spcPct val="120000"/>
              </a:lnSpc>
              <a:spcBef>
                <a:spcPts val="500"/>
              </a:spcBef>
              <a:buFontTx/>
              <a:buNone/>
              <a:defRPr sz="1600" b="1" kern="1200" spc="120">
                <a:solidFill>
                  <a:schemeClr val="tx1"/>
                </a:solidFill>
                <a:latin typeface="+mn-lt"/>
                <a:ea typeface="+mn-ea"/>
                <a:cs typeface="+mn-cs"/>
              </a:defRPr>
            </a:lvl2pPr>
            <a:lvl3pPr marL="548640" indent="-228600" algn="l" defTabSz="914400" rtl="0" eaLnBrk="1" latinLnBrk="0" hangingPunct="1">
              <a:lnSpc>
                <a:spcPct val="120000"/>
              </a:lnSpc>
              <a:spcBef>
                <a:spcPts val="500"/>
              </a:spcBef>
              <a:buFont typeface="Arial" panose="020B0604020202020204" pitchFamily="34" charset="0"/>
              <a:buChar char="•"/>
              <a:defRPr sz="1400" kern="1200" spc="120">
                <a:solidFill>
                  <a:schemeClr val="tx1"/>
                </a:solidFill>
                <a:latin typeface="+mn-lt"/>
                <a:ea typeface="+mn-ea"/>
                <a:cs typeface="+mn-cs"/>
              </a:defRPr>
            </a:lvl3pPr>
            <a:lvl4pPr marL="594360" indent="0" algn="l" defTabSz="914400" rtl="0" eaLnBrk="1" latinLnBrk="0" hangingPunct="1">
              <a:lnSpc>
                <a:spcPct val="120000"/>
              </a:lnSpc>
              <a:spcBef>
                <a:spcPts val="500"/>
              </a:spcBef>
              <a:buFontTx/>
              <a:buNone/>
              <a:defRPr sz="1200" b="1" kern="1200" spc="120">
                <a:solidFill>
                  <a:schemeClr val="tx1"/>
                </a:solidFill>
                <a:latin typeface="+mn-lt"/>
                <a:ea typeface="+mn-ea"/>
                <a:cs typeface="+mn-cs"/>
              </a:defRPr>
            </a:lvl4pPr>
            <a:lvl5pPr marL="822960" indent="-228600" algn="l" defTabSz="914400" rtl="0" eaLnBrk="1" latinLnBrk="0" hangingPunct="1">
              <a:lnSpc>
                <a:spcPct val="120000"/>
              </a:lnSpc>
              <a:spcBef>
                <a:spcPts val="500"/>
              </a:spcBef>
              <a:buFont typeface="Arial" panose="020B0604020202020204" pitchFamily="34" charset="0"/>
              <a:buChar char="•"/>
              <a:defRPr sz="1200" kern="1200" spc="12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 lvl="1" algn="ctr">
              <a:lnSpc>
                <a:spcPct val="150000"/>
              </a:lnSpc>
            </a:pPr>
            <a:endParaRPr kumimoji="0" lang="en-US" altLang="ja-JP" sz="3600" dirty="0"/>
          </a:p>
        </p:txBody>
      </p:sp>
      <p:sp>
        <p:nvSpPr>
          <p:cNvPr id="2" name="正方形/長方形 1">
            <a:extLst>
              <a:ext uri="{FF2B5EF4-FFF2-40B4-BE49-F238E27FC236}">
                <a16:creationId xmlns:a16="http://schemas.microsoft.com/office/drawing/2014/main" id="{1B2AC775-592F-9C70-5CDB-A83E37904580}"/>
              </a:ext>
            </a:extLst>
          </p:cNvPr>
          <p:cNvSpPr/>
          <p:nvPr/>
        </p:nvSpPr>
        <p:spPr>
          <a:xfrm>
            <a:off x="598996" y="321848"/>
            <a:ext cx="8616566" cy="735756"/>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square" tIns="90000" bIns="90000" rtlCol="0" anchor="ctr" anchorCtr="1">
            <a:spAutoFit/>
          </a:bodyPr>
          <a:lstStyle/>
          <a:p>
            <a:pPr algn="ctr"/>
            <a:r>
              <a:rPr kumimoji="1" lang="ja-JP" altLang="en-US" sz="3600" b="1" dirty="0"/>
              <a:t>想定をもとに作りながら調整していく</a:t>
            </a:r>
          </a:p>
        </p:txBody>
      </p:sp>
      <p:pic>
        <p:nvPicPr>
          <p:cNvPr id="5" name="図 4">
            <a:extLst>
              <a:ext uri="{FF2B5EF4-FFF2-40B4-BE49-F238E27FC236}">
                <a16:creationId xmlns:a16="http://schemas.microsoft.com/office/drawing/2014/main" id="{9205CF2E-2B02-E720-AA2F-FD2E238D3564}"/>
              </a:ext>
            </a:extLst>
          </p:cNvPr>
          <p:cNvPicPr>
            <a:picLocks noChangeAspect="1"/>
          </p:cNvPicPr>
          <p:nvPr/>
        </p:nvPicPr>
        <p:blipFill>
          <a:blip r:embed="rId2"/>
          <a:stretch>
            <a:fillRect/>
          </a:stretch>
        </p:blipFill>
        <p:spPr>
          <a:xfrm>
            <a:off x="10233329" y="125257"/>
            <a:ext cx="1792164" cy="639606"/>
          </a:xfrm>
          <a:prstGeom prst="rect">
            <a:avLst/>
          </a:prstGeom>
          <a:ln>
            <a:solidFill>
              <a:schemeClr val="accent1"/>
            </a:solidFill>
          </a:ln>
        </p:spPr>
      </p:pic>
      <p:sp>
        <p:nvSpPr>
          <p:cNvPr id="6" name="コンテンツ プレースホルダー 5">
            <a:extLst>
              <a:ext uri="{FF2B5EF4-FFF2-40B4-BE49-F238E27FC236}">
                <a16:creationId xmlns:a16="http://schemas.microsoft.com/office/drawing/2014/main" id="{E7D1922D-4B05-B57B-6D69-4C19CD3AB390}"/>
              </a:ext>
            </a:extLst>
          </p:cNvPr>
          <p:cNvSpPr txBox="1">
            <a:spLocks/>
          </p:cNvSpPr>
          <p:nvPr/>
        </p:nvSpPr>
        <p:spPr>
          <a:xfrm>
            <a:off x="735495" y="1367625"/>
            <a:ext cx="10600225" cy="5112688"/>
          </a:xfrm>
          <a:prstGeom prst="rect">
            <a:avLst/>
          </a:prstGeom>
        </p:spPr>
        <p:txBody>
          <a:bodyPr lIns="109728" tIns="109728" rIns="109728" bIns="91440"/>
          <a:lstStyle>
            <a:lvl1pPr marL="228600" indent="-228600" algn="l" defTabSz="914400" rtl="0" eaLnBrk="1" latinLnBrk="0" hangingPunct="1">
              <a:lnSpc>
                <a:spcPct val="120000"/>
              </a:lnSpc>
              <a:spcBef>
                <a:spcPts val="1000"/>
              </a:spcBef>
              <a:buFont typeface="Arial" panose="020B0604020202020204" pitchFamily="34" charset="0"/>
              <a:buChar char="•"/>
              <a:defRPr sz="1800" kern="1200" spc="120">
                <a:solidFill>
                  <a:schemeClr val="tx1"/>
                </a:solidFill>
                <a:latin typeface="+mn-lt"/>
                <a:ea typeface="+mn-ea"/>
                <a:cs typeface="+mn-cs"/>
              </a:defRPr>
            </a:lvl1pPr>
            <a:lvl2pPr marL="274320" indent="0" algn="l" defTabSz="914400" rtl="0" eaLnBrk="1" latinLnBrk="0" hangingPunct="1">
              <a:lnSpc>
                <a:spcPct val="120000"/>
              </a:lnSpc>
              <a:spcBef>
                <a:spcPts val="500"/>
              </a:spcBef>
              <a:buFontTx/>
              <a:buNone/>
              <a:defRPr sz="1600" b="1" kern="1200" spc="120">
                <a:solidFill>
                  <a:schemeClr val="tx1"/>
                </a:solidFill>
                <a:latin typeface="+mn-lt"/>
                <a:ea typeface="+mn-ea"/>
                <a:cs typeface="+mn-cs"/>
              </a:defRPr>
            </a:lvl2pPr>
            <a:lvl3pPr marL="548640" indent="-228600" algn="l" defTabSz="914400" rtl="0" eaLnBrk="1" latinLnBrk="0" hangingPunct="1">
              <a:lnSpc>
                <a:spcPct val="120000"/>
              </a:lnSpc>
              <a:spcBef>
                <a:spcPts val="500"/>
              </a:spcBef>
              <a:buFont typeface="Arial" panose="020B0604020202020204" pitchFamily="34" charset="0"/>
              <a:buChar char="•"/>
              <a:defRPr sz="1400" kern="1200" spc="120">
                <a:solidFill>
                  <a:schemeClr val="tx1"/>
                </a:solidFill>
                <a:latin typeface="+mn-lt"/>
                <a:ea typeface="+mn-ea"/>
                <a:cs typeface="+mn-cs"/>
              </a:defRPr>
            </a:lvl3pPr>
            <a:lvl4pPr marL="594360" indent="0" algn="l" defTabSz="914400" rtl="0" eaLnBrk="1" latinLnBrk="0" hangingPunct="1">
              <a:lnSpc>
                <a:spcPct val="120000"/>
              </a:lnSpc>
              <a:spcBef>
                <a:spcPts val="500"/>
              </a:spcBef>
              <a:buFontTx/>
              <a:buNone/>
              <a:defRPr sz="1200" b="1" kern="1200" spc="120">
                <a:solidFill>
                  <a:schemeClr val="tx1"/>
                </a:solidFill>
                <a:latin typeface="+mn-lt"/>
                <a:ea typeface="+mn-ea"/>
                <a:cs typeface="+mn-cs"/>
              </a:defRPr>
            </a:lvl4pPr>
            <a:lvl5pPr marL="822960" indent="-228600" algn="l" defTabSz="914400" rtl="0" eaLnBrk="1" latinLnBrk="0" hangingPunct="1">
              <a:lnSpc>
                <a:spcPct val="120000"/>
              </a:lnSpc>
              <a:spcBef>
                <a:spcPts val="500"/>
              </a:spcBef>
              <a:buFont typeface="Arial" panose="020B0604020202020204" pitchFamily="34" charset="0"/>
              <a:buChar char="•"/>
              <a:defRPr sz="1200" kern="1200" spc="12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 lvl="1">
              <a:lnSpc>
                <a:spcPct val="150000"/>
              </a:lnSpc>
            </a:pPr>
            <a:r>
              <a:rPr kumimoji="0" lang="ja-JP" altLang="en-US" sz="2400" dirty="0">
                <a:solidFill>
                  <a:schemeClr val="tx2"/>
                </a:solidFill>
              </a:rPr>
              <a:t>・バフ効果の調整や状態判定などが面倒だった。汗</a:t>
            </a:r>
            <a:endParaRPr kumimoji="0" lang="en-US" altLang="ja-JP" sz="2400" dirty="0">
              <a:solidFill>
                <a:schemeClr val="tx2"/>
              </a:solidFill>
            </a:endParaRPr>
          </a:p>
          <a:p>
            <a:pPr marL="45720" lvl="1">
              <a:lnSpc>
                <a:spcPct val="150000"/>
              </a:lnSpc>
            </a:pPr>
            <a:r>
              <a:rPr kumimoji="0" lang="ja-JP" altLang="en-US" sz="2000" dirty="0">
                <a:solidFill>
                  <a:schemeClr val="tx2"/>
                </a:solidFill>
              </a:rPr>
              <a:t>　</a:t>
            </a:r>
            <a:r>
              <a:rPr kumimoji="0" lang="ja-JP" altLang="en-US" sz="2000" b="0" dirty="0">
                <a:solidFill>
                  <a:schemeClr val="tx2"/>
                </a:solidFill>
              </a:rPr>
              <a:t>→攻撃力、防御力アップの要素は欲しかった！この辺の効果の判定を</a:t>
            </a:r>
            <a:br>
              <a:rPr kumimoji="0" lang="en-US" altLang="ja-JP" sz="2000" b="0" dirty="0">
                <a:solidFill>
                  <a:schemeClr val="tx2"/>
                </a:solidFill>
              </a:rPr>
            </a:br>
            <a:r>
              <a:rPr kumimoji="0" lang="ja-JP" altLang="en-US" sz="2000" b="0" dirty="0">
                <a:solidFill>
                  <a:schemeClr val="tx2"/>
                </a:solidFill>
              </a:rPr>
              <a:t>　　後々に追加していったり。</a:t>
            </a:r>
            <a:br>
              <a:rPr kumimoji="0" lang="en-US" altLang="ja-JP" sz="2000" b="0" dirty="0">
                <a:solidFill>
                  <a:schemeClr val="tx2"/>
                </a:solidFill>
              </a:rPr>
            </a:br>
            <a:r>
              <a:rPr kumimoji="0" lang="ja-JP" altLang="en-US" sz="2400" dirty="0">
                <a:solidFill>
                  <a:schemeClr val="tx2"/>
                </a:solidFill>
              </a:rPr>
              <a:t>・死んだ場合の判定なんかも後々追加して調整していく</a:t>
            </a:r>
            <a:endParaRPr kumimoji="0" lang="en-US" altLang="ja-JP" sz="2400" dirty="0">
              <a:solidFill>
                <a:schemeClr val="tx2"/>
              </a:solidFill>
            </a:endParaRPr>
          </a:p>
          <a:p>
            <a:pPr marL="45720" lvl="1">
              <a:lnSpc>
                <a:spcPct val="150000"/>
              </a:lnSpc>
            </a:pPr>
            <a:endParaRPr kumimoji="0" lang="en-US" altLang="ja-JP" sz="2400" b="0" dirty="0">
              <a:solidFill>
                <a:schemeClr val="tx2"/>
              </a:solidFill>
            </a:endParaRPr>
          </a:p>
          <a:p>
            <a:pPr marL="45720" lvl="1">
              <a:lnSpc>
                <a:spcPct val="150000"/>
              </a:lnSpc>
            </a:pPr>
            <a:endParaRPr kumimoji="0" lang="en-US" altLang="ja-JP" sz="2400" b="0" dirty="0">
              <a:solidFill>
                <a:schemeClr val="tx2"/>
              </a:solidFill>
            </a:endParaRPr>
          </a:p>
          <a:p>
            <a:pPr marL="45720" lvl="1">
              <a:lnSpc>
                <a:spcPct val="150000"/>
              </a:lnSpc>
            </a:pPr>
            <a:r>
              <a:rPr kumimoji="0" lang="ja-JP" altLang="en-US" sz="2400" dirty="0">
                <a:solidFill>
                  <a:schemeClr val="tx2"/>
                </a:solidFill>
              </a:rPr>
              <a:t>・遊んでみてバランス調整など</a:t>
            </a:r>
            <a:endParaRPr kumimoji="0" lang="en-US" altLang="ja-JP" sz="2400" b="0" dirty="0"/>
          </a:p>
        </p:txBody>
      </p:sp>
      <p:pic>
        <p:nvPicPr>
          <p:cNvPr id="11" name="図 10">
            <a:extLst>
              <a:ext uri="{FF2B5EF4-FFF2-40B4-BE49-F238E27FC236}">
                <a16:creationId xmlns:a16="http://schemas.microsoft.com/office/drawing/2014/main" id="{5AEF1EA1-F9E0-3902-0B71-56711F559B96}"/>
              </a:ext>
            </a:extLst>
          </p:cNvPr>
          <p:cNvPicPr>
            <a:picLocks noChangeAspect="1"/>
          </p:cNvPicPr>
          <p:nvPr/>
        </p:nvPicPr>
        <p:blipFill>
          <a:blip r:embed="rId3"/>
          <a:stretch>
            <a:fillRect/>
          </a:stretch>
        </p:blipFill>
        <p:spPr>
          <a:xfrm>
            <a:off x="1047018" y="3651912"/>
            <a:ext cx="8438888" cy="961186"/>
          </a:xfrm>
          <a:prstGeom prst="rect">
            <a:avLst/>
          </a:prstGeom>
          <a:ln>
            <a:solidFill>
              <a:srgbClr val="FF3399"/>
            </a:solidFill>
          </a:ln>
        </p:spPr>
      </p:pic>
      <p:sp>
        <p:nvSpPr>
          <p:cNvPr id="9" name="吹き出し: 角を丸めた四角形 8">
            <a:extLst>
              <a:ext uri="{FF2B5EF4-FFF2-40B4-BE49-F238E27FC236}">
                <a16:creationId xmlns:a16="http://schemas.microsoft.com/office/drawing/2014/main" id="{692DBDE2-8D96-6FBE-D6C9-A9976006AEFE}"/>
              </a:ext>
            </a:extLst>
          </p:cNvPr>
          <p:cNvSpPr/>
          <p:nvPr/>
        </p:nvSpPr>
        <p:spPr>
          <a:xfrm>
            <a:off x="7286142" y="4589581"/>
            <a:ext cx="3858840" cy="1534602"/>
          </a:xfrm>
          <a:prstGeom prst="wedgeRoundRectCallout">
            <a:avLst>
              <a:gd name="adj1" fmla="val -56486"/>
              <a:gd name="adj2" fmla="val -34728"/>
              <a:gd name="adj3" fmla="val 16667"/>
            </a:avLst>
          </a:prstGeom>
          <a:solidFill>
            <a:srgbClr val="FFFF99"/>
          </a:solidFill>
          <a:ln w="5715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50000"/>
              </a:lnSpc>
            </a:pPr>
            <a:r>
              <a:rPr lang="ja-JP" altLang="en-US" sz="1600" dirty="0">
                <a:solidFill>
                  <a:schemeClr val="tx1"/>
                </a:solidFill>
              </a:rPr>
              <a:t>まずは基本的な実装をやって動きを見ていき、バフ効果や死んだらなどの調整を後半に加えていった感じです。</a:t>
            </a:r>
          </a:p>
        </p:txBody>
      </p:sp>
    </p:spTree>
    <p:extLst>
      <p:ext uri="{BB962C8B-B14F-4D97-AF65-F5344CB8AC3E}">
        <p14:creationId xmlns:p14="http://schemas.microsoft.com/office/powerpoint/2010/main" val="26509772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a:extLst>
              <a:ext uri="{FF2B5EF4-FFF2-40B4-BE49-F238E27FC236}">
                <a16:creationId xmlns:a16="http://schemas.microsoft.com/office/drawing/2014/main" id="{8F3A1E0A-362B-4880-D1AA-3942F1ABC56B}"/>
              </a:ext>
            </a:extLst>
          </p:cNvPr>
          <p:cNvSpPr/>
          <p:nvPr/>
        </p:nvSpPr>
        <p:spPr>
          <a:xfrm>
            <a:off x="1606187" y="1191640"/>
            <a:ext cx="8979623" cy="2561376"/>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square" tIns="90000" bIns="90000" rtlCol="0" anchor="ctr" anchorCtr="1">
            <a:noAutofit/>
          </a:bodyPr>
          <a:lstStyle/>
          <a:p>
            <a:pPr algn="ctr"/>
            <a:r>
              <a:rPr kumimoji="1" lang="ja-JP" altLang="en-US" sz="4800" dirty="0"/>
              <a:t>ここへきて新たな</a:t>
            </a:r>
            <a:endParaRPr kumimoji="1" lang="en-US" altLang="ja-JP" sz="4800" dirty="0"/>
          </a:p>
          <a:p>
            <a:pPr algn="ctr"/>
            <a:r>
              <a:rPr kumimoji="1" lang="ja-JP" altLang="en-US" sz="4800" dirty="0"/>
              <a:t>コンセプトを思い付く</a:t>
            </a:r>
          </a:p>
        </p:txBody>
      </p:sp>
      <p:sp>
        <p:nvSpPr>
          <p:cNvPr id="2" name="コンテンツ プレースホルダー 5">
            <a:extLst>
              <a:ext uri="{FF2B5EF4-FFF2-40B4-BE49-F238E27FC236}">
                <a16:creationId xmlns:a16="http://schemas.microsoft.com/office/drawing/2014/main" id="{1C27A8F8-2A9D-EEF3-E487-18497CA9C62D}"/>
              </a:ext>
            </a:extLst>
          </p:cNvPr>
          <p:cNvSpPr txBox="1">
            <a:spLocks/>
          </p:cNvSpPr>
          <p:nvPr/>
        </p:nvSpPr>
        <p:spPr>
          <a:xfrm>
            <a:off x="1452439" y="4284618"/>
            <a:ext cx="9537778" cy="1798942"/>
          </a:xfrm>
          <a:prstGeom prst="rect">
            <a:avLst/>
          </a:prstGeom>
        </p:spPr>
        <p:txBody>
          <a:bodyPr lIns="109728" tIns="109728" rIns="109728" bIns="91440"/>
          <a:lstStyle>
            <a:lvl1pPr marL="228600" indent="-228600" algn="l" defTabSz="914400" rtl="0" eaLnBrk="1" latinLnBrk="0" hangingPunct="1">
              <a:lnSpc>
                <a:spcPct val="120000"/>
              </a:lnSpc>
              <a:spcBef>
                <a:spcPts val="1000"/>
              </a:spcBef>
              <a:buFont typeface="Arial" panose="020B0604020202020204" pitchFamily="34" charset="0"/>
              <a:buChar char="•"/>
              <a:defRPr sz="1800" kern="1200" spc="120">
                <a:solidFill>
                  <a:schemeClr val="tx1"/>
                </a:solidFill>
                <a:latin typeface="+mn-lt"/>
                <a:ea typeface="+mn-ea"/>
                <a:cs typeface="+mn-cs"/>
              </a:defRPr>
            </a:lvl1pPr>
            <a:lvl2pPr marL="274320" indent="0" algn="l" defTabSz="914400" rtl="0" eaLnBrk="1" latinLnBrk="0" hangingPunct="1">
              <a:lnSpc>
                <a:spcPct val="120000"/>
              </a:lnSpc>
              <a:spcBef>
                <a:spcPts val="500"/>
              </a:spcBef>
              <a:buFontTx/>
              <a:buNone/>
              <a:defRPr sz="1600" b="1" kern="1200" spc="120">
                <a:solidFill>
                  <a:schemeClr val="tx1"/>
                </a:solidFill>
                <a:latin typeface="+mn-lt"/>
                <a:ea typeface="+mn-ea"/>
                <a:cs typeface="+mn-cs"/>
              </a:defRPr>
            </a:lvl2pPr>
            <a:lvl3pPr marL="548640" indent="-228600" algn="l" defTabSz="914400" rtl="0" eaLnBrk="1" latinLnBrk="0" hangingPunct="1">
              <a:lnSpc>
                <a:spcPct val="120000"/>
              </a:lnSpc>
              <a:spcBef>
                <a:spcPts val="500"/>
              </a:spcBef>
              <a:buFont typeface="Arial" panose="020B0604020202020204" pitchFamily="34" charset="0"/>
              <a:buChar char="•"/>
              <a:defRPr sz="1400" kern="1200" spc="120">
                <a:solidFill>
                  <a:schemeClr val="tx1"/>
                </a:solidFill>
                <a:latin typeface="+mn-lt"/>
                <a:ea typeface="+mn-ea"/>
                <a:cs typeface="+mn-cs"/>
              </a:defRPr>
            </a:lvl3pPr>
            <a:lvl4pPr marL="594360" indent="0" algn="l" defTabSz="914400" rtl="0" eaLnBrk="1" latinLnBrk="0" hangingPunct="1">
              <a:lnSpc>
                <a:spcPct val="120000"/>
              </a:lnSpc>
              <a:spcBef>
                <a:spcPts val="500"/>
              </a:spcBef>
              <a:buFontTx/>
              <a:buNone/>
              <a:defRPr sz="1200" b="1" kern="1200" spc="120">
                <a:solidFill>
                  <a:schemeClr val="tx1"/>
                </a:solidFill>
                <a:latin typeface="+mn-lt"/>
                <a:ea typeface="+mn-ea"/>
                <a:cs typeface="+mn-cs"/>
              </a:defRPr>
            </a:lvl4pPr>
            <a:lvl5pPr marL="822960" indent="-228600" algn="l" defTabSz="914400" rtl="0" eaLnBrk="1" latinLnBrk="0" hangingPunct="1">
              <a:lnSpc>
                <a:spcPct val="120000"/>
              </a:lnSpc>
              <a:spcBef>
                <a:spcPts val="500"/>
              </a:spcBef>
              <a:buFont typeface="Arial" panose="020B0604020202020204" pitchFamily="34" charset="0"/>
              <a:buChar char="•"/>
              <a:defRPr sz="1200" kern="1200" spc="12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 lvl="1"/>
            <a:endParaRPr kumimoji="0" lang="en-US" altLang="ja-JP" sz="2800" b="0" dirty="0"/>
          </a:p>
        </p:txBody>
      </p:sp>
      <p:pic>
        <p:nvPicPr>
          <p:cNvPr id="4" name="図 3">
            <a:extLst>
              <a:ext uri="{FF2B5EF4-FFF2-40B4-BE49-F238E27FC236}">
                <a16:creationId xmlns:a16="http://schemas.microsoft.com/office/drawing/2014/main" id="{2B871B1F-9C2D-BC5F-B5C0-238BA31B29FA}"/>
              </a:ext>
            </a:extLst>
          </p:cNvPr>
          <p:cNvPicPr>
            <a:picLocks noChangeAspect="1"/>
          </p:cNvPicPr>
          <p:nvPr/>
        </p:nvPicPr>
        <p:blipFill>
          <a:blip r:embed="rId2"/>
          <a:stretch>
            <a:fillRect/>
          </a:stretch>
        </p:blipFill>
        <p:spPr>
          <a:xfrm>
            <a:off x="10233329" y="125257"/>
            <a:ext cx="1792164" cy="639606"/>
          </a:xfrm>
          <a:prstGeom prst="rect">
            <a:avLst/>
          </a:prstGeom>
          <a:ln>
            <a:solidFill>
              <a:schemeClr val="accent1"/>
            </a:solidFill>
          </a:ln>
        </p:spPr>
      </p:pic>
      <p:pic>
        <p:nvPicPr>
          <p:cNvPr id="7" name="図 6" descr="ロゴ&#10;&#10;中程度の精度で自動的に生成された説明">
            <a:extLst>
              <a:ext uri="{FF2B5EF4-FFF2-40B4-BE49-F238E27FC236}">
                <a16:creationId xmlns:a16="http://schemas.microsoft.com/office/drawing/2014/main" id="{3826277A-8B77-7E8E-F593-555BCA8D4C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6095998" y="4179793"/>
            <a:ext cx="1180284" cy="1482709"/>
          </a:xfrm>
          <a:prstGeom prst="rect">
            <a:avLst/>
          </a:prstGeom>
        </p:spPr>
      </p:pic>
      <p:pic>
        <p:nvPicPr>
          <p:cNvPr id="5" name="図 4" descr="ヘルメット が含まれている画像&#10;&#10;自動的に生成された説明">
            <a:extLst>
              <a:ext uri="{FF2B5EF4-FFF2-40B4-BE49-F238E27FC236}">
                <a16:creationId xmlns:a16="http://schemas.microsoft.com/office/drawing/2014/main" id="{81722F94-C597-9451-035F-D5B7950D96F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66387" y="4183651"/>
            <a:ext cx="1219423" cy="1482709"/>
          </a:xfrm>
          <a:prstGeom prst="rect">
            <a:avLst/>
          </a:prstGeom>
        </p:spPr>
      </p:pic>
      <p:pic>
        <p:nvPicPr>
          <p:cNvPr id="3" name="図 2">
            <a:extLst>
              <a:ext uri="{FF2B5EF4-FFF2-40B4-BE49-F238E27FC236}">
                <a16:creationId xmlns:a16="http://schemas.microsoft.com/office/drawing/2014/main" id="{39D721C9-CF64-D869-2F9C-CF67AE9DF5B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01596" y="4024996"/>
            <a:ext cx="791612" cy="1637506"/>
          </a:xfrm>
          <a:prstGeom prst="rect">
            <a:avLst/>
          </a:prstGeom>
        </p:spPr>
      </p:pic>
    </p:spTree>
    <p:extLst>
      <p:ext uri="{BB962C8B-B14F-4D97-AF65-F5344CB8AC3E}">
        <p14:creationId xmlns:p14="http://schemas.microsoft.com/office/powerpoint/2010/main" val="136092595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a:extLst>
              <a:ext uri="{FF2B5EF4-FFF2-40B4-BE49-F238E27FC236}">
                <a16:creationId xmlns:a16="http://schemas.microsoft.com/office/drawing/2014/main" id="{550548C2-8CD7-4D84-DE8A-F1D4D37279CB}"/>
              </a:ext>
            </a:extLst>
          </p:cNvPr>
          <p:cNvSpPr/>
          <p:nvPr/>
        </p:nvSpPr>
        <p:spPr>
          <a:xfrm>
            <a:off x="598996" y="321848"/>
            <a:ext cx="9037985" cy="735756"/>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square" tIns="90000" bIns="90000" rtlCol="0" anchor="ctr" anchorCtr="1">
            <a:spAutoFit/>
          </a:bodyPr>
          <a:lstStyle/>
          <a:p>
            <a:pPr algn="ctr"/>
            <a:r>
              <a:rPr kumimoji="1" lang="ja-JP" altLang="en-US" sz="3600" b="1" dirty="0"/>
              <a:t>ここへきて新たなコンセプトを思い付く</a:t>
            </a:r>
          </a:p>
        </p:txBody>
      </p:sp>
      <p:pic>
        <p:nvPicPr>
          <p:cNvPr id="5" name="図 4">
            <a:extLst>
              <a:ext uri="{FF2B5EF4-FFF2-40B4-BE49-F238E27FC236}">
                <a16:creationId xmlns:a16="http://schemas.microsoft.com/office/drawing/2014/main" id="{2F3FDB78-6F81-DFA5-D0D0-D88E8A56DC70}"/>
              </a:ext>
            </a:extLst>
          </p:cNvPr>
          <p:cNvPicPr>
            <a:picLocks noChangeAspect="1"/>
          </p:cNvPicPr>
          <p:nvPr/>
        </p:nvPicPr>
        <p:blipFill>
          <a:blip r:embed="rId2"/>
          <a:stretch>
            <a:fillRect/>
          </a:stretch>
        </p:blipFill>
        <p:spPr>
          <a:xfrm>
            <a:off x="10233329" y="125257"/>
            <a:ext cx="1792164" cy="639606"/>
          </a:xfrm>
          <a:prstGeom prst="rect">
            <a:avLst/>
          </a:prstGeom>
          <a:ln>
            <a:solidFill>
              <a:schemeClr val="accent1"/>
            </a:solidFill>
          </a:ln>
        </p:spPr>
      </p:pic>
      <p:sp>
        <p:nvSpPr>
          <p:cNvPr id="2" name="コンテンツ プレースホルダー 5">
            <a:extLst>
              <a:ext uri="{FF2B5EF4-FFF2-40B4-BE49-F238E27FC236}">
                <a16:creationId xmlns:a16="http://schemas.microsoft.com/office/drawing/2014/main" id="{0989C0A4-30FE-D38D-46A6-BC67636AAC6D}"/>
              </a:ext>
            </a:extLst>
          </p:cNvPr>
          <p:cNvSpPr txBox="1">
            <a:spLocks/>
          </p:cNvSpPr>
          <p:nvPr/>
        </p:nvSpPr>
        <p:spPr>
          <a:xfrm>
            <a:off x="735495" y="1486893"/>
            <a:ext cx="10600225" cy="4993419"/>
          </a:xfrm>
          <a:prstGeom prst="rect">
            <a:avLst/>
          </a:prstGeom>
        </p:spPr>
        <p:txBody>
          <a:bodyPr lIns="109728" tIns="109728" rIns="109728" bIns="91440"/>
          <a:lstStyle>
            <a:lvl1pPr marL="228600" indent="-228600" algn="l" defTabSz="914400" rtl="0" eaLnBrk="1" latinLnBrk="0" hangingPunct="1">
              <a:lnSpc>
                <a:spcPct val="120000"/>
              </a:lnSpc>
              <a:spcBef>
                <a:spcPts val="1000"/>
              </a:spcBef>
              <a:buFont typeface="Arial" panose="020B0604020202020204" pitchFamily="34" charset="0"/>
              <a:buChar char="•"/>
              <a:defRPr sz="1800" kern="1200" spc="120">
                <a:solidFill>
                  <a:schemeClr val="tx1"/>
                </a:solidFill>
                <a:latin typeface="+mn-lt"/>
                <a:ea typeface="+mn-ea"/>
                <a:cs typeface="+mn-cs"/>
              </a:defRPr>
            </a:lvl1pPr>
            <a:lvl2pPr marL="274320" indent="0" algn="l" defTabSz="914400" rtl="0" eaLnBrk="1" latinLnBrk="0" hangingPunct="1">
              <a:lnSpc>
                <a:spcPct val="120000"/>
              </a:lnSpc>
              <a:spcBef>
                <a:spcPts val="500"/>
              </a:spcBef>
              <a:buFontTx/>
              <a:buNone/>
              <a:defRPr sz="1600" b="1" kern="1200" spc="120">
                <a:solidFill>
                  <a:schemeClr val="tx1"/>
                </a:solidFill>
                <a:latin typeface="+mn-lt"/>
                <a:ea typeface="+mn-ea"/>
                <a:cs typeface="+mn-cs"/>
              </a:defRPr>
            </a:lvl2pPr>
            <a:lvl3pPr marL="548640" indent="-228600" algn="l" defTabSz="914400" rtl="0" eaLnBrk="1" latinLnBrk="0" hangingPunct="1">
              <a:lnSpc>
                <a:spcPct val="120000"/>
              </a:lnSpc>
              <a:spcBef>
                <a:spcPts val="500"/>
              </a:spcBef>
              <a:buFont typeface="Arial" panose="020B0604020202020204" pitchFamily="34" charset="0"/>
              <a:buChar char="•"/>
              <a:defRPr sz="1400" kern="1200" spc="120">
                <a:solidFill>
                  <a:schemeClr val="tx1"/>
                </a:solidFill>
                <a:latin typeface="+mn-lt"/>
                <a:ea typeface="+mn-ea"/>
                <a:cs typeface="+mn-cs"/>
              </a:defRPr>
            </a:lvl3pPr>
            <a:lvl4pPr marL="594360" indent="0" algn="l" defTabSz="914400" rtl="0" eaLnBrk="1" latinLnBrk="0" hangingPunct="1">
              <a:lnSpc>
                <a:spcPct val="120000"/>
              </a:lnSpc>
              <a:spcBef>
                <a:spcPts val="500"/>
              </a:spcBef>
              <a:buFontTx/>
              <a:buNone/>
              <a:defRPr sz="1200" b="1" kern="1200" spc="120">
                <a:solidFill>
                  <a:schemeClr val="tx1"/>
                </a:solidFill>
                <a:latin typeface="+mn-lt"/>
                <a:ea typeface="+mn-ea"/>
                <a:cs typeface="+mn-cs"/>
              </a:defRPr>
            </a:lvl4pPr>
            <a:lvl5pPr marL="822960" indent="-228600" algn="l" defTabSz="914400" rtl="0" eaLnBrk="1" latinLnBrk="0" hangingPunct="1">
              <a:lnSpc>
                <a:spcPct val="120000"/>
              </a:lnSpc>
              <a:spcBef>
                <a:spcPts val="500"/>
              </a:spcBef>
              <a:buFont typeface="Arial" panose="020B0604020202020204" pitchFamily="34" charset="0"/>
              <a:buChar char="•"/>
              <a:defRPr sz="1200" kern="1200" spc="12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 lvl="1">
              <a:lnSpc>
                <a:spcPct val="150000"/>
              </a:lnSpc>
            </a:pPr>
            <a:r>
              <a:rPr kumimoji="0" lang="ja-JP" altLang="en-US" sz="2800" dirty="0">
                <a:solidFill>
                  <a:schemeClr val="tx2"/>
                </a:solidFill>
              </a:rPr>
              <a:t>ん！？ </a:t>
            </a:r>
            <a:r>
              <a:rPr kumimoji="0" lang="en-US" altLang="ja-JP" sz="2800" dirty="0">
                <a:solidFill>
                  <a:schemeClr val="tx2"/>
                </a:solidFill>
              </a:rPr>
              <a:t>Power</a:t>
            </a:r>
            <a:r>
              <a:rPr kumimoji="0" lang="ja-JP" altLang="en-US" sz="2800" dirty="0">
                <a:solidFill>
                  <a:schemeClr val="tx2"/>
                </a:solidFill>
              </a:rPr>
              <a:t> </a:t>
            </a:r>
            <a:r>
              <a:rPr kumimoji="0" lang="en-US" altLang="ja-JP" sz="2800" dirty="0">
                <a:solidFill>
                  <a:schemeClr val="tx2"/>
                </a:solidFill>
              </a:rPr>
              <a:t>Platform</a:t>
            </a:r>
            <a:r>
              <a:rPr kumimoji="0" lang="ja-JP" altLang="en-US" sz="2800" dirty="0">
                <a:solidFill>
                  <a:schemeClr val="tx2"/>
                </a:solidFill>
              </a:rPr>
              <a:t>スキルを駆使してボスを倒す？？</a:t>
            </a:r>
            <a:endParaRPr kumimoji="0" lang="en-US" altLang="ja-JP" sz="2800" dirty="0">
              <a:solidFill>
                <a:schemeClr val="tx2"/>
              </a:solidFill>
            </a:endParaRPr>
          </a:p>
          <a:p>
            <a:pPr marL="45720" lvl="1">
              <a:lnSpc>
                <a:spcPct val="150000"/>
              </a:lnSpc>
            </a:pPr>
            <a:r>
              <a:rPr kumimoji="0" lang="ja-JP" altLang="en-US" sz="2800" dirty="0">
                <a:solidFill>
                  <a:schemeClr val="tx2"/>
                </a:solidFill>
              </a:rPr>
              <a:t>→なら、</a:t>
            </a:r>
            <a:r>
              <a:rPr kumimoji="0" lang="en-US" altLang="ja-JP" sz="2800" dirty="0">
                <a:solidFill>
                  <a:schemeClr val="tx2"/>
                </a:solidFill>
              </a:rPr>
              <a:t>DX</a:t>
            </a:r>
            <a:r>
              <a:rPr kumimoji="0" lang="ja-JP" altLang="en-US" sz="2800" dirty="0">
                <a:solidFill>
                  <a:schemeClr val="tx2"/>
                </a:solidFill>
              </a:rPr>
              <a:t>やん！</a:t>
            </a:r>
            <a:br>
              <a:rPr kumimoji="0" lang="en-US" altLang="ja-JP" sz="2400" dirty="0">
                <a:solidFill>
                  <a:schemeClr val="tx2"/>
                </a:solidFill>
              </a:rPr>
            </a:br>
            <a:endParaRPr kumimoji="0" lang="en-US" altLang="ja-JP" sz="2400" dirty="0">
              <a:solidFill>
                <a:schemeClr val="tx2"/>
              </a:solidFill>
            </a:endParaRPr>
          </a:p>
          <a:p>
            <a:pPr marL="45720" lvl="1">
              <a:lnSpc>
                <a:spcPct val="150000"/>
              </a:lnSpc>
            </a:pPr>
            <a:r>
              <a:rPr kumimoji="0" lang="ja-JP" altLang="en-US" sz="2800" dirty="0">
                <a:solidFill>
                  <a:schemeClr val="tx2"/>
                </a:solidFill>
              </a:rPr>
              <a:t>そうだ、最近はやりの異世界もので</a:t>
            </a:r>
            <a:r>
              <a:rPr kumimoji="0" lang="en-US" altLang="ja-JP" sz="2800" dirty="0">
                <a:solidFill>
                  <a:schemeClr val="tx2"/>
                </a:solidFill>
              </a:rPr>
              <a:t>DX</a:t>
            </a:r>
            <a:r>
              <a:rPr kumimoji="0" lang="ja-JP" altLang="en-US" sz="2800" dirty="0">
                <a:solidFill>
                  <a:schemeClr val="tx2"/>
                </a:solidFill>
              </a:rPr>
              <a:t>で世界を救うんだ！</a:t>
            </a:r>
            <a:br>
              <a:rPr kumimoji="0" lang="en-US" altLang="ja-JP" sz="2800" dirty="0">
                <a:solidFill>
                  <a:schemeClr val="tx2"/>
                </a:solidFill>
              </a:rPr>
            </a:br>
            <a:br>
              <a:rPr kumimoji="0" lang="en-US" altLang="ja-JP" sz="2800" dirty="0">
                <a:solidFill>
                  <a:schemeClr val="tx2"/>
                </a:solidFill>
              </a:rPr>
            </a:br>
            <a:r>
              <a:rPr kumimoji="0" lang="ja-JP" altLang="en-US" sz="2800" dirty="0">
                <a:solidFill>
                  <a:schemeClr val="tx2"/>
                </a:solidFill>
              </a:rPr>
              <a:t>→よしボスの技も調整しよう（ワラワラ）</a:t>
            </a:r>
            <a:endParaRPr kumimoji="0" lang="en-US" altLang="ja-JP" sz="2800" dirty="0">
              <a:solidFill>
                <a:schemeClr val="tx2"/>
              </a:solidFill>
            </a:endParaRPr>
          </a:p>
          <a:p>
            <a:pPr marL="45720" lvl="1">
              <a:lnSpc>
                <a:spcPct val="150000"/>
              </a:lnSpc>
            </a:pPr>
            <a:endParaRPr kumimoji="0" lang="en-US" altLang="ja-JP" sz="2400" b="0" dirty="0"/>
          </a:p>
        </p:txBody>
      </p:sp>
      <p:sp>
        <p:nvSpPr>
          <p:cNvPr id="6" name="吹き出し: 角を丸めた四角形 5">
            <a:extLst>
              <a:ext uri="{FF2B5EF4-FFF2-40B4-BE49-F238E27FC236}">
                <a16:creationId xmlns:a16="http://schemas.microsoft.com/office/drawing/2014/main" id="{F0764968-A354-CB89-748F-9DB9B7F5E94A}"/>
              </a:ext>
            </a:extLst>
          </p:cNvPr>
          <p:cNvSpPr/>
          <p:nvPr/>
        </p:nvSpPr>
        <p:spPr>
          <a:xfrm>
            <a:off x="8358337" y="4618250"/>
            <a:ext cx="3528863" cy="1798453"/>
          </a:xfrm>
          <a:prstGeom prst="wedgeRoundRectCallout">
            <a:avLst>
              <a:gd name="adj1" fmla="val -57311"/>
              <a:gd name="adj2" fmla="val -29463"/>
              <a:gd name="adj3" fmla="val 16667"/>
            </a:avLst>
          </a:prstGeom>
          <a:solidFill>
            <a:srgbClr val="FFFF99"/>
          </a:solidFill>
          <a:ln w="5715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50000"/>
              </a:lnSpc>
            </a:pPr>
            <a:r>
              <a:rPr lang="ja-JP" altLang="en-US" dirty="0">
                <a:solidFill>
                  <a:srgbClr val="002060"/>
                </a:solidFill>
              </a:rPr>
              <a:t>この辺は自分でアホだと思いながらやってて面白くて、なんかのゾーンに入っていた</a:t>
            </a:r>
          </a:p>
        </p:txBody>
      </p:sp>
    </p:spTree>
    <p:extLst>
      <p:ext uri="{BB962C8B-B14F-4D97-AF65-F5344CB8AC3E}">
        <p14:creationId xmlns:p14="http://schemas.microsoft.com/office/powerpoint/2010/main" val="55169182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a:extLst>
              <a:ext uri="{FF2B5EF4-FFF2-40B4-BE49-F238E27FC236}">
                <a16:creationId xmlns:a16="http://schemas.microsoft.com/office/drawing/2014/main" id="{550548C2-8CD7-4D84-DE8A-F1D4D37279CB}"/>
              </a:ext>
            </a:extLst>
          </p:cNvPr>
          <p:cNvSpPr/>
          <p:nvPr/>
        </p:nvSpPr>
        <p:spPr>
          <a:xfrm>
            <a:off x="598996" y="321848"/>
            <a:ext cx="7368211" cy="735756"/>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square" tIns="90000" bIns="90000" rtlCol="0" anchor="ctr" anchorCtr="1">
            <a:spAutoFit/>
          </a:bodyPr>
          <a:lstStyle/>
          <a:p>
            <a:pPr algn="ctr"/>
            <a:r>
              <a:rPr lang="ja-JP" altLang="en-US" sz="3600" b="1" dirty="0"/>
              <a:t>得意のセーブ機能も欲しい。。</a:t>
            </a:r>
            <a:endParaRPr kumimoji="1" lang="ja-JP" altLang="en-US" sz="3600" b="1" dirty="0"/>
          </a:p>
        </p:txBody>
      </p:sp>
      <p:pic>
        <p:nvPicPr>
          <p:cNvPr id="5" name="図 4">
            <a:extLst>
              <a:ext uri="{FF2B5EF4-FFF2-40B4-BE49-F238E27FC236}">
                <a16:creationId xmlns:a16="http://schemas.microsoft.com/office/drawing/2014/main" id="{2F3FDB78-6F81-DFA5-D0D0-D88E8A56DC70}"/>
              </a:ext>
            </a:extLst>
          </p:cNvPr>
          <p:cNvPicPr>
            <a:picLocks noChangeAspect="1"/>
          </p:cNvPicPr>
          <p:nvPr/>
        </p:nvPicPr>
        <p:blipFill>
          <a:blip r:embed="rId2"/>
          <a:stretch>
            <a:fillRect/>
          </a:stretch>
        </p:blipFill>
        <p:spPr>
          <a:xfrm>
            <a:off x="10233329" y="125257"/>
            <a:ext cx="1792164" cy="639606"/>
          </a:xfrm>
          <a:prstGeom prst="rect">
            <a:avLst/>
          </a:prstGeom>
          <a:ln>
            <a:solidFill>
              <a:schemeClr val="accent1"/>
            </a:solidFill>
          </a:ln>
        </p:spPr>
      </p:pic>
      <p:sp>
        <p:nvSpPr>
          <p:cNvPr id="2" name="コンテンツ プレースホルダー 5">
            <a:extLst>
              <a:ext uri="{FF2B5EF4-FFF2-40B4-BE49-F238E27FC236}">
                <a16:creationId xmlns:a16="http://schemas.microsoft.com/office/drawing/2014/main" id="{0989C0A4-30FE-D38D-46A6-BC67636AAC6D}"/>
              </a:ext>
            </a:extLst>
          </p:cNvPr>
          <p:cNvSpPr txBox="1">
            <a:spLocks/>
          </p:cNvSpPr>
          <p:nvPr/>
        </p:nvSpPr>
        <p:spPr>
          <a:xfrm>
            <a:off x="735495" y="1486893"/>
            <a:ext cx="10600225" cy="4993419"/>
          </a:xfrm>
          <a:prstGeom prst="rect">
            <a:avLst/>
          </a:prstGeom>
        </p:spPr>
        <p:txBody>
          <a:bodyPr lIns="109728" tIns="109728" rIns="109728" bIns="91440"/>
          <a:lstStyle>
            <a:lvl1pPr marL="228600" indent="-228600" algn="l" defTabSz="914400" rtl="0" eaLnBrk="1" latinLnBrk="0" hangingPunct="1">
              <a:lnSpc>
                <a:spcPct val="120000"/>
              </a:lnSpc>
              <a:spcBef>
                <a:spcPts val="1000"/>
              </a:spcBef>
              <a:buFont typeface="Arial" panose="020B0604020202020204" pitchFamily="34" charset="0"/>
              <a:buChar char="•"/>
              <a:defRPr sz="1800" kern="1200" spc="120">
                <a:solidFill>
                  <a:schemeClr val="tx1"/>
                </a:solidFill>
                <a:latin typeface="+mn-lt"/>
                <a:ea typeface="+mn-ea"/>
                <a:cs typeface="+mn-cs"/>
              </a:defRPr>
            </a:lvl1pPr>
            <a:lvl2pPr marL="274320" indent="0" algn="l" defTabSz="914400" rtl="0" eaLnBrk="1" latinLnBrk="0" hangingPunct="1">
              <a:lnSpc>
                <a:spcPct val="120000"/>
              </a:lnSpc>
              <a:spcBef>
                <a:spcPts val="500"/>
              </a:spcBef>
              <a:buFontTx/>
              <a:buNone/>
              <a:defRPr sz="1600" b="1" kern="1200" spc="120">
                <a:solidFill>
                  <a:schemeClr val="tx1"/>
                </a:solidFill>
                <a:latin typeface="+mn-lt"/>
                <a:ea typeface="+mn-ea"/>
                <a:cs typeface="+mn-cs"/>
              </a:defRPr>
            </a:lvl2pPr>
            <a:lvl3pPr marL="548640" indent="-228600" algn="l" defTabSz="914400" rtl="0" eaLnBrk="1" latinLnBrk="0" hangingPunct="1">
              <a:lnSpc>
                <a:spcPct val="120000"/>
              </a:lnSpc>
              <a:spcBef>
                <a:spcPts val="500"/>
              </a:spcBef>
              <a:buFont typeface="Arial" panose="020B0604020202020204" pitchFamily="34" charset="0"/>
              <a:buChar char="•"/>
              <a:defRPr sz="1400" kern="1200" spc="120">
                <a:solidFill>
                  <a:schemeClr val="tx1"/>
                </a:solidFill>
                <a:latin typeface="+mn-lt"/>
                <a:ea typeface="+mn-ea"/>
                <a:cs typeface="+mn-cs"/>
              </a:defRPr>
            </a:lvl3pPr>
            <a:lvl4pPr marL="594360" indent="0" algn="l" defTabSz="914400" rtl="0" eaLnBrk="1" latinLnBrk="0" hangingPunct="1">
              <a:lnSpc>
                <a:spcPct val="120000"/>
              </a:lnSpc>
              <a:spcBef>
                <a:spcPts val="500"/>
              </a:spcBef>
              <a:buFontTx/>
              <a:buNone/>
              <a:defRPr sz="1200" b="1" kern="1200" spc="120">
                <a:solidFill>
                  <a:schemeClr val="tx1"/>
                </a:solidFill>
                <a:latin typeface="+mn-lt"/>
                <a:ea typeface="+mn-ea"/>
                <a:cs typeface="+mn-cs"/>
              </a:defRPr>
            </a:lvl4pPr>
            <a:lvl5pPr marL="822960" indent="-228600" algn="l" defTabSz="914400" rtl="0" eaLnBrk="1" latinLnBrk="0" hangingPunct="1">
              <a:lnSpc>
                <a:spcPct val="120000"/>
              </a:lnSpc>
              <a:spcBef>
                <a:spcPts val="500"/>
              </a:spcBef>
              <a:buFont typeface="Arial" panose="020B0604020202020204" pitchFamily="34" charset="0"/>
              <a:buChar char="•"/>
              <a:defRPr sz="1200" kern="1200" spc="12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 lvl="1">
              <a:lnSpc>
                <a:spcPct val="150000"/>
              </a:lnSpc>
            </a:pPr>
            <a:r>
              <a:rPr kumimoji="0" lang="ja-JP" altLang="en-US" sz="2400" dirty="0">
                <a:solidFill>
                  <a:schemeClr val="tx2"/>
                </a:solidFill>
              </a:rPr>
              <a:t>パワスロで使った</a:t>
            </a:r>
            <a:r>
              <a:rPr kumimoji="0" lang="en-US" altLang="ja-JP" sz="2400" dirty="0" err="1">
                <a:solidFill>
                  <a:schemeClr val="tx2"/>
                </a:solidFill>
              </a:rPr>
              <a:t>SaveData</a:t>
            </a:r>
            <a:r>
              <a:rPr kumimoji="0" lang="ja-JP" altLang="en-US" sz="2400" dirty="0">
                <a:solidFill>
                  <a:schemeClr val="tx2"/>
                </a:solidFill>
              </a:rPr>
              <a:t>、</a:t>
            </a:r>
            <a:r>
              <a:rPr kumimoji="0" lang="en-US" altLang="ja-JP" sz="2400" dirty="0" err="1">
                <a:solidFill>
                  <a:schemeClr val="tx2"/>
                </a:solidFill>
              </a:rPr>
              <a:t>LoadData</a:t>
            </a:r>
            <a:r>
              <a:rPr kumimoji="0" lang="ja-JP" altLang="en-US" sz="2400" dirty="0">
                <a:solidFill>
                  <a:schemeClr val="tx2"/>
                </a:solidFill>
              </a:rPr>
              <a:t>で戦いの記録を残したいな。。</a:t>
            </a:r>
            <a:br>
              <a:rPr kumimoji="0" lang="en-US" altLang="ja-JP" sz="2400" dirty="0">
                <a:solidFill>
                  <a:schemeClr val="tx2"/>
                </a:solidFill>
              </a:rPr>
            </a:br>
            <a:r>
              <a:rPr kumimoji="0" lang="ja-JP" altLang="en-US" sz="2400" dirty="0">
                <a:solidFill>
                  <a:schemeClr val="tx2"/>
                </a:solidFill>
              </a:rPr>
              <a:t>→これは経験あるのでせっかくだから実装しよう！</a:t>
            </a:r>
            <a:endParaRPr kumimoji="0" lang="en-US" altLang="ja-JP" sz="2400" dirty="0">
              <a:solidFill>
                <a:schemeClr val="tx2"/>
              </a:solidFill>
            </a:endParaRPr>
          </a:p>
          <a:p>
            <a:pPr marL="45720" lvl="1">
              <a:lnSpc>
                <a:spcPct val="150000"/>
              </a:lnSpc>
            </a:pPr>
            <a:r>
              <a:rPr kumimoji="0" lang="ja-JP" altLang="en-US" sz="2400" dirty="0">
                <a:solidFill>
                  <a:schemeClr val="tx2"/>
                </a:solidFill>
              </a:rPr>
              <a:t>変更したキャラやクリアレベルなんかを残そう！</a:t>
            </a:r>
            <a:br>
              <a:rPr kumimoji="0" lang="en-US" altLang="ja-JP" sz="2400" dirty="0">
                <a:solidFill>
                  <a:schemeClr val="tx2"/>
                </a:solidFill>
              </a:rPr>
            </a:br>
            <a:endParaRPr kumimoji="0" lang="en-US" altLang="ja-JP" sz="2400" dirty="0">
              <a:solidFill>
                <a:schemeClr val="tx2"/>
              </a:solidFill>
            </a:endParaRPr>
          </a:p>
          <a:p>
            <a:pPr marL="45720" lvl="1">
              <a:lnSpc>
                <a:spcPct val="150000"/>
              </a:lnSpc>
            </a:pPr>
            <a:r>
              <a:rPr kumimoji="0" lang="ja-JP" altLang="en-US" sz="2800" dirty="0">
                <a:solidFill>
                  <a:schemeClr val="tx2"/>
                </a:solidFill>
              </a:rPr>
              <a:t>★そうだ！クリアしたら特典として</a:t>
            </a:r>
            <a:br>
              <a:rPr kumimoji="0" lang="en-US" altLang="ja-JP" sz="2800" dirty="0">
                <a:solidFill>
                  <a:schemeClr val="tx2"/>
                </a:solidFill>
              </a:rPr>
            </a:br>
            <a:r>
              <a:rPr kumimoji="0" lang="ja-JP" altLang="en-US" sz="2800" dirty="0">
                <a:solidFill>
                  <a:schemeClr val="tx2"/>
                </a:solidFill>
              </a:rPr>
              <a:t>　○○な機能も追加しよう！</a:t>
            </a:r>
            <a:endParaRPr kumimoji="0" lang="en-US" altLang="ja-JP" sz="2800" b="0" dirty="0"/>
          </a:p>
        </p:txBody>
      </p:sp>
      <p:sp>
        <p:nvSpPr>
          <p:cNvPr id="6" name="吹き出し: 角を丸めた四角形 5">
            <a:extLst>
              <a:ext uri="{FF2B5EF4-FFF2-40B4-BE49-F238E27FC236}">
                <a16:creationId xmlns:a16="http://schemas.microsoft.com/office/drawing/2014/main" id="{F0764968-A354-CB89-748F-9DB9B7F5E94A}"/>
              </a:ext>
            </a:extLst>
          </p:cNvPr>
          <p:cNvSpPr/>
          <p:nvPr/>
        </p:nvSpPr>
        <p:spPr>
          <a:xfrm>
            <a:off x="7479763" y="4492485"/>
            <a:ext cx="3855957" cy="1630019"/>
          </a:xfrm>
          <a:prstGeom prst="wedgeRoundRectCallout">
            <a:avLst>
              <a:gd name="adj1" fmla="val -57311"/>
              <a:gd name="adj2" fmla="val -29463"/>
              <a:gd name="adj3" fmla="val 16667"/>
            </a:avLst>
          </a:prstGeom>
          <a:solidFill>
            <a:srgbClr val="FFFF99"/>
          </a:solidFill>
          <a:ln w="5715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50000"/>
              </a:lnSpc>
            </a:pPr>
            <a:r>
              <a:rPr lang="ja-JP" altLang="en-US" sz="2400" b="1" dirty="0">
                <a:solidFill>
                  <a:schemeClr val="tx2"/>
                </a:solidFill>
              </a:rPr>
              <a:t>クリア特典はクリアしてのお楽しみに！</a:t>
            </a:r>
          </a:p>
        </p:txBody>
      </p:sp>
    </p:spTree>
    <p:extLst>
      <p:ext uri="{BB962C8B-B14F-4D97-AF65-F5344CB8AC3E}">
        <p14:creationId xmlns:p14="http://schemas.microsoft.com/office/powerpoint/2010/main" val="4260436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a:extLst>
              <a:ext uri="{FF2B5EF4-FFF2-40B4-BE49-F238E27FC236}">
                <a16:creationId xmlns:a16="http://schemas.microsoft.com/office/drawing/2014/main" id="{550548C2-8CD7-4D84-DE8A-F1D4D37279CB}"/>
              </a:ext>
            </a:extLst>
          </p:cNvPr>
          <p:cNvSpPr/>
          <p:nvPr/>
        </p:nvSpPr>
        <p:spPr>
          <a:xfrm>
            <a:off x="598997" y="321848"/>
            <a:ext cx="7606750" cy="735756"/>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square" tIns="90000" bIns="90000" rtlCol="0" anchor="ctr" anchorCtr="1">
            <a:spAutoFit/>
          </a:bodyPr>
          <a:lstStyle/>
          <a:p>
            <a:pPr algn="ctr"/>
            <a:r>
              <a:rPr kumimoji="1" lang="ja-JP" altLang="en-US" sz="3600" b="1" dirty="0"/>
              <a:t>エフェクトや背景、音楽などは</a:t>
            </a:r>
          </a:p>
        </p:txBody>
      </p:sp>
      <p:pic>
        <p:nvPicPr>
          <p:cNvPr id="5" name="図 4">
            <a:extLst>
              <a:ext uri="{FF2B5EF4-FFF2-40B4-BE49-F238E27FC236}">
                <a16:creationId xmlns:a16="http://schemas.microsoft.com/office/drawing/2014/main" id="{2F3FDB78-6F81-DFA5-D0D0-D88E8A56DC70}"/>
              </a:ext>
            </a:extLst>
          </p:cNvPr>
          <p:cNvPicPr>
            <a:picLocks noChangeAspect="1"/>
          </p:cNvPicPr>
          <p:nvPr/>
        </p:nvPicPr>
        <p:blipFill>
          <a:blip r:embed="rId2"/>
          <a:stretch>
            <a:fillRect/>
          </a:stretch>
        </p:blipFill>
        <p:spPr>
          <a:xfrm>
            <a:off x="10233329" y="125257"/>
            <a:ext cx="1792164" cy="639606"/>
          </a:xfrm>
          <a:prstGeom prst="rect">
            <a:avLst/>
          </a:prstGeom>
          <a:ln>
            <a:solidFill>
              <a:schemeClr val="accent1"/>
            </a:solidFill>
          </a:ln>
        </p:spPr>
      </p:pic>
      <p:sp>
        <p:nvSpPr>
          <p:cNvPr id="2" name="コンテンツ プレースホルダー 5">
            <a:extLst>
              <a:ext uri="{FF2B5EF4-FFF2-40B4-BE49-F238E27FC236}">
                <a16:creationId xmlns:a16="http://schemas.microsoft.com/office/drawing/2014/main" id="{0989C0A4-30FE-D38D-46A6-BC67636AAC6D}"/>
              </a:ext>
            </a:extLst>
          </p:cNvPr>
          <p:cNvSpPr txBox="1">
            <a:spLocks/>
          </p:cNvSpPr>
          <p:nvPr/>
        </p:nvSpPr>
        <p:spPr>
          <a:xfrm>
            <a:off x="735495" y="1486893"/>
            <a:ext cx="10600225" cy="4993419"/>
          </a:xfrm>
          <a:prstGeom prst="rect">
            <a:avLst/>
          </a:prstGeom>
        </p:spPr>
        <p:txBody>
          <a:bodyPr lIns="109728" tIns="109728" rIns="109728" bIns="91440"/>
          <a:lstStyle>
            <a:lvl1pPr marL="228600" indent="-228600" algn="l" defTabSz="914400" rtl="0" eaLnBrk="1" latinLnBrk="0" hangingPunct="1">
              <a:lnSpc>
                <a:spcPct val="120000"/>
              </a:lnSpc>
              <a:spcBef>
                <a:spcPts val="1000"/>
              </a:spcBef>
              <a:buFont typeface="Arial" panose="020B0604020202020204" pitchFamily="34" charset="0"/>
              <a:buChar char="•"/>
              <a:defRPr sz="1800" kern="1200" spc="120">
                <a:solidFill>
                  <a:schemeClr val="tx1"/>
                </a:solidFill>
                <a:latin typeface="+mn-lt"/>
                <a:ea typeface="+mn-ea"/>
                <a:cs typeface="+mn-cs"/>
              </a:defRPr>
            </a:lvl1pPr>
            <a:lvl2pPr marL="274320" indent="0" algn="l" defTabSz="914400" rtl="0" eaLnBrk="1" latinLnBrk="0" hangingPunct="1">
              <a:lnSpc>
                <a:spcPct val="120000"/>
              </a:lnSpc>
              <a:spcBef>
                <a:spcPts val="500"/>
              </a:spcBef>
              <a:buFontTx/>
              <a:buNone/>
              <a:defRPr sz="1600" b="1" kern="1200" spc="120">
                <a:solidFill>
                  <a:schemeClr val="tx1"/>
                </a:solidFill>
                <a:latin typeface="+mn-lt"/>
                <a:ea typeface="+mn-ea"/>
                <a:cs typeface="+mn-cs"/>
              </a:defRPr>
            </a:lvl2pPr>
            <a:lvl3pPr marL="548640" indent="-228600" algn="l" defTabSz="914400" rtl="0" eaLnBrk="1" latinLnBrk="0" hangingPunct="1">
              <a:lnSpc>
                <a:spcPct val="120000"/>
              </a:lnSpc>
              <a:spcBef>
                <a:spcPts val="500"/>
              </a:spcBef>
              <a:buFont typeface="Arial" panose="020B0604020202020204" pitchFamily="34" charset="0"/>
              <a:buChar char="•"/>
              <a:defRPr sz="1400" kern="1200" spc="120">
                <a:solidFill>
                  <a:schemeClr val="tx1"/>
                </a:solidFill>
                <a:latin typeface="+mn-lt"/>
                <a:ea typeface="+mn-ea"/>
                <a:cs typeface="+mn-cs"/>
              </a:defRPr>
            </a:lvl3pPr>
            <a:lvl4pPr marL="594360" indent="0" algn="l" defTabSz="914400" rtl="0" eaLnBrk="1" latinLnBrk="0" hangingPunct="1">
              <a:lnSpc>
                <a:spcPct val="120000"/>
              </a:lnSpc>
              <a:spcBef>
                <a:spcPts val="500"/>
              </a:spcBef>
              <a:buFontTx/>
              <a:buNone/>
              <a:defRPr sz="1200" b="1" kern="1200" spc="120">
                <a:solidFill>
                  <a:schemeClr val="tx1"/>
                </a:solidFill>
                <a:latin typeface="+mn-lt"/>
                <a:ea typeface="+mn-ea"/>
                <a:cs typeface="+mn-cs"/>
              </a:defRPr>
            </a:lvl4pPr>
            <a:lvl5pPr marL="822960" indent="-228600" algn="l" defTabSz="914400" rtl="0" eaLnBrk="1" latinLnBrk="0" hangingPunct="1">
              <a:lnSpc>
                <a:spcPct val="120000"/>
              </a:lnSpc>
              <a:spcBef>
                <a:spcPts val="500"/>
              </a:spcBef>
              <a:buFont typeface="Arial" panose="020B0604020202020204" pitchFamily="34" charset="0"/>
              <a:buChar char="•"/>
              <a:defRPr sz="1200" kern="1200" spc="12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 lvl="1">
              <a:lnSpc>
                <a:spcPct val="150000"/>
              </a:lnSpc>
            </a:pPr>
            <a:r>
              <a:rPr kumimoji="0" lang="ja-JP" altLang="en-US" sz="2400" dirty="0">
                <a:solidFill>
                  <a:schemeClr val="tx2"/>
                </a:solidFill>
              </a:rPr>
              <a:t>・背景　</a:t>
            </a:r>
            <a:r>
              <a:rPr kumimoji="0" lang="ja-JP" altLang="en-US" sz="2000" b="0" dirty="0">
                <a:solidFill>
                  <a:schemeClr val="tx2"/>
                </a:solidFill>
              </a:rPr>
              <a:t>→こちらの素材を拝借しました！</a:t>
            </a:r>
            <a:endParaRPr kumimoji="0" lang="en-US" altLang="ja-JP" sz="2000" b="0" dirty="0">
              <a:solidFill>
                <a:schemeClr val="tx2"/>
              </a:solidFill>
            </a:endParaRPr>
          </a:p>
          <a:p>
            <a:pPr marL="45720" lvl="1">
              <a:lnSpc>
                <a:spcPct val="150000"/>
              </a:lnSpc>
            </a:pPr>
            <a:r>
              <a:rPr lang="ja-JP" altLang="en-US" sz="2400" dirty="0">
                <a:hlinkClick r:id="rId3"/>
              </a:rPr>
              <a:t>　</a:t>
            </a:r>
            <a:r>
              <a:rPr lang="en-US" altLang="ja-JP" sz="2400" dirty="0">
                <a:hlinkClick r:id="rId3"/>
              </a:rPr>
              <a:t>AIPICT | </a:t>
            </a:r>
            <a:r>
              <a:rPr lang="ja-JP" altLang="en-US" sz="2400" dirty="0">
                <a:hlinkClick r:id="rId3"/>
              </a:rPr>
              <a:t>背景イラストのフリー素材サイト</a:t>
            </a:r>
            <a:br>
              <a:rPr lang="en-US" altLang="ja-JP" sz="2000" dirty="0"/>
            </a:br>
            <a:r>
              <a:rPr kumimoji="0" lang="ja-JP" altLang="en-US" sz="2400" dirty="0">
                <a:solidFill>
                  <a:schemeClr val="tx2"/>
                </a:solidFill>
              </a:rPr>
              <a:t>・エフェクト・加工</a:t>
            </a:r>
            <a:endParaRPr kumimoji="0" lang="en-US" altLang="ja-JP" sz="2400" dirty="0">
              <a:solidFill>
                <a:schemeClr val="tx2"/>
              </a:solidFill>
            </a:endParaRPr>
          </a:p>
          <a:p>
            <a:pPr marL="45720" lvl="1">
              <a:lnSpc>
                <a:spcPct val="150000"/>
              </a:lnSpc>
            </a:pPr>
            <a:r>
              <a:rPr kumimoji="0" lang="ja-JP" altLang="en-US" sz="2000" b="0" dirty="0">
                <a:solidFill>
                  <a:schemeClr val="tx2"/>
                </a:solidFill>
              </a:rPr>
              <a:t>出来れば最初から</a:t>
            </a:r>
            <a:r>
              <a:rPr kumimoji="0" lang="en-US" altLang="ja-JP" sz="2000" b="0" dirty="0">
                <a:solidFill>
                  <a:schemeClr val="tx2"/>
                </a:solidFill>
              </a:rPr>
              <a:t>GIF</a:t>
            </a:r>
            <a:r>
              <a:rPr kumimoji="0" lang="ja-JP" altLang="en-US" sz="2000" b="0" dirty="0">
                <a:solidFill>
                  <a:schemeClr val="tx2"/>
                </a:solidFill>
              </a:rPr>
              <a:t>で動きのあるがあれば。。→こちらの素材を拝借しました！</a:t>
            </a:r>
            <a:br>
              <a:rPr kumimoji="0" lang="en-US" altLang="ja-JP" sz="2000" b="0" dirty="0">
                <a:solidFill>
                  <a:schemeClr val="tx2"/>
                </a:solidFill>
              </a:rPr>
            </a:br>
            <a:r>
              <a:rPr lang="en-US" altLang="ja-JP" sz="2000" dirty="0">
                <a:hlinkClick r:id="rId4"/>
              </a:rPr>
              <a:t>Home | </a:t>
            </a:r>
            <a:r>
              <a:rPr lang="en-US" altLang="ja-JP" sz="2000" dirty="0" err="1">
                <a:hlinkClick r:id="rId4"/>
              </a:rPr>
              <a:t>Materialforward</a:t>
            </a:r>
            <a:r>
              <a:rPr lang="en-US" altLang="ja-JP" sz="2000" dirty="0">
                <a:hlinkClick r:id="rId4"/>
              </a:rPr>
              <a:t> (materialforwardvfx.wixsite.com)</a:t>
            </a:r>
            <a:br>
              <a:rPr kumimoji="0" lang="en-US" altLang="ja-JP" sz="2000" b="0" dirty="0">
                <a:solidFill>
                  <a:schemeClr val="tx2"/>
                </a:solidFill>
              </a:rPr>
            </a:br>
            <a:r>
              <a:rPr kumimoji="0" lang="ja-JP" altLang="en-US" sz="2400" dirty="0">
                <a:solidFill>
                  <a:schemeClr val="tx2"/>
                </a:solidFill>
              </a:rPr>
              <a:t>・エフェクト音・</a:t>
            </a:r>
            <a:r>
              <a:rPr kumimoji="0" lang="en-US" altLang="ja-JP" sz="2400" dirty="0">
                <a:solidFill>
                  <a:schemeClr val="tx2"/>
                </a:solidFill>
              </a:rPr>
              <a:t>BGM</a:t>
            </a:r>
          </a:p>
          <a:p>
            <a:pPr marL="45720" lvl="1">
              <a:lnSpc>
                <a:spcPct val="150000"/>
              </a:lnSpc>
            </a:pPr>
            <a:r>
              <a:rPr kumimoji="0" lang="ja-JP" altLang="en-US" sz="2000" b="0" dirty="0">
                <a:solidFill>
                  <a:schemeClr val="tx2"/>
                </a:solidFill>
              </a:rPr>
              <a:t>パワスロでもお世話になったこちらから拝借しました！</a:t>
            </a:r>
            <a:br>
              <a:rPr kumimoji="0" lang="en-US" altLang="ja-JP" sz="2000" b="0" dirty="0">
                <a:solidFill>
                  <a:schemeClr val="tx2"/>
                </a:solidFill>
              </a:rPr>
            </a:br>
            <a:r>
              <a:rPr lang="ja-JP" altLang="en-US" sz="2000" dirty="0">
                <a:hlinkClick r:id="rId5"/>
              </a:rPr>
              <a:t>戦闘 </a:t>
            </a:r>
            <a:r>
              <a:rPr lang="en-US" altLang="ja-JP" sz="2000" dirty="0">
                <a:hlinkClick r:id="rId5"/>
              </a:rPr>
              <a:t>| </a:t>
            </a:r>
            <a:r>
              <a:rPr lang="ja-JP" altLang="en-US" sz="2000" dirty="0">
                <a:hlinkClick r:id="rId5"/>
              </a:rPr>
              <a:t>無料 </a:t>
            </a:r>
            <a:r>
              <a:rPr lang="en-US" altLang="ja-JP" sz="2000" dirty="0">
                <a:hlinkClick r:id="rId5"/>
              </a:rPr>
              <a:t>BGM</a:t>
            </a:r>
            <a:r>
              <a:rPr lang="ja-JP" altLang="en-US" sz="2000" dirty="0">
                <a:hlinkClick r:id="rId5"/>
              </a:rPr>
              <a:t>・効果音のフリー音源素材 </a:t>
            </a:r>
            <a:r>
              <a:rPr lang="en-US" altLang="ja-JP" sz="2000" dirty="0">
                <a:hlinkClick r:id="rId5"/>
              </a:rPr>
              <a:t>| </a:t>
            </a:r>
            <a:r>
              <a:rPr lang="en-US" altLang="ja-JP" sz="2000" dirty="0" err="1">
                <a:hlinkClick r:id="rId5"/>
              </a:rPr>
              <a:t>Springin</a:t>
            </a:r>
            <a:r>
              <a:rPr lang="en-US" altLang="ja-JP" sz="2000" dirty="0">
                <a:hlinkClick r:id="rId5"/>
              </a:rPr>
              <a:t>’ Sound Stock</a:t>
            </a:r>
            <a:br>
              <a:rPr kumimoji="0" lang="en-US" altLang="ja-JP" sz="2000" b="0" dirty="0">
                <a:solidFill>
                  <a:schemeClr val="tx2"/>
                </a:solidFill>
              </a:rPr>
            </a:br>
            <a:endParaRPr kumimoji="0" lang="en-US" altLang="ja-JP" sz="2000" dirty="0">
              <a:solidFill>
                <a:schemeClr val="tx2"/>
              </a:solidFill>
            </a:endParaRPr>
          </a:p>
          <a:p>
            <a:pPr marL="45720" lvl="1">
              <a:lnSpc>
                <a:spcPct val="150000"/>
              </a:lnSpc>
            </a:pPr>
            <a:endParaRPr kumimoji="0" lang="en-US" altLang="ja-JP" sz="2400" b="0" dirty="0"/>
          </a:p>
        </p:txBody>
      </p:sp>
      <p:sp>
        <p:nvSpPr>
          <p:cNvPr id="6" name="吹き出し: 角を丸めた四角形 5">
            <a:extLst>
              <a:ext uri="{FF2B5EF4-FFF2-40B4-BE49-F238E27FC236}">
                <a16:creationId xmlns:a16="http://schemas.microsoft.com/office/drawing/2014/main" id="{F0764968-A354-CB89-748F-9DB9B7F5E94A}"/>
              </a:ext>
            </a:extLst>
          </p:cNvPr>
          <p:cNvSpPr/>
          <p:nvPr/>
        </p:nvSpPr>
        <p:spPr>
          <a:xfrm>
            <a:off x="8593787" y="1342312"/>
            <a:ext cx="3279084" cy="1798453"/>
          </a:xfrm>
          <a:prstGeom prst="wedgeRoundRectCallout">
            <a:avLst>
              <a:gd name="adj1" fmla="val -59637"/>
              <a:gd name="adj2" fmla="val 22108"/>
              <a:gd name="adj3" fmla="val 16667"/>
            </a:avLst>
          </a:prstGeom>
          <a:solidFill>
            <a:srgbClr val="FFFF99"/>
          </a:solidFill>
          <a:ln w="5715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50000"/>
              </a:lnSpc>
            </a:pPr>
            <a:r>
              <a:rPr lang="ja-JP" altLang="en-US" sz="1600" dirty="0">
                <a:solidFill>
                  <a:schemeClr val="tx1"/>
                </a:solidFill>
              </a:rPr>
              <a:t>素材系は前回の経験を活かし</a:t>
            </a:r>
            <a:endParaRPr lang="en-US" altLang="ja-JP" sz="1600" dirty="0">
              <a:solidFill>
                <a:schemeClr val="tx1"/>
              </a:solidFill>
            </a:endParaRPr>
          </a:p>
          <a:p>
            <a:pPr>
              <a:lnSpc>
                <a:spcPct val="150000"/>
              </a:lnSpc>
            </a:pPr>
            <a:r>
              <a:rPr lang="ja-JP" altLang="en-US" sz="1600" dirty="0">
                <a:solidFill>
                  <a:schemeClr val="tx1"/>
                </a:solidFill>
              </a:rPr>
              <a:t>スムーズに事が運びました！</a:t>
            </a:r>
            <a:endParaRPr lang="en-US" altLang="ja-JP" sz="1600" dirty="0">
              <a:solidFill>
                <a:schemeClr val="tx1"/>
              </a:solidFill>
            </a:endParaRPr>
          </a:p>
          <a:p>
            <a:pPr>
              <a:lnSpc>
                <a:spcPct val="150000"/>
              </a:lnSpc>
            </a:pPr>
            <a:r>
              <a:rPr lang="ja-JP" altLang="en-US" sz="1600" dirty="0">
                <a:solidFill>
                  <a:schemeClr val="tx1"/>
                </a:solidFill>
              </a:rPr>
              <a:t>公開いただいている皆さま</a:t>
            </a:r>
            <a:endParaRPr lang="en-US" altLang="ja-JP" sz="1600" dirty="0">
              <a:solidFill>
                <a:schemeClr val="tx1"/>
              </a:solidFill>
            </a:endParaRPr>
          </a:p>
          <a:p>
            <a:pPr>
              <a:lnSpc>
                <a:spcPct val="150000"/>
              </a:lnSpc>
            </a:pPr>
            <a:r>
              <a:rPr lang="ja-JP" altLang="en-US" sz="1600" dirty="0">
                <a:solidFill>
                  <a:schemeClr val="tx1"/>
                </a:solidFill>
              </a:rPr>
              <a:t>本当にありがとうございます！</a:t>
            </a:r>
          </a:p>
        </p:txBody>
      </p:sp>
    </p:spTree>
    <p:extLst>
      <p:ext uri="{BB962C8B-B14F-4D97-AF65-F5344CB8AC3E}">
        <p14:creationId xmlns:p14="http://schemas.microsoft.com/office/powerpoint/2010/main" val="253896658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コンテンツ プレースホルダー 5">
            <a:extLst>
              <a:ext uri="{FF2B5EF4-FFF2-40B4-BE49-F238E27FC236}">
                <a16:creationId xmlns:a16="http://schemas.microsoft.com/office/drawing/2014/main" id="{AD7BAC8A-DFA8-A8A0-23B4-047F222F894E}"/>
              </a:ext>
            </a:extLst>
          </p:cNvPr>
          <p:cNvSpPr txBox="1">
            <a:spLocks/>
          </p:cNvSpPr>
          <p:nvPr/>
        </p:nvSpPr>
        <p:spPr>
          <a:xfrm>
            <a:off x="598997" y="2703444"/>
            <a:ext cx="10600225" cy="1534602"/>
          </a:xfrm>
          <a:prstGeom prst="rect">
            <a:avLst/>
          </a:prstGeom>
        </p:spPr>
        <p:txBody>
          <a:bodyPr lIns="109728" tIns="109728" rIns="109728" bIns="91440"/>
          <a:lstStyle>
            <a:lvl1pPr marL="228600" indent="-228600" algn="l" defTabSz="914400" rtl="0" eaLnBrk="1" latinLnBrk="0" hangingPunct="1">
              <a:lnSpc>
                <a:spcPct val="120000"/>
              </a:lnSpc>
              <a:spcBef>
                <a:spcPts val="1000"/>
              </a:spcBef>
              <a:buFont typeface="Arial" panose="020B0604020202020204" pitchFamily="34" charset="0"/>
              <a:buChar char="•"/>
              <a:defRPr sz="1800" kern="1200" spc="120">
                <a:solidFill>
                  <a:schemeClr val="tx1"/>
                </a:solidFill>
                <a:latin typeface="+mn-lt"/>
                <a:ea typeface="+mn-ea"/>
                <a:cs typeface="+mn-cs"/>
              </a:defRPr>
            </a:lvl1pPr>
            <a:lvl2pPr marL="274320" indent="0" algn="l" defTabSz="914400" rtl="0" eaLnBrk="1" latinLnBrk="0" hangingPunct="1">
              <a:lnSpc>
                <a:spcPct val="120000"/>
              </a:lnSpc>
              <a:spcBef>
                <a:spcPts val="500"/>
              </a:spcBef>
              <a:buFontTx/>
              <a:buNone/>
              <a:defRPr sz="1600" b="1" kern="1200" spc="120">
                <a:solidFill>
                  <a:schemeClr val="tx1"/>
                </a:solidFill>
                <a:latin typeface="+mn-lt"/>
                <a:ea typeface="+mn-ea"/>
                <a:cs typeface="+mn-cs"/>
              </a:defRPr>
            </a:lvl2pPr>
            <a:lvl3pPr marL="548640" indent="-228600" algn="l" defTabSz="914400" rtl="0" eaLnBrk="1" latinLnBrk="0" hangingPunct="1">
              <a:lnSpc>
                <a:spcPct val="120000"/>
              </a:lnSpc>
              <a:spcBef>
                <a:spcPts val="500"/>
              </a:spcBef>
              <a:buFont typeface="Arial" panose="020B0604020202020204" pitchFamily="34" charset="0"/>
              <a:buChar char="•"/>
              <a:defRPr sz="1400" kern="1200" spc="120">
                <a:solidFill>
                  <a:schemeClr val="tx1"/>
                </a:solidFill>
                <a:latin typeface="+mn-lt"/>
                <a:ea typeface="+mn-ea"/>
                <a:cs typeface="+mn-cs"/>
              </a:defRPr>
            </a:lvl3pPr>
            <a:lvl4pPr marL="594360" indent="0" algn="l" defTabSz="914400" rtl="0" eaLnBrk="1" latinLnBrk="0" hangingPunct="1">
              <a:lnSpc>
                <a:spcPct val="120000"/>
              </a:lnSpc>
              <a:spcBef>
                <a:spcPts val="500"/>
              </a:spcBef>
              <a:buFontTx/>
              <a:buNone/>
              <a:defRPr sz="1200" b="1" kern="1200" spc="120">
                <a:solidFill>
                  <a:schemeClr val="tx1"/>
                </a:solidFill>
                <a:latin typeface="+mn-lt"/>
                <a:ea typeface="+mn-ea"/>
                <a:cs typeface="+mn-cs"/>
              </a:defRPr>
            </a:lvl4pPr>
            <a:lvl5pPr marL="822960" indent="-228600" algn="l" defTabSz="914400" rtl="0" eaLnBrk="1" latinLnBrk="0" hangingPunct="1">
              <a:lnSpc>
                <a:spcPct val="120000"/>
              </a:lnSpc>
              <a:spcBef>
                <a:spcPts val="500"/>
              </a:spcBef>
              <a:buFont typeface="Arial" panose="020B0604020202020204" pitchFamily="34" charset="0"/>
              <a:buChar char="•"/>
              <a:defRPr sz="1200" kern="1200" spc="12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 lvl="1" algn="ctr">
              <a:lnSpc>
                <a:spcPct val="150000"/>
              </a:lnSpc>
            </a:pPr>
            <a:endParaRPr kumimoji="0" lang="en-US" altLang="ja-JP" sz="3600" dirty="0"/>
          </a:p>
        </p:txBody>
      </p:sp>
      <p:sp>
        <p:nvSpPr>
          <p:cNvPr id="2" name="正方形/長方形 1">
            <a:extLst>
              <a:ext uri="{FF2B5EF4-FFF2-40B4-BE49-F238E27FC236}">
                <a16:creationId xmlns:a16="http://schemas.microsoft.com/office/drawing/2014/main" id="{1B2AC775-592F-9C70-5CDB-A83E37904580}"/>
              </a:ext>
            </a:extLst>
          </p:cNvPr>
          <p:cNvSpPr/>
          <p:nvPr/>
        </p:nvSpPr>
        <p:spPr>
          <a:xfrm>
            <a:off x="598995" y="321848"/>
            <a:ext cx="8401881" cy="735756"/>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square" tIns="90000" bIns="90000" rtlCol="0" anchor="ctr" anchorCtr="1">
            <a:spAutoFit/>
          </a:bodyPr>
          <a:lstStyle/>
          <a:p>
            <a:pPr algn="ctr"/>
            <a:r>
              <a:rPr kumimoji="1" lang="ja-JP" altLang="en-US" sz="3600" b="1" dirty="0"/>
              <a:t>タイマーや要素だらけにはなったけど</a:t>
            </a:r>
          </a:p>
        </p:txBody>
      </p:sp>
      <p:pic>
        <p:nvPicPr>
          <p:cNvPr id="5" name="図 4">
            <a:extLst>
              <a:ext uri="{FF2B5EF4-FFF2-40B4-BE49-F238E27FC236}">
                <a16:creationId xmlns:a16="http://schemas.microsoft.com/office/drawing/2014/main" id="{9205CF2E-2B02-E720-AA2F-FD2E238D3564}"/>
              </a:ext>
            </a:extLst>
          </p:cNvPr>
          <p:cNvPicPr>
            <a:picLocks noChangeAspect="1"/>
          </p:cNvPicPr>
          <p:nvPr/>
        </p:nvPicPr>
        <p:blipFill>
          <a:blip r:embed="rId2"/>
          <a:stretch>
            <a:fillRect/>
          </a:stretch>
        </p:blipFill>
        <p:spPr>
          <a:xfrm>
            <a:off x="10233329" y="125257"/>
            <a:ext cx="1792164" cy="639606"/>
          </a:xfrm>
          <a:prstGeom prst="rect">
            <a:avLst/>
          </a:prstGeom>
          <a:ln>
            <a:solidFill>
              <a:schemeClr val="accent1"/>
            </a:solidFill>
          </a:ln>
        </p:spPr>
      </p:pic>
      <p:sp>
        <p:nvSpPr>
          <p:cNvPr id="6" name="コンテンツ プレースホルダー 5">
            <a:extLst>
              <a:ext uri="{FF2B5EF4-FFF2-40B4-BE49-F238E27FC236}">
                <a16:creationId xmlns:a16="http://schemas.microsoft.com/office/drawing/2014/main" id="{E7D1922D-4B05-B57B-6D69-4C19CD3AB390}"/>
              </a:ext>
            </a:extLst>
          </p:cNvPr>
          <p:cNvSpPr txBox="1">
            <a:spLocks/>
          </p:cNvSpPr>
          <p:nvPr/>
        </p:nvSpPr>
        <p:spPr>
          <a:xfrm>
            <a:off x="735495" y="1200647"/>
            <a:ext cx="10600225" cy="5279666"/>
          </a:xfrm>
          <a:prstGeom prst="rect">
            <a:avLst/>
          </a:prstGeom>
        </p:spPr>
        <p:txBody>
          <a:bodyPr lIns="109728" tIns="109728" rIns="109728" bIns="91440"/>
          <a:lstStyle>
            <a:lvl1pPr marL="228600" indent="-228600" algn="l" defTabSz="914400" rtl="0" eaLnBrk="1" latinLnBrk="0" hangingPunct="1">
              <a:lnSpc>
                <a:spcPct val="120000"/>
              </a:lnSpc>
              <a:spcBef>
                <a:spcPts val="1000"/>
              </a:spcBef>
              <a:buFont typeface="Arial" panose="020B0604020202020204" pitchFamily="34" charset="0"/>
              <a:buChar char="•"/>
              <a:defRPr sz="1800" kern="1200" spc="120">
                <a:solidFill>
                  <a:schemeClr val="tx1"/>
                </a:solidFill>
                <a:latin typeface="+mn-lt"/>
                <a:ea typeface="+mn-ea"/>
                <a:cs typeface="+mn-cs"/>
              </a:defRPr>
            </a:lvl1pPr>
            <a:lvl2pPr marL="274320" indent="0" algn="l" defTabSz="914400" rtl="0" eaLnBrk="1" latinLnBrk="0" hangingPunct="1">
              <a:lnSpc>
                <a:spcPct val="120000"/>
              </a:lnSpc>
              <a:spcBef>
                <a:spcPts val="500"/>
              </a:spcBef>
              <a:buFontTx/>
              <a:buNone/>
              <a:defRPr sz="1600" b="1" kern="1200" spc="120">
                <a:solidFill>
                  <a:schemeClr val="tx1"/>
                </a:solidFill>
                <a:latin typeface="+mn-lt"/>
                <a:ea typeface="+mn-ea"/>
                <a:cs typeface="+mn-cs"/>
              </a:defRPr>
            </a:lvl2pPr>
            <a:lvl3pPr marL="548640" indent="-228600" algn="l" defTabSz="914400" rtl="0" eaLnBrk="1" latinLnBrk="0" hangingPunct="1">
              <a:lnSpc>
                <a:spcPct val="120000"/>
              </a:lnSpc>
              <a:spcBef>
                <a:spcPts val="500"/>
              </a:spcBef>
              <a:buFont typeface="Arial" panose="020B0604020202020204" pitchFamily="34" charset="0"/>
              <a:buChar char="•"/>
              <a:defRPr sz="1400" kern="1200" spc="120">
                <a:solidFill>
                  <a:schemeClr val="tx1"/>
                </a:solidFill>
                <a:latin typeface="+mn-lt"/>
                <a:ea typeface="+mn-ea"/>
                <a:cs typeface="+mn-cs"/>
              </a:defRPr>
            </a:lvl3pPr>
            <a:lvl4pPr marL="594360" indent="0" algn="l" defTabSz="914400" rtl="0" eaLnBrk="1" latinLnBrk="0" hangingPunct="1">
              <a:lnSpc>
                <a:spcPct val="120000"/>
              </a:lnSpc>
              <a:spcBef>
                <a:spcPts val="500"/>
              </a:spcBef>
              <a:buFontTx/>
              <a:buNone/>
              <a:defRPr sz="1200" b="1" kern="1200" spc="120">
                <a:solidFill>
                  <a:schemeClr val="tx1"/>
                </a:solidFill>
                <a:latin typeface="+mn-lt"/>
                <a:ea typeface="+mn-ea"/>
                <a:cs typeface="+mn-cs"/>
              </a:defRPr>
            </a:lvl4pPr>
            <a:lvl5pPr marL="822960" indent="-228600" algn="l" defTabSz="914400" rtl="0" eaLnBrk="1" latinLnBrk="0" hangingPunct="1">
              <a:lnSpc>
                <a:spcPct val="120000"/>
              </a:lnSpc>
              <a:spcBef>
                <a:spcPts val="500"/>
              </a:spcBef>
              <a:buFont typeface="Arial" panose="020B0604020202020204" pitchFamily="34" charset="0"/>
              <a:buChar char="•"/>
              <a:defRPr sz="1200" kern="1200" spc="12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 lvl="1">
              <a:lnSpc>
                <a:spcPct val="150000"/>
              </a:lnSpc>
            </a:pPr>
            <a:r>
              <a:rPr kumimoji="0" lang="ja-JP" altLang="en-US" sz="2400" dirty="0">
                <a:solidFill>
                  <a:schemeClr val="tx2"/>
                </a:solidFill>
              </a:rPr>
              <a:t>・タイマーだらけになった</a:t>
            </a:r>
            <a:br>
              <a:rPr kumimoji="0" lang="en-US" altLang="ja-JP" sz="2400" dirty="0">
                <a:solidFill>
                  <a:schemeClr val="tx2"/>
                </a:solidFill>
              </a:rPr>
            </a:br>
            <a:r>
              <a:rPr kumimoji="0" lang="ja-JP" altLang="en-US" sz="2000" b="0" dirty="0">
                <a:solidFill>
                  <a:schemeClr val="tx2"/>
                </a:solidFill>
              </a:rPr>
              <a:t>最低限にして条件分岐で実装する想定だったが、</a:t>
            </a:r>
            <a:r>
              <a:rPr kumimoji="0" lang="en-US" altLang="ja-JP" sz="2000" b="0" dirty="0">
                <a:solidFill>
                  <a:schemeClr val="tx2"/>
                </a:solidFill>
              </a:rPr>
              <a:t>Duration</a:t>
            </a:r>
            <a:r>
              <a:rPr kumimoji="0" lang="ja-JP" altLang="en-US" sz="2000" b="0" dirty="0">
                <a:solidFill>
                  <a:schemeClr val="tx2"/>
                </a:solidFill>
              </a:rPr>
              <a:t>の変更調整などがうまくいかず（技の時はエフェクト長くしたかったり）→一つに条件詰め込みすぎてもよくわからなくなるし必要に応じて分けた。結果タイマーだらけだが動くからよし！</a:t>
            </a:r>
            <a:endParaRPr kumimoji="0" lang="en-US" altLang="ja-JP" sz="2000" b="0" dirty="0">
              <a:solidFill>
                <a:schemeClr val="tx2"/>
              </a:solidFill>
            </a:endParaRPr>
          </a:p>
          <a:p>
            <a:pPr marL="45720" lvl="1">
              <a:lnSpc>
                <a:spcPct val="150000"/>
              </a:lnSpc>
            </a:pPr>
            <a:r>
              <a:rPr kumimoji="0" lang="ja-JP" altLang="en-US" sz="2400" dirty="0">
                <a:solidFill>
                  <a:schemeClr val="tx2"/>
                </a:solidFill>
              </a:rPr>
              <a:t>・キャラ要素のコントロール</a:t>
            </a:r>
            <a:br>
              <a:rPr kumimoji="0" lang="en-US" altLang="ja-JP" sz="2400" dirty="0">
                <a:solidFill>
                  <a:schemeClr val="tx2"/>
                </a:solidFill>
              </a:rPr>
            </a:br>
            <a:r>
              <a:rPr kumimoji="0" lang="ja-JP" altLang="en-US" sz="2000" b="0" dirty="0">
                <a:solidFill>
                  <a:schemeClr val="tx2"/>
                </a:solidFill>
              </a:rPr>
              <a:t>最初ギャラリーで表現をしていたが</a:t>
            </a:r>
            <a:r>
              <a:rPr kumimoji="0" lang="en-US" altLang="ja-JP" sz="2000" b="0" dirty="0">
                <a:solidFill>
                  <a:schemeClr val="tx2"/>
                </a:solidFill>
              </a:rPr>
              <a:t>Update</a:t>
            </a:r>
            <a:r>
              <a:rPr kumimoji="0" lang="ja-JP" altLang="en-US" sz="2000" b="0" dirty="0">
                <a:solidFill>
                  <a:schemeClr val="tx2"/>
                </a:solidFill>
              </a:rPr>
              <a:t>した際に</a:t>
            </a:r>
            <a:br>
              <a:rPr kumimoji="0" lang="en-US" altLang="ja-JP" sz="2000" b="0" dirty="0">
                <a:solidFill>
                  <a:schemeClr val="tx2"/>
                </a:solidFill>
              </a:rPr>
            </a:br>
            <a:r>
              <a:rPr kumimoji="0" lang="ja-JP" altLang="en-US" sz="2000" b="0" dirty="0">
                <a:solidFill>
                  <a:schemeClr val="tx2"/>
                </a:solidFill>
              </a:rPr>
              <a:t>画像がチラついてしまう。。</a:t>
            </a:r>
            <a:br>
              <a:rPr kumimoji="0" lang="en-US" altLang="ja-JP" sz="2000" b="0" dirty="0">
                <a:solidFill>
                  <a:schemeClr val="tx2"/>
                </a:solidFill>
              </a:rPr>
            </a:br>
            <a:r>
              <a:rPr kumimoji="0" lang="en-US" altLang="ja-JP" sz="2000" b="0" dirty="0">
                <a:solidFill>
                  <a:schemeClr val="tx2"/>
                </a:solidFill>
              </a:rPr>
              <a:t>3</a:t>
            </a:r>
            <a:r>
              <a:rPr kumimoji="0" lang="ja-JP" altLang="en-US" sz="2000" b="0" dirty="0">
                <a:solidFill>
                  <a:schemeClr val="tx2"/>
                </a:solidFill>
              </a:rPr>
              <a:t>体分の要素を用意、各変数用意してギャラリーと</a:t>
            </a:r>
            <a:br>
              <a:rPr kumimoji="0" lang="en-US" altLang="ja-JP" sz="2000" b="0" dirty="0">
                <a:solidFill>
                  <a:schemeClr val="tx2"/>
                </a:solidFill>
              </a:rPr>
            </a:br>
            <a:r>
              <a:rPr kumimoji="0" lang="ja-JP" altLang="en-US" sz="2000" b="0" dirty="0">
                <a:solidFill>
                  <a:schemeClr val="tx2"/>
                </a:solidFill>
              </a:rPr>
              <a:t>連動させるなどで実装。</a:t>
            </a:r>
            <a:br>
              <a:rPr kumimoji="0" lang="en-US" altLang="ja-JP" sz="2000" b="0" dirty="0">
                <a:solidFill>
                  <a:schemeClr val="tx2"/>
                </a:solidFill>
              </a:rPr>
            </a:br>
            <a:r>
              <a:rPr kumimoji="0" lang="ja-JP" altLang="en-US" sz="2400" dirty="0">
                <a:solidFill>
                  <a:schemeClr val="tx2"/>
                </a:solidFill>
              </a:rPr>
              <a:t>実装の綺麗さよりはゲームの快適さを優先だ！</a:t>
            </a:r>
            <a:endParaRPr kumimoji="0" lang="en-US" altLang="ja-JP" sz="2400" dirty="0">
              <a:solidFill>
                <a:schemeClr val="tx2"/>
              </a:solidFill>
            </a:endParaRPr>
          </a:p>
          <a:p>
            <a:pPr marL="45720" lvl="1">
              <a:lnSpc>
                <a:spcPct val="150000"/>
              </a:lnSpc>
            </a:pPr>
            <a:endParaRPr kumimoji="0" lang="en-US" altLang="ja-JP" sz="2000" b="0" dirty="0"/>
          </a:p>
        </p:txBody>
      </p:sp>
      <p:pic>
        <p:nvPicPr>
          <p:cNvPr id="7" name="図 6">
            <a:extLst>
              <a:ext uri="{FF2B5EF4-FFF2-40B4-BE49-F238E27FC236}">
                <a16:creationId xmlns:a16="http://schemas.microsoft.com/office/drawing/2014/main" id="{39FAA56C-5658-BE62-F50F-8DC7BE452E2C}"/>
              </a:ext>
            </a:extLst>
          </p:cNvPr>
          <p:cNvPicPr>
            <a:picLocks noChangeAspect="1"/>
          </p:cNvPicPr>
          <p:nvPr/>
        </p:nvPicPr>
        <p:blipFill>
          <a:blip r:embed="rId3"/>
          <a:stretch>
            <a:fillRect/>
          </a:stretch>
        </p:blipFill>
        <p:spPr>
          <a:xfrm>
            <a:off x="8004503" y="3429000"/>
            <a:ext cx="1411726" cy="3150808"/>
          </a:xfrm>
          <a:prstGeom prst="rect">
            <a:avLst/>
          </a:prstGeom>
          <a:ln>
            <a:solidFill>
              <a:srgbClr val="FF3399"/>
            </a:solidFill>
          </a:ln>
        </p:spPr>
      </p:pic>
      <p:pic>
        <p:nvPicPr>
          <p:cNvPr id="10" name="図 9">
            <a:extLst>
              <a:ext uri="{FF2B5EF4-FFF2-40B4-BE49-F238E27FC236}">
                <a16:creationId xmlns:a16="http://schemas.microsoft.com/office/drawing/2014/main" id="{CF9BAAB4-B1E1-213F-9C8C-4717EDFD0144}"/>
              </a:ext>
            </a:extLst>
          </p:cNvPr>
          <p:cNvPicPr>
            <a:picLocks noChangeAspect="1"/>
          </p:cNvPicPr>
          <p:nvPr/>
        </p:nvPicPr>
        <p:blipFill>
          <a:blip r:embed="rId4"/>
          <a:stretch>
            <a:fillRect/>
          </a:stretch>
        </p:blipFill>
        <p:spPr>
          <a:xfrm>
            <a:off x="9787495" y="3429000"/>
            <a:ext cx="1457760" cy="3150808"/>
          </a:xfrm>
          <a:prstGeom prst="rect">
            <a:avLst/>
          </a:prstGeom>
          <a:ln>
            <a:solidFill>
              <a:srgbClr val="FF3399"/>
            </a:solidFill>
          </a:ln>
        </p:spPr>
      </p:pic>
    </p:spTree>
    <p:extLst>
      <p:ext uri="{BB962C8B-B14F-4D97-AF65-F5344CB8AC3E}">
        <p14:creationId xmlns:p14="http://schemas.microsoft.com/office/powerpoint/2010/main" val="426835104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コンテンツ プレースホルダー 5">
            <a:extLst>
              <a:ext uri="{FF2B5EF4-FFF2-40B4-BE49-F238E27FC236}">
                <a16:creationId xmlns:a16="http://schemas.microsoft.com/office/drawing/2014/main" id="{AD7BAC8A-DFA8-A8A0-23B4-047F222F894E}"/>
              </a:ext>
            </a:extLst>
          </p:cNvPr>
          <p:cNvSpPr txBox="1">
            <a:spLocks/>
          </p:cNvSpPr>
          <p:nvPr/>
        </p:nvSpPr>
        <p:spPr>
          <a:xfrm>
            <a:off x="598997" y="2703444"/>
            <a:ext cx="10600225" cy="1534602"/>
          </a:xfrm>
          <a:prstGeom prst="rect">
            <a:avLst/>
          </a:prstGeom>
        </p:spPr>
        <p:txBody>
          <a:bodyPr lIns="109728" tIns="109728" rIns="109728" bIns="91440"/>
          <a:lstStyle>
            <a:lvl1pPr marL="228600" indent="-228600" algn="l" defTabSz="914400" rtl="0" eaLnBrk="1" latinLnBrk="0" hangingPunct="1">
              <a:lnSpc>
                <a:spcPct val="120000"/>
              </a:lnSpc>
              <a:spcBef>
                <a:spcPts val="1000"/>
              </a:spcBef>
              <a:buFont typeface="Arial" panose="020B0604020202020204" pitchFamily="34" charset="0"/>
              <a:buChar char="•"/>
              <a:defRPr sz="1800" kern="1200" spc="120">
                <a:solidFill>
                  <a:schemeClr val="tx1"/>
                </a:solidFill>
                <a:latin typeface="+mn-lt"/>
                <a:ea typeface="+mn-ea"/>
                <a:cs typeface="+mn-cs"/>
              </a:defRPr>
            </a:lvl1pPr>
            <a:lvl2pPr marL="274320" indent="0" algn="l" defTabSz="914400" rtl="0" eaLnBrk="1" latinLnBrk="0" hangingPunct="1">
              <a:lnSpc>
                <a:spcPct val="120000"/>
              </a:lnSpc>
              <a:spcBef>
                <a:spcPts val="500"/>
              </a:spcBef>
              <a:buFontTx/>
              <a:buNone/>
              <a:defRPr sz="1600" b="1" kern="1200" spc="120">
                <a:solidFill>
                  <a:schemeClr val="tx1"/>
                </a:solidFill>
                <a:latin typeface="+mn-lt"/>
                <a:ea typeface="+mn-ea"/>
                <a:cs typeface="+mn-cs"/>
              </a:defRPr>
            </a:lvl2pPr>
            <a:lvl3pPr marL="548640" indent="-228600" algn="l" defTabSz="914400" rtl="0" eaLnBrk="1" latinLnBrk="0" hangingPunct="1">
              <a:lnSpc>
                <a:spcPct val="120000"/>
              </a:lnSpc>
              <a:spcBef>
                <a:spcPts val="500"/>
              </a:spcBef>
              <a:buFont typeface="Arial" panose="020B0604020202020204" pitchFamily="34" charset="0"/>
              <a:buChar char="•"/>
              <a:defRPr sz="1400" kern="1200" spc="120">
                <a:solidFill>
                  <a:schemeClr val="tx1"/>
                </a:solidFill>
                <a:latin typeface="+mn-lt"/>
                <a:ea typeface="+mn-ea"/>
                <a:cs typeface="+mn-cs"/>
              </a:defRPr>
            </a:lvl3pPr>
            <a:lvl4pPr marL="594360" indent="0" algn="l" defTabSz="914400" rtl="0" eaLnBrk="1" latinLnBrk="0" hangingPunct="1">
              <a:lnSpc>
                <a:spcPct val="120000"/>
              </a:lnSpc>
              <a:spcBef>
                <a:spcPts val="500"/>
              </a:spcBef>
              <a:buFontTx/>
              <a:buNone/>
              <a:defRPr sz="1200" b="1" kern="1200" spc="120">
                <a:solidFill>
                  <a:schemeClr val="tx1"/>
                </a:solidFill>
                <a:latin typeface="+mn-lt"/>
                <a:ea typeface="+mn-ea"/>
                <a:cs typeface="+mn-cs"/>
              </a:defRPr>
            </a:lvl4pPr>
            <a:lvl5pPr marL="822960" indent="-228600" algn="l" defTabSz="914400" rtl="0" eaLnBrk="1" latinLnBrk="0" hangingPunct="1">
              <a:lnSpc>
                <a:spcPct val="120000"/>
              </a:lnSpc>
              <a:spcBef>
                <a:spcPts val="500"/>
              </a:spcBef>
              <a:buFont typeface="Arial" panose="020B0604020202020204" pitchFamily="34" charset="0"/>
              <a:buChar char="•"/>
              <a:defRPr sz="1200" kern="1200" spc="12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 lvl="1" algn="ctr">
              <a:lnSpc>
                <a:spcPct val="150000"/>
              </a:lnSpc>
            </a:pPr>
            <a:endParaRPr kumimoji="0" lang="en-US" altLang="ja-JP" sz="3600" dirty="0"/>
          </a:p>
        </p:txBody>
      </p:sp>
      <p:sp>
        <p:nvSpPr>
          <p:cNvPr id="2" name="正方形/長方形 1">
            <a:extLst>
              <a:ext uri="{FF2B5EF4-FFF2-40B4-BE49-F238E27FC236}">
                <a16:creationId xmlns:a16="http://schemas.microsoft.com/office/drawing/2014/main" id="{1B2AC775-592F-9C70-5CDB-A83E37904580}"/>
              </a:ext>
            </a:extLst>
          </p:cNvPr>
          <p:cNvSpPr/>
          <p:nvPr/>
        </p:nvSpPr>
        <p:spPr>
          <a:xfrm>
            <a:off x="598996" y="321848"/>
            <a:ext cx="4696574" cy="735756"/>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square" tIns="90000" bIns="90000" rtlCol="0" anchor="ctr" anchorCtr="1">
            <a:spAutoFit/>
          </a:bodyPr>
          <a:lstStyle/>
          <a:p>
            <a:pPr algn="ctr"/>
            <a:r>
              <a:rPr kumimoji="1" lang="ja-JP" altLang="en-US" sz="3600" b="1" dirty="0"/>
              <a:t>ハマリ要素</a:t>
            </a:r>
          </a:p>
        </p:txBody>
      </p:sp>
      <p:pic>
        <p:nvPicPr>
          <p:cNvPr id="5" name="図 4">
            <a:extLst>
              <a:ext uri="{FF2B5EF4-FFF2-40B4-BE49-F238E27FC236}">
                <a16:creationId xmlns:a16="http://schemas.microsoft.com/office/drawing/2014/main" id="{9205CF2E-2B02-E720-AA2F-FD2E238D3564}"/>
              </a:ext>
            </a:extLst>
          </p:cNvPr>
          <p:cNvPicPr>
            <a:picLocks noChangeAspect="1"/>
          </p:cNvPicPr>
          <p:nvPr/>
        </p:nvPicPr>
        <p:blipFill>
          <a:blip r:embed="rId2"/>
          <a:stretch>
            <a:fillRect/>
          </a:stretch>
        </p:blipFill>
        <p:spPr>
          <a:xfrm>
            <a:off x="10233329" y="125257"/>
            <a:ext cx="1792164" cy="639606"/>
          </a:xfrm>
          <a:prstGeom prst="rect">
            <a:avLst/>
          </a:prstGeom>
          <a:ln>
            <a:solidFill>
              <a:schemeClr val="accent1"/>
            </a:solidFill>
          </a:ln>
        </p:spPr>
      </p:pic>
      <p:sp>
        <p:nvSpPr>
          <p:cNvPr id="6" name="コンテンツ プレースホルダー 5">
            <a:extLst>
              <a:ext uri="{FF2B5EF4-FFF2-40B4-BE49-F238E27FC236}">
                <a16:creationId xmlns:a16="http://schemas.microsoft.com/office/drawing/2014/main" id="{E7D1922D-4B05-B57B-6D69-4C19CD3AB390}"/>
              </a:ext>
            </a:extLst>
          </p:cNvPr>
          <p:cNvSpPr txBox="1">
            <a:spLocks/>
          </p:cNvSpPr>
          <p:nvPr/>
        </p:nvSpPr>
        <p:spPr>
          <a:xfrm>
            <a:off x="735495" y="1200647"/>
            <a:ext cx="10600225" cy="5279666"/>
          </a:xfrm>
          <a:prstGeom prst="rect">
            <a:avLst/>
          </a:prstGeom>
        </p:spPr>
        <p:txBody>
          <a:bodyPr lIns="109728" tIns="109728" rIns="109728" bIns="91440"/>
          <a:lstStyle>
            <a:lvl1pPr marL="228600" indent="-228600" algn="l" defTabSz="914400" rtl="0" eaLnBrk="1" latinLnBrk="0" hangingPunct="1">
              <a:lnSpc>
                <a:spcPct val="120000"/>
              </a:lnSpc>
              <a:spcBef>
                <a:spcPts val="1000"/>
              </a:spcBef>
              <a:buFont typeface="Arial" panose="020B0604020202020204" pitchFamily="34" charset="0"/>
              <a:buChar char="•"/>
              <a:defRPr sz="1800" kern="1200" spc="120">
                <a:solidFill>
                  <a:schemeClr val="tx1"/>
                </a:solidFill>
                <a:latin typeface="+mn-lt"/>
                <a:ea typeface="+mn-ea"/>
                <a:cs typeface="+mn-cs"/>
              </a:defRPr>
            </a:lvl1pPr>
            <a:lvl2pPr marL="274320" indent="0" algn="l" defTabSz="914400" rtl="0" eaLnBrk="1" latinLnBrk="0" hangingPunct="1">
              <a:lnSpc>
                <a:spcPct val="120000"/>
              </a:lnSpc>
              <a:spcBef>
                <a:spcPts val="500"/>
              </a:spcBef>
              <a:buFontTx/>
              <a:buNone/>
              <a:defRPr sz="1600" b="1" kern="1200" spc="120">
                <a:solidFill>
                  <a:schemeClr val="tx1"/>
                </a:solidFill>
                <a:latin typeface="+mn-lt"/>
                <a:ea typeface="+mn-ea"/>
                <a:cs typeface="+mn-cs"/>
              </a:defRPr>
            </a:lvl2pPr>
            <a:lvl3pPr marL="548640" indent="-228600" algn="l" defTabSz="914400" rtl="0" eaLnBrk="1" latinLnBrk="0" hangingPunct="1">
              <a:lnSpc>
                <a:spcPct val="120000"/>
              </a:lnSpc>
              <a:spcBef>
                <a:spcPts val="500"/>
              </a:spcBef>
              <a:buFont typeface="Arial" panose="020B0604020202020204" pitchFamily="34" charset="0"/>
              <a:buChar char="•"/>
              <a:defRPr sz="1400" kern="1200" spc="120">
                <a:solidFill>
                  <a:schemeClr val="tx1"/>
                </a:solidFill>
                <a:latin typeface="+mn-lt"/>
                <a:ea typeface="+mn-ea"/>
                <a:cs typeface="+mn-cs"/>
              </a:defRPr>
            </a:lvl3pPr>
            <a:lvl4pPr marL="594360" indent="0" algn="l" defTabSz="914400" rtl="0" eaLnBrk="1" latinLnBrk="0" hangingPunct="1">
              <a:lnSpc>
                <a:spcPct val="120000"/>
              </a:lnSpc>
              <a:spcBef>
                <a:spcPts val="500"/>
              </a:spcBef>
              <a:buFontTx/>
              <a:buNone/>
              <a:defRPr sz="1200" b="1" kern="1200" spc="120">
                <a:solidFill>
                  <a:schemeClr val="tx1"/>
                </a:solidFill>
                <a:latin typeface="+mn-lt"/>
                <a:ea typeface="+mn-ea"/>
                <a:cs typeface="+mn-cs"/>
              </a:defRPr>
            </a:lvl4pPr>
            <a:lvl5pPr marL="822960" indent="-228600" algn="l" defTabSz="914400" rtl="0" eaLnBrk="1" latinLnBrk="0" hangingPunct="1">
              <a:lnSpc>
                <a:spcPct val="120000"/>
              </a:lnSpc>
              <a:spcBef>
                <a:spcPts val="500"/>
              </a:spcBef>
              <a:buFont typeface="Arial" panose="020B0604020202020204" pitchFamily="34" charset="0"/>
              <a:buChar char="•"/>
              <a:defRPr sz="1200" kern="1200" spc="12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 lvl="1">
              <a:lnSpc>
                <a:spcPct val="150000"/>
              </a:lnSpc>
            </a:pPr>
            <a:r>
              <a:rPr kumimoji="0" lang="ja-JP" altLang="en-US" sz="2400" dirty="0">
                <a:solidFill>
                  <a:schemeClr val="tx2"/>
                </a:solidFill>
              </a:rPr>
              <a:t>・大体できたのに。。</a:t>
            </a:r>
            <a:br>
              <a:rPr kumimoji="0" lang="en-US" altLang="ja-JP" sz="2400" dirty="0">
                <a:solidFill>
                  <a:schemeClr val="tx2"/>
                </a:solidFill>
              </a:rPr>
            </a:br>
            <a:r>
              <a:rPr kumimoji="0" lang="ja-JP" altLang="en-US" sz="1800" b="0" dirty="0">
                <a:solidFill>
                  <a:schemeClr val="tx2"/>
                </a:solidFill>
              </a:rPr>
              <a:t>編集画面では想定通りになるのに、公開アプリではなぜか前画面で作ったコレクションの読み込みされない。超遅いなどあり。</a:t>
            </a:r>
            <a:br>
              <a:rPr kumimoji="0" lang="en-US" altLang="ja-JP" sz="1800" b="0" dirty="0">
                <a:solidFill>
                  <a:schemeClr val="tx2"/>
                </a:solidFill>
              </a:rPr>
            </a:br>
            <a:r>
              <a:rPr kumimoji="0" lang="ja-JP" altLang="en-US" sz="1800" b="0" dirty="0">
                <a:solidFill>
                  <a:schemeClr val="tx2"/>
                </a:solidFill>
              </a:rPr>
              <a:t>→おっかしいなーとハマったが、とにかく今動くように再調整して乗り越える</a:t>
            </a:r>
            <a:endParaRPr kumimoji="0" lang="en-US" altLang="ja-JP" sz="1800" b="0" dirty="0">
              <a:solidFill>
                <a:schemeClr val="tx2"/>
              </a:solidFill>
            </a:endParaRPr>
          </a:p>
          <a:p>
            <a:pPr marL="45720" lvl="1">
              <a:lnSpc>
                <a:spcPct val="150000"/>
              </a:lnSpc>
            </a:pPr>
            <a:r>
              <a:rPr kumimoji="0" lang="ja-JP" altLang="en-US" sz="2400" dirty="0">
                <a:solidFill>
                  <a:schemeClr val="tx2"/>
                </a:solidFill>
              </a:rPr>
              <a:t>・最初の画面で</a:t>
            </a:r>
            <a:r>
              <a:rPr kumimoji="0" lang="en-US" altLang="ja-JP" sz="2400" dirty="0">
                <a:solidFill>
                  <a:schemeClr val="tx2"/>
                </a:solidFill>
              </a:rPr>
              <a:t>BGM</a:t>
            </a:r>
            <a:r>
              <a:rPr kumimoji="0" lang="ja-JP" altLang="en-US" sz="2400" dirty="0">
                <a:solidFill>
                  <a:schemeClr val="tx2"/>
                </a:solidFill>
              </a:rPr>
              <a:t>が自動で流れない。。</a:t>
            </a:r>
            <a:endParaRPr kumimoji="0" lang="en-US" altLang="ja-JP" sz="2400" dirty="0">
              <a:solidFill>
                <a:schemeClr val="tx2"/>
              </a:solidFill>
            </a:endParaRPr>
          </a:p>
          <a:p>
            <a:pPr marL="45720" lvl="1">
              <a:lnSpc>
                <a:spcPct val="150000"/>
              </a:lnSpc>
            </a:pPr>
            <a:r>
              <a:rPr kumimoji="0" lang="en-US" altLang="ja-JP" sz="1800" b="0" dirty="0">
                <a:solidFill>
                  <a:schemeClr val="tx2"/>
                </a:solidFill>
              </a:rPr>
              <a:t>X</a:t>
            </a:r>
            <a:r>
              <a:rPr kumimoji="0" lang="ja-JP" altLang="en-US" sz="1800" b="0" dirty="0">
                <a:solidFill>
                  <a:schemeClr val="tx2"/>
                </a:solidFill>
              </a:rPr>
              <a:t>でもポストしたがブラウザの機能で急に音ならないように抑制されている</a:t>
            </a:r>
            <a:br>
              <a:rPr kumimoji="0" lang="en-US" altLang="ja-JP" sz="1800" b="0" dirty="0">
                <a:solidFill>
                  <a:schemeClr val="tx2"/>
                </a:solidFill>
              </a:rPr>
            </a:br>
            <a:r>
              <a:rPr kumimoji="0" lang="ja-JP" altLang="en-US" sz="1800" b="0" dirty="0">
                <a:solidFill>
                  <a:schemeClr val="tx2"/>
                </a:solidFill>
              </a:rPr>
              <a:t>ようでした。（スマホ版だと勝手になる）</a:t>
            </a:r>
            <a:br>
              <a:rPr kumimoji="0" lang="en-US" altLang="ja-JP" sz="1800" b="0" dirty="0">
                <a:solidFill>
                  <a:schemeClr val="tx2"/>
                </a:solidFill>
              </a:rPr>
            </a:br>
            <a:r>
              <a:rPr kumimoji="0" lang="ja-JP" altLang="en-US" sz="1800" b="0" dirty="0">
                <a:solidFill>
                  <a:schemeClr val="tx2"/>
                </a:solidFill>
              </a:rPr>
              <a:t>→スタートボタン画面を用意してその次から音が流れるように調整した。</a:t>
            </a:r>
            <a:endParaRPr kumimoji="0" lang="en-US" altLang="ja-JP" sz="1800" b="0" dirty="0">
              <a:solidFill>
                <a:schemeClr val="tx2"/>
              </a:solidFill>
            </a:endParaRPr>
          </a:p>
          <a:p>
            <a:pPr marL="45720" lvl="1">
              <a:lnSpc>
                <a:spcPct val="150000"/>
              </a:lnSpc>
            </a:pPr>
            <a:r>
              <a:rPr kumimoji="0" lang="ja-JP" altLang="en-US" sz="2400" dirty="0">
                <a:solidFill>
                  <a:schemeClr val="tx2"/>
                </a:solidFill>
              </a:rPr>
              <a:t>・最後にターン制の変更で地獄を垣間見た。。</a:t>
            </a:r>
            <a:br>
              <a:rPr kumimoji="0" lang="en-US" altLang="ja-JP" sz="2400" dirty="0">
                <a:solidFill>
                  <a:schemeClr val="tx2"/>
                </a:solidFill>
              </a:rPr>
            </a:br>
            <a:r>
              <a:rPr kumimoji="0" lang="en-US" altLang="ja-JP" sz="1800" b="0" dirty="0">
                <a:solidFill>
                  <a:schemeClr val="tx2"/>
                </a:solidFill>
              </a:rPr>
              <a:t>  </a:t>
            </a:r>
            <a:r>
              <a:rPr kumimoji="0" lang="ja-JP" altLang="en-US" sz="1800" b="0" dirty="0">
                <a:solidFill>
                  <a:schemeClr val="tx2"/>
                </a:solidFill>
              </a:rPr>
              <a:t>根幹部分の調整のためいろんな箇所の再調整が必要になった。。</a:t>
            </a:r>
            <a:endParaRPr kumimoji="0" lang="en-US" altLang="ja-JP" sz="1800" b="0" dirty="0">
              <a:solidFill>
                <a:schemeClr val="tx2"/>
              </a:solidFill>
            </a:endParaRPr>
          </a:p>
          <a:p>
            <a:pPr marL="45720" lvl="1">
              <a:lnSpc>
                <a:spcPct val="150000"/>
              </a:lnSpc>
            </a:pPr>
            <a:endParaRPr kumimoji="0" lang="en-US" altLang="ja-JP" sz="2000" b="0" dirty="0">
              <a:solidFill>
                <a:schemeClr val="tx2"/>
              </a:solidFill>
            </a:endParaRPr>
          </a:p>
          <a:p>
            <a:pPr marL="45720" lvl="1">
              <a:lnSpc>
                <a:spcPct val="150000"/>
              </a:lnSpc>
            </a:pPr>
            <a:endParaRPr kumimoji="0" lang="en-US" altLang="ja-JP" sz="2000" b="0" dirty="0"/>
          </a:p>
        </p:txBody>
      </p:sp>
    </p:spTree>
    <p:extLst>
      <p:ext uri="{BB962C8B-B14F-4D97-AF65-F5344CB8AC3E}">
        <p14:creationId xmlns:p14="http://schemas.microsoft.com/office/powerpoint/2010/main" val="208296120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図 13">
            <a:extLst>
              <a:ext uri="{FF2B5EF4-FFF2-40B4-BE49-F238E27FC236}">
                <a16:creationId xmlns:a16="http://schemas.microsoft.com/office/drawing/2014/main" id="{5F663C1E-56D3-C677-A4AD-E1C23DA43CF0}"/>
              </a:ext>
            </a:extLst>
          </p:cNvPr>
          <p:cNvPicPr>
            <a:picLocks noChangeAspect="1"/>
          </p:cNvPicPr>
          <p:nvPr/>
        </p:nvPicPr>
        <p:blipFill>
          <a:blip r:embed="rId2"/>
          <a:stretch>
            <a:fillRect/>
          </a:stretch>
        </p:blipFill>
        <p:spPr>
          <a:xfrm>
            <a:off x="926458" y="2640424"/>
            <a:ext cx="6779904" cy="3820283"/>
          </a:xfrm>
          <a:prstGeom prst="rect">
            <a:avLst/>
          </a:prstGeom>
          <a:ln w="19050">
            <a:solidFill>
              <a:schemeClr val="tx1"/>
            </a:solidFill>
          </a:ln>
        </p:spPr>
      </p:pic>
      <p:sp>
        <p:nvSpPr>
          <p:cNvPr id="2" name="正方形/長方形 1">
            <a:extLst>
              <a:ext uri="{FF2B5EF4-FFF2-40B4-BE49-F238E27FC236}">
                <a16:creationId xmlns:a16="http://schemas.microsoft.com/office/drawing/2014/main" id="{1B2AC775-592F-9C70-5CDB-A83E37904580}"/>
              </a:ext>
            </a:extLst>
          </p:cNvPr>
          <p:cNvSpPr/>
          <p:nvPr/>
        </p:nvSpPr>
        <p:spPr>
          <a:xfrm>
            <a:off x="598996" y="321848"/>
            <a:ext cx="4696574" cy="735756"/>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square" tIns="90000" bIns="90000" rtlCol="0" anchor="ctr" anchorCtr="1">
            <a:spAutoFit/>
          </a:bodyPr>
          <a:lstStyle/>
          <a:p>
            <a:pPr algn="ctr"/>
            <a:r>
              <a:rPr kumimoji="1" lang="ja-JP" altLang="en-US" sz="3600" b="1" dirty="0"/>
              <a:t>やっとゲーム紹介</a:t>
            </a:r>
          </a:p>
        </p:txBody>
      </p:sp>
      <p:pic>
        <p:nvPicPr>
          <p:cNvPr id="5" name="図 4">
            <a:extLst>
              <a:ext uri="{FF2B5EF4-FFF2-40B4-BE49-F238E27FC236}">
                <a16:creationId xmlns:a16="http://schemas.microsoft.com/office/drawing/2014/main" id="{9205CF2E-2B02-E720-AA2F-FD2E238D3564}"/>
              </a:ext>
            </a:extLst>
          </p:cNvPr>
          <p:cNvPicPr>
            <a:picLocks noChangeAspect="1"/>
          </p:cNvPicPr>
          <p:nvPr/>
        </p:nvPicPr>
        <p:blipFill>
          <a:blip r:embed="rId3"/>
          <a:stretch>
            <a:fillRect/>
          </a:stretch>
        </p:blipFill>
        <p:spPr>
          <a:xfrm>
            <a:off x="10233329" y="125257"/>
            <a:ext cx="1792164" cy="639606"/>
          </a:xfrm>
          <a:prstGeom prst="rect">
            <a:avLst/>
          </a:prstGeom>
          <a:ln>
            <a:solidFill>
              <a:schemeClr val="accent1"/>
            </a:solidFill>
          </a:ln>
        </p:spPr>
      </p:pic>
      <p:sp>
        <p:nvSpPr>
          <p:cNvPr id="6" name="コンテンツ プレースホルダー 5">
            <a:extLst>
              <a:ext uri="{FF2B5EF4-FFF2-40B4-BE49-F238E27FC236}">
                <a16:creationId xmlns:a16="http://schemas.microsoft.com/office/drawing/2014/main" id="{E7D1922D-4B05-B57B-6D69-4C19CD3AB390}"/>
              </a:ext>
            </a:extLst>
          </p:cNvPr>
          <p:cNvSpPr txBox="1">
            <a:spLocks/>
          </p:cNvSpPr>
          <p:nvPr/>
        </p:nvSpPr>
        <p:spPr>
          <a:xfrm>
            <a:off x="735495" y="1200647"/>
            <a:ext cx="10600225" cy="858741"/>
          </a:xfrm>
          <a:prstGeom prst="rect">
            <a:avLst/>
          </a:prstGeom>
        </p:spPr>
        <p:txBody>
          <a:bodyPr lIns="109728" tIns="109728" rIns="109728" bIns="91440"/>
          <a:lstStyle>
            <a:lvl1pPr marL="228600" indent="-228600" algn="l" defTabSz="914400" rtl="0" eaLnBrk="1" latinLnBrk="0" hangingPunct="1">
              <a:lnSpc>
                <a:spcPct val="120000"/>
              </a:lnSpc>
              <a:spcBef>
                <a:spcPts val="1000"/>
              </a:spcBef>
              <a:buFont typeface="Arial" panose="020B0604020202020204" pitchFamily="34" charset="0"/>
              <a:buChar char="•"/>
              <a:defRPr sz="1800" kern="1200" spc="120">
                <a:solidFill>
                  <a:schemeClr val="tx1"/>
                </a:solidFill>
                <a:latin typeface="+mn-lt"/>
                <a:ea typeface="+mn-ea"/>
                <a:cs typeface="+mn-cs"/>
              </a:defRPr>
            </a:lvl1pPr>
            <a:lvl2pPr marL="274320" indent="0" algn="l" defTabSz="914400" rtl="0" eaLnBrk="1" latinLnBrk="0" hangingPunct="1">
              <a:lnSpc>
                <a:spcPct val="120000"/>
              </a:lnSpc>
              <a:spcBef>
                <a:spcPts val="500"/>
              </a:spcBef>
              <a:buFontTx/>
              <a:buNone/>
              <a:defRPr sz="1600" b="1" kern="1200" spc="120">
                <a:solidFill>
                  <a:schemeClr val="tx1"/>
                </a:solidFill>
                <a:latin typeface="+mn-lt"/>
                <a:ea typeface="+mn-ea"/>
                <a:cs typeface="+mn-cs"/>
              </a:defRPr>
            </a:lvl2pPr>
            <a:lvl3pPr marL="548640" indent="-228600" algn="l" defTabSz="914400" rtl="0" eaLnBrk="1" latinLnBrk="0" hangingPunct="1">
              <a:lnSpc>
                <a:spcPct val="120000"/>
              </a:lnSpc>
              <a:spcBef>
                <a:spcPts val="500"/>
              </a:spcBef>
              <a:buFont typeface="Arial" panose="020B0604020202020204" pitchFamily="34" charset="0"/>
              <a:buChar char="•"/>
              <a:defRPr sz="1400" kern="1200" spc="120">
                <a:solidFill>
                  <a:schemeClr val="tx1"/>
                </a:solidFill>
                <a:latin typeface="+mn-lt"/>
                <a:ea typeface="+mn-ea"/>
                <a:cs typeface="+mn-cs"/>
              </a:defRPr>
            </a:lvl3pPr>
            <a:lvl4pPr marL="594360" indent="0" algn="l" defTabSz="914400" rtl="0" eaLnBrk="1" latinLnBrk="0" hangingPunct="1">
              <a:lnSpc>
                <a:spcPct val="120000"/>
              </a:lnSpc>
              <a:spcBef>
                <a:spcPts val="500"/>
              </a:spcBef>
              <a:buFontTx/>
              <a:buNone/>
              <a:defRPr sz="1200" b="1" kern="1200" spc="120">
                <a:solidFill>
                  <a:schemeClr val="tx1"/>
                </a:solidFill>
                <a:latin typeface="+mn-lt"/>
                <a:ea typeface="+mn-ea"/>
                <a:cs typeface="+mn-cs"/>
              </a:defRPr>
            </a:lvl4pPr>
            <a:lvl5pPr marL="822960" indent="-228600" algn="l" defTabSz="914400" rtl="0" eaLnBrk="1" latinLnBrk="0" hangingPunct="1">
              <a:lnSpc>
                <a:spcPct val="120000"/>
              </a:lnSpc>
              <a:spcBef>
                <a:spcPts val="500"/>
              </a:spcBef>
              <a:buFont typeface="Arial" panose="020B0604020202020204" pitchFamily="34" charset="0"/>
              <a:buChar char="•"/>
              <a:defRPr sz="1200" kern="1200" spc="12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 lvl="1">
              <a:lnSpc>
                <a:spcPct val="150000"/>
              </a:lnSpc>
            </a:pPr>
            <a:r>
              <a:rPr kumimoji="0" lang="ja-JP" altLang="en-US" sz="2400" dirty="0">
                <a:solidFill>
                  <a:schemeClr val="tx2"/>
                </a:solidFill>
              </a:rPr>
              <a:t>お待たせしました。ゲーム画面の紹介です。</a:t>
            </a:r>
            <a:endParaRPr kumimoji="0" lang="en-US" altLang="ja-JP" sz="2000" b="0" dirty="0">
              <a:solidFill>
                <a:schemeClr val="tx2"/>
              </a:solidFill>
            </a:endParaRPr>
          </a:p>
          <a:p>
            <a:pPr marL="45720" lvl="1">
              <a:lnSpc>
                <a:spcPct val="150000"/>
              </a:lnSpc>
            </a:pPr>
            <a:r>
              <a:rPr kumimoji="0" lang="ja-JP" altLang="en-US" sz="2400" dirty="0">
                <a:solidFill>
                  <a:schemeClr val="tx2"/>
                </a:solidFill>
              </a:rPr>
              <a:t>簡単な操作のみご説明です。後は</a:t>
            </a:r>
            <a:r>
              <a:rPr kumimoji="0" lang="en-US" altLang="ja-JP" sz="2400" dirty="0">
                <a:solidFill>
                  <a:schemeClr val="tx2"/>
                </a:solidFill>
              </a:rPr>
              <a:t>RPG</a:t>
            </a:r>
            <a:r>
              <a:rPr kumimoji="0" lang="ja-JP" altLang="en-US" sz="2400" dirty="0">
                <a:solidFill>
                  <a:schemeClr val="tx2"/>
                </a:solidFill>
              </a:rPr>
              <a:t>のバトルです！</a:t>
            </a:r>
            <a:endParaRPr kumimoji="0" lang="en-US" altLang="ja-JP" sz="2400" dirty="0">
              <a:solidFill>
                <a:schemeClr val="tx2"/>
              </a:solidFill>
            </a:endParaRPr>
          </a:p>
        </p:txBody>
      </p:sp>
      <p:sp>
        <p:nvSpPr>
          <p:cNvPr id="8" name="吹き出し: 角を丸めた四角形 7">
            <a:extLst>
              <a:ext uri="{FF2B5EF4-FFF2-40B4-BE49-F238E27FC236}">
                <a16:creationId xmlns:a16="http://schemas.microsoft.com/office/drawing/2014/main" id="{AB720147-593C-FEC5-2A60-293A071F4173}"/>
              </a:ext>
            </a:extLst>
          </p:cNvPr>
          <p:cNvSpPr/>
          <p:nvPr/>
        </p:nvSpPr>
        <p:spPr>
          <a:xfrm>
            <a:off x="8077070" y="2576814"/>
            <a:ext cx="3746519" cy="1120543"/>
          </a:xfrm>
          <a:prstGeom prst="wedgeRoundRectCallout">
            <a:avLst>
              <a:gd name="adj1" fmla="val -60364"/>
              <a:gd name="adj2" fmla="val 26971"/>
              <a:gd name="adj3" fmla="val 16667"/>
            </a:avLst>
          </a:prstGeom>
          <a:solidFill>
            <a:srgbClr val="FFFF99"/>
          </a:solidFill>
          <a:ln w="5715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50000"/>
              </a:lnSpc>
            </a:pPr>
            <a:r>
              <a:rPr lang="ja-JP" altLang="en-US" sz="1600" b="1" dirty="0">
                <a:solidFill>
                  <a:schemeClr val="tx1"/>
                </a:solidFill>
              </a:rPr>
              <a:t>挑戦レベル：</a:t>
            </a:r>
            <a:r>
              <a:rPr lang="en-US" altLang="ja-JP" sz="1600" b="1" dirty="0">
                <a:solidFill>
                  <a:schemeClr val="tx1"/>
                </a:solidFill>
              </a:rPr>
              <a:t>50</a:t>
            </a:r>
            <a:r>
              <a:rPr lang="ja-JP" altLang="en-US" sz="1600" b="1" dirty="0">
                <a:solidFill>
                  <a:schemeClr val="tx1"/>
                </a:solidFill>
              </a:rPr>
              <a:t>以外に選択できます。</a:t>
            </a:r>
            <a:r>
              <a:rPr lang="ja-JP" altLang="en-US" sz="1600" b="1" dirty="0">
                <a:solidFill>
                  <a:srgbClr val="FF3399"/>
                </a:solidFill>
              </a:rPr>
              <a:t>低いレベルでクリアにチャレンジ！</a:t>
            </a:r>
            <a:endParaRPr lang="en-US" altLang="ja-JP" sz="1600" b="1" dirty="0">
              <a:solidFill>
                <a:srgbClr val="FF3399"/>
              </a:solidFill>
            </a:endParaRPr>
          </a:p>
        </p:txBody>
      </p:sp>
      <p:sp>
        <p:nvSpPr>
          <p:cNvPr id="9" name="吹き出し: 角を丸めた四角形 8">
            <a:extLst>
              <a:ext uri="{FF2B5EF4-FFF2-40B4-BE49-F238E27FC236}">
                <a16:creationId xmlns:a16="http://schemas.microsoft.com/office/drawing/2014/main" id="{A52ECF47-8C7C-2CE3-87EE-DCCB534DEF81}"/>
              </a:ext>
            </a:extLst>
          </p:cNvPr>
          <p:cNvSpPr/>
          <p:nvPr/>
        </p:nvSpPr>
        <p:spPr>
          <a:xfrm>
            <a:off x="7950767" y="3817209"/>
            <a:ext cx="3824984" cy="1840143"/>
          </a:xfrm>
          <a:prstGeom prst="wedgeRoundRectCallout">
            <a:avLst>
              <a:gd name="adj1" fmla="val -73458"/>
              <a:gd name="adj2" fmla="val -26158"/>
              <a:gd name="adj3" fmla="val 16667"/>
            </a:avLst>
          </a:prstGeom>
          <a:solidFill>
            <a:srgbClr val="FFFF99"/>
          </a:solidFill>
          <a:ln w="5715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50000"/>
              </a:lnSpc>
            </a:pPr>
            <a:r>
              <a:rPr lang="ja-JP" altLang="en-US" sz="1600" b="1" dirty="0">
                <a:solidFill>
                  <a:srgbClr val="FF3399"/>
                </a:solidFill>
              </a:rPr>
              <a:t>キャラの名前とスキル、キャラ画像を変更できます！あとテーマカラーも！</a:t>
            </a:r>
            <a:endParaRPr lang="en-US" altLang="ja-JP" sz="1600" b="1" dirty="0">
              <a:solidFill>
                <a:srgbClr val="FF3399"/>
              </a:solidFill>
            </a:endParaRPr>
          </a:p>
          <a:p>
            <a:pPr>
              <a:lnSpc>
                <a:spcPct val="150000"/>
              </a:lnSpc>
            </a:pPr>
            <a:r>
              <a:rPr lang="en-US" altLang="ja-JP" sz="1600" b="1" dirty="0">
                <a:solidFill>
                  <a:schemeClr val="tx1"/>
                </a:solidFill>
              </a:rPr>
              <a:t>※</a:t>
            </a:r>
            <a:r>
              <a:rPr lang="ja-JP" altLang="en-US" sz="1600" b="1" dirty="0">
                <a:solidFill>
                  <a:schemeClr val="tx1"/>
                </a:solidFill>
              </a:rPr>
              <a:t>セーブ機能である程度の数は残せます！（エラーが出たら消して下さい）</a:t>
            </a:r>
            <a:endParaRPr lang="en-US" altLang="ja-JP" sz="1600" b="1" dirty="0">
              <a:solidFill>
                <a:schemeClr val="tx1"/>
              </a:solidFill>
            </a:endParaRPr>
          </a:p>
        </p:txBody>
      </p:sp>
      <p:sp>
        <p:nvSpPr>
          <p:cNvPr id="10" name="吹き出し: 角を丸めた四角形 9">
            <a:extLst>
              <a:ext uri="{FF2B5EF4-FFF2-40B4-BE49-F238E27FC236}">
                <a16:creationId xmlns:a16="http://schemas.microsoft.com/office/drawing/2014/main" id="{81C99BFF-30D2-1A2C-204E-829F0BC7305B}"/>
              </a:ext>
            </a:extLst>
          </p:cNvPr>
          <p:cNvSpPr/>
          <p:nvPr/>
        </p:nvSpPr>
        <p:spPr>
          <a:xfrm>
            <a:off x="7123830" y="5830907"/>
            <a:ext cx="4651921" cy="840049"/>
          </a:xfrm>
          <a:prstGeom prst="wedgeRoundRectCallout">
            <a:avLst>
              <a:gd name="adj1" fmla="val -66873"/>
              <a:gd name="adj2" fmla="val -23318"/>
              <a:gd name="adj3" fmla="val 16667"/>
            </a:avLst>
          </a:prstGeom>
          <a:solidFill>
            <a:srgbClr val="FFFF99"/>
          </a:solidFill>
          <a:ln w="5715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50000"/>
              </a:lnSpc>
            </a:pPr>
            <a:r>
              <a:rPr lang="ja-JP" altLang="en-US" b="1" dirty="0">
                <a:solidFill>
                  <a:schemeClr val="tx2"/>
                </a:solidFill>
              </a:rPr>
              <a:t>さあ、壮大な大冒険を始めてみましょう！</a:t>
            </a:r>
            <a:endParaRPr lang="en-US" altLang="ja-JP" b="1" dirty="0">
              <a:solidFill>
                <a:schemeClr val="tx2"/>
              </a:solidFill>
            </a:endParaRPr>
          </a:p>
        </p:txBody>
      </p:sp>
      <p:sp>
        <p:nvSpPr>
          <p:cNvPr id="11" name="吹き出し: 角を丸めた四角形 10">
            <a:extLst>
              <a:ext uri="{FF2B5EF4-FFF2-40B4-BE49-F238E27FC236}">
                <a16:creationId xmlns:a16="http://schemas.microsoft.com/office/drawing/2014/main" id="{B4EB6E32-3853-A389-3E3E-346FA00834F5}"/>
              </a:ext>
            </a:extLst>
          </p:cNvPr>
          <p:cNvSpPr/>
          <p:nvPr/>
        </p:nvSpPr>
        <p:spPr>
          <a:xfrm>
            <a:off x="8860386" y="1381076"/>
            <a:ext cx="2893717" cy="858741"/>
          </a:xfrm>
          <a:prstGeom prst="wedgeRoundRectCallout">
            <a:avLst>
              <a:gd name="adj1" fmla="val -58653"/>
              <a:gd name="adj2" fmla="val -28442"/>
              <a:gd name="adj3" fmla="val 16667"/>
            </a:avLst>
          </a:prstGeom>
          <a:solidFill>
            <a:srgbClr val="FFFF99"/>
          </a:solidFill>
          <a:ln w="5715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50000"/>
              </a:lnSpc>
            </a:pPr>
            <a:r>
              <a:rPr lang="ja-JP" altLang="en-US" sz="1600" dirty="0">
                <a:solidFill>
                  <a:schemeClr val="tx2"/>
                </a:solidFill>
              </a:rPr>
              <a:t>音楽鳴ります。不要な場合はミュートください。</a:t>
            </a:r>
            <a:endParaRPr lang="en-US" altLang="ja-JP" sz="1600" dirty="0">
              <a:solidFill>
                <a:schemeClr val="tx2"/>
              </a:solidFill>
            </a:endParaRPr>
          </a:p>
        </p:txBody>
      </p:sp>
    </p:spTree>
    <p:extLst>
      <p:ext uri="{BB962C8B-B14F-4D97-AF65-F5344CB8AC3E}">
        <p14:creationId xmlns:p14="http://schemas.microsoft.com/office/powerpoint/2010/main" val="40601893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図 11">
            <a:extLst>
              <a:ext uri="{FF2B5EF4-FFF2-40B4-BE49-F238E27FC236}">
                <a16:creationId xmlns:a16="http://schemas.microsoft.com/office/drawing/2014/main" id="{AE005055-0A72-28C8-D19B-9F1055EE1FAF}"/>
              </a:ext>
            </a:extLst>
          </p:cNvPr>
          <p:cNvPicPr>
            <a:picLocks noChangeAspect="1"/>
          </p:cNvPicPr>
          <p:nvPr/>
        </p:nvPicPr>
        <p:blipFill>
          <a:blip r:embed="rId2"/>
          <a:stretch>
            <a:fillRect/>
          </a:stretch>
        </p:blipFill>
        <p:spPr>
          <a:xfrm>
            <a:off x="850892" y="2576815"/>
            <a:ext cx="6895819" cy="3884212"/>
          </a:xfrm>
          <a:prstGeom prst="rect">
            <a:avLst/>
          </a:prstGeom>
          <a:ln w="28575">
            <a:noFill/>
          </a:ln>
        </p:spPr>
      </p:pic>
      <p:sp>
        <p:nvSpPr>
          <p:cNvPr id="4" name="コンテンツ プレースホルダー 5">
            <a:extLst>
              <a:ext uri="{FF2B5EF4-FFF2-40B4-BE49-F238E27FC236}">
                <a16:creationId xmlns:a16="http://schemas.microsoft.com/office/drawing/2014/main" id="{AD7BAC8A-DFA8-A8A0-23B4-047F222F894E}"/>
              </a:ext>
            </a:extLst>
          </p:cNvPr>
          <p:cNvSpPr txBox="1">
            <a:spLocks/>
          </p:cNvSpPr>
          <p:nvPr/>
        </p:nvSpPr>
        <p:spPr>
          <a:xfrm>
            <a:off x="598997" y="2703444"/>
            <a:ext cx="10600225" cy="1534602"/>
          </a:xfrm>
          <a:prstGeom prst="rect">
            <a:avLst/>
          </a:prstGeom>
        </p:spPr>
        <p:txBody>
          <a:bodyPr lIns="109728" tIns="109728" rIns="109728" bIns="91440"/>
          <a:lstStyle>
            <a:lvl1pPr marL="228600" indent="-228600" algn="l" defTabSz="914400" rtl="0" eaLnBrk="1" latinLnBrk="0" hangingPunct="1">
              <a:lnSpc>
                <a:spcPct val="120000"/>
              </a:lnSpc>
              <a:spcBef>
                <a:spcPts val="1000"/>
              </a:spcBef>
              <a:buFont typeface="Arial" panose="020B0604020202020204" pitchFamily="34" charset="0"/>
              <a:buChar char="•"/>
              <a:defRPr sz="1800" kern="1200" spc="120">
                <a:solidFill>
                  <a:schemeClr val="tx1"/>
                </a:solidFill>
                <a:latin typeface="+mn-lt"/>
                <a:ea typeface="+mn-ea"/>
                <a:cs typeface="+mn-cs"/>
              </a:defRPr>
            </a:lvl1pPr>
            <a:lvl2pPr marL="274320" indent="0" algn="l" defTabSz="914400" rtl="0" eaLnBrk="1" latinLnBrk="0" hangingPunct="1">
              <a:lnSpc>
                <a:spcPct val="120000"/>
              </a:lnSpc>
              <a:spcBef>
                <a:spcPts val="500"/>
              </a:spcBef>
              <a:buFontTx/>
              <a:buNone/>
              <a:defRPr sz="1600" b="1" kern="1200" spc="120">
                <a:solidFill>
                  <a:schemeClr val="tx1"/>
                </a:solidFill>
                <a:latin typeface="+mn-lt"/>
                <a:ea typeface="+mn-ea"/>
                <a:cs typeface="+mn-cs"/>
              </a:defRPr>
            </a:lvl2pPr>
            <a:lvl3pPr marL="548640" indent="-228600" algn="l" defTabSz="914400" rtl="0" eaLnBrk="1" latinLnBrk="0" hangingPunct="1">
              <a:lnSpc>
                <a:spcPct val="120000"/>
              </a:lnSpc>
              <a:spcBef>
                <a:spcPts val="500"/>
              </a:spcBef>
              <a:buFont typeface="Arial" panose="020B0604020202020204" pitchFamily="34" charset="0"/>
              <a:buChar char="•"/>
              <a:defRPr sz="1400" kern="1200" spc="120">
                <a:solidFill>
                  <a:schemeClr val="tx1"/>
                </a:solidFill>
                <a:latin typeface="+mn-lt"/>
                <a:ea typeface="+mn-ea"/>
                <a:cs typeface="+mn-cs"/>
              </a:defRPr>
            </a:lvl3pPr>
            <a:lvl4pPr marL="594360" indent="0" algn="l" defTabSz="914400" rtl="0" eaLnBrk="1" latinLnBrk="0" hangingPunct="1">
              <a:lnSpc>
                <a:spcPct val="120000"/>
              </a:lnSpc>
              <a:spcBef>
                <a:spcPts val="500"/>
              </a:spcBef>
              <a:buFontTx/>
              <a:buNone/>
              <a:defRPr sz="1200" b="1" kern="1200" spc="120">
                <a:solidFill>
                  <a:schemeClr val="tx1"/>
                </a:solidFill>
                <a:latin typeface="+mn-lt"/>
                <a:ea typeface="+mn-ea"/>
                <a:cs typeface="+mn-cs"/>
              </a:defRPr>
            </a:lvl4pPr>
            <a:lvl5pPr marL="822960" indent="-228600" algn="l" defTabSz="914400" rtl="0" eaLnBrk="1" latinLnBrk="0" hangingPunct="1">
              <a:lnSpc>
                <a:spcPct val="120000"/>
              </a:lnSpc>
              <a:spcBef>
                <a:spcPts val="500"/>
              </a:spcBef>
              <a:buFont typeface="Arial" panose="020B0604020202020204" pitchFamily="34" charset="0"/>
              <a:buChar char="•"/>
              <a:defRPr sz="1200" kern="1200" spc="12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 lvl="1" algn="ctr">
              <a:lnSpc>
                <a:spcPct val="150000"/>
              </a:lnSpc>
            </a:pPr>
            <a:endParaRPr kumimoji="0" lang="en-US" altLang="ja-JP" sz="3600" dirty="0"/>
          </a:p>
        </p:txBody>
      </p:sp>
      <p:sp>
        <p:nvSpPr>
          <p:cNvPr id="2" name="正方形/長方形 1">
            <a:extLst>
              <a:ext uri="{FF2B5EF4-FFF2-40B4-BE49-F238E27FC236}">
                <a16:creationId xmlns:a16="http://schemas.microsoft.com/office/drawing/2014/main" id="{1B2AC775-592F-9C70-5CDB-A83E37904580}"/>
              </a:ext>
            </a:extLst>
          </p:cNvPr>
          <p:cNvSpPr/>
          <p:nvPr/>
        </p:nvSpPr>
        <p:spPr>
          <a:xfrm>
            <a:off x="598996" y="321848"/>
            <a:ext cx="4696574" cy="735756"/>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square" tIns="90000" bIns="90000" rtlCol="0" anchor="ctr" anchorCtr="1">
            <a:spAutoFit/>
          </a:bodyPr>
          <a:lstStyle/>
          <a:p>
            <a:pPr algn="ctr"/>
            <a:r>
              <a:rPr kumimoji="1" lang="ja-JP" altLang="en-US" sz="3600" b="1" dirty="0"/>
              <a:t>やっとゲーム紹介</a:t>
            </a:r>
          </a:p>
        </p:txBody>
      </p:sp>
      <p:pic>
        <p:nvPicPr>
          <p:cNvPr id="5" name="図 4">
            <a:extLst>
              <a:ext uri="{FF2B5EF4-FFF2-40B4-BE49-F238E27FC236}">
                <a16:creationId xmlns:a16="http://schemas.microsoft.com/office/drawing/2014/main" id="{9205CF2E-2B02-E720-AA2F-FD2E238D3564}"/>
              </a:ext>
            </a:extLst>
          </p:cNvPr>
          <p:cNvPicPr>
            <a:picLocks noChangeAspect="1"/>
          </p:cNvPicPr>
          <p:nvPr/>
        </p:nvPicPr>
        <p:blipFill>
          <a:blip r:embed="rId3"/>
          <a:stretch>
            <a:fillRect/>
          </a:stretch>
        </p:blipFill>
        <p:spPr>
          <a:xfrm>
            <a:off x="10233329" y="125257"/>
            <a:ext cx="1792164" cy="639606"/>
          </a:xfrm>
          <a:prstGeom prst="rect">
            <a:avLst/>
          </a:prstGeom>
          <a:ln>
            <a:solidFill>
              <a:schemeClr val="accent1"/>
            </a:solidFill>
          </a:ln>
        </p:spPr>
      </p:pic>
      <p:sp>
        <p:nvSpPr>
          <p:cNvPr id="6" name="コンテンツ プレースホルダー 5">
            <a:extLst>
              <a:ext uri="{FF2B5EF4-FFF2-40B4-BE49-F238E27FC236}">
                <a16:creationId xmlns:a16="http://schemas.microsoft.com/office/drawing/2014/main" id="{E7D1922D-4B05-B57B-6D69-4C19CD3AB390}"/>
              </a:ext>
            </a:extLst>
          </p:cNvPr>
          <p:cNvSpPr txBox="1">
            <a:spLocks/>
          </p:cNvSpPr>
          <p:nvPr/>
        </p:nvSpPr>
        <p:spPr>
          <a:xfrm>
            <a:off x="735495" y="1200647"/>
            <a:ext cx="10600225" cy="858741"/>
          </a:xfrm>
          <a:prstGeom prst="rect">
            <a:avLst/>
          </a:prstGeom>
        </p:spPr>
        <p:txBody>
          <a:bodyPr lIns="109728" tIns="109728" rIns="109728" bIns="91440"/>
          <a:lstStyle>
            <a:lvl1pPr marL="228600" indent="-228600" algn="l" defTabSz="914400" rtl="0" eaLnBrk="1" latinLnBrk="0" hangingPunct="1">
              <a:lnSpc>
                <a:spcPct val="120000"/>
              </a:lnSpc>
              <a:spcBef>
                <a:spcPts val="1000"/>
              </a:spcBef>
              <a:buFont typeface="Arial" panose="020B0604020202020204" pitchFamily="34" charset="0"/>
              <a:buChar char="•"/>
              <a:defRPr sz="1800" kern="1200" spc="120">
                <a:solidFill>
                  <a:schemeClr val="tx1"/>
                </a:solidFill>
                <a:latin typeface="+mn-lt"/>
                <a:ea typeface="+mn-ea"/>
                <a:cs typeface="+mn-cs"/>
              </a:defRPr>
            </a:lvl1pPr>
            <a:lvl2pPr marL="274320" indent="0" algn="l" defTabSz="914400" rtl="0" eaLnBrk="1" latinLnBrk="0" hangingPunct="1">
              <a:lnSpc>
                <a:spcPct val="120000"/>
              </a:lnSpc>
              <a:spcBef>
                <a:spcPts val="500"/>
              </a:spcBef>
              <a:buFontTx/>
              <a:buNone/>
              <a:defRPr sz="1600" b="1" kern="1200" spc="120">
                <a:solidFill>
                  <a:schemeClr val="tx1"/>
                </a:solidFill>
                <a:latin typeface="+mn-lt"/>
                <a:ea typeface="+mn-ea"/>
                <a:cs typeface="+mn-cs"/>
              </a:defRPr>
            </a:lvl2pPr>
            <a:lvl3pPr marL="548640" indent="-228600" algn="l" defTabSz="914400" rtl="0" eaLnBrk="1" latinLnBrk="0" hangingPunct="1">
              <a:lnSpc>
                <a:spcPct val="120000"/>
              </a:lnSpc>
              <a:spcBef>
                <a:spcPts val="500"/>
              </a:spcBef>
              <a:buFont typeface="Arial" panose="020B0604020202020204" pitchFamily="34" charset="0"/>
              <a:buChar char="•"/>
              <a:defRPr sz="1400" kern="1200" spc="120">
                <a:solidFill>
                  <a:schemeClr val="tx1"/>
                </a:solidFill>
                <a:latin typeface="+mn-lt"/>
                <a:ea typeface="+mn-ea"/>
                <a:cs typeface="+mn-cs"/>
              </a:defRPr>
            </a:lvl3pPr>
            <a:lvl4pPr marL="594360" indent="0" algn="l" defTabSz="914400" rtl="0" eaLnBrk="1" latinLnBrk="0" hangingPunct="1">
              <a:lnSpc>
                <a:spcPct val="120000"/>
              </a:lnSpc>
              <a:spcBef>
                <a:spcPts val="500"/>
              </a:spcBef>
              <a:buFontTx/>
              <a:buNone/>
              <a:defRPr sz="1200" b="1" kern="1200" spc="120">
                <a:solidFill>
                  <a:schemeClr val="tx1"/>
                </a:solidFill>
                <a:latin typeface="+mn-lt"/>
                <a:ea typeface="+mn-ea"/>
                <a:cs typeface="+mn-cs"/>
              </a:defRPr>
            </a:lvl4pPr>
            <a:lvl5pPr marL="822960" indent="-228600" algn="l" defTabSz="914400" rtl="0" eaLnBrk="1" latinLnBrk="0" hangingPunct="1">
              <a:lnSpc>
                <a:spcPct val="120000"/>
              </a:lnSpc>
              <a:spcBef>
                <a:spcPts val="500"/>
              </a:spcBef>
              <a:buFont typeface="Arial" panose="020B0604020202020204" pitchFamily="34" charset="0"/>
              <a:buChar char="•"/>
              <a:defRPr sz="1200" kern="1200" spc="12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 lvl="1">
              <a:lnSpc>
                <a:spcPct val="150000"/>
              </a:lnSpc>
            </a:pPr>
            <a:r>
              <a:rPr kumimoji="0" lang="ja-JP" altLang="en-US" sz="2400" dirty="0">
                <a:solidFill>
                  <a:schemeClr val="tx2"/>
                </a:solidFill>
              </a:rPr>
              <a:t>いきなりボスバトルです！説明は不要ですね！</a:t>
            </a:r>
            <a:br>
              <a:rPr kumimoji="0" lang="en-US" altLang="ja-JP" sz="2400" dirty="0">
                <a:solidFill>
                  <a:schemeClr val="tx2"/>
                </a:solidFill>
              </a:rPr>
            </a:br>
            <a:r>
              <a:rPr kumimoji="0" lang="ja-JP" altLang="en-US" sz="2400" dirty="0">
                <a:solidFill>
                  <a:schemeClr val="tx2"/>
                </a:solidFill>
              </a:rPr>
              <a:t>ボスや様々な</a:t>
            </a:r>
            <a:r>
              <a:rPr kumimoji="0" lang="en-US" altLang="ja-JP" sz="2400" dirty="0">
                <a:solidFill>
                  <a:schemeClr val="tx2"/>
                </a:solidFill>
              </a:rPr>
              <a:t>DX</a:t>
            </a:r>
            <a:r>
              <a:rPr kumimoji="0" lang="ja-JP" altLang="en-US" sz="2400" dirty="0">
                <a:solidFill>
                  <a:schemeClr val="tx2"/>
                </a:solidFill>
              </a:rPr>
              <a:t>（技や魔法）は実際のアプリでお楽しみください！</a:t>
            </a:r>
            <a:endParaRPr kumimoji="0" lang="en-US" altLang="ja-JP" sz="2400" dirty="0">
              <a:solidFill>
                <a:schemeClr val="tx2"/>
              </a:solidFill>
            </a:endParaRPr>
          </a:p>
        </p:txBody>
      </p:sp>
      <p:sp>
        <p:nvSpPr>
          <p:cNvPr id="8" name="吹き出し: 角を丸めた四角形 7">
            <a:extLst>
              <a:ext uri="{FF2B5EF4-FFF2-40B4-BE49-F238E27FC236}">
                <a16:creationId xmlns:a16="http://schemas.microsoft.com/office/drawing/2014/main" id="{AB720147-593C-FEC5-2A60-293A071F4173}"/>
              </a:ext>
            </a:extLst>
          </p:cNvPr>
          <p:cNvSpPr/>
          <p:nvPr/>
        </p:nvSpPr>
        <p:spPr>
          <a:xfrm>
            <a:off x="8077070" y="2576815"/>
            <a:ext cx="3746519" cy="715026"/>
          </a:xfrm>
          <a:prstGeom prst="wedgeRoundRectCallout">
            <a:avLst>
              <a:gd name="adj1" fmla="val -54634"/>
              <a:gd name="adj2" fmla="val -30855"/>
              <a:gd name="adj3" fmla="val 16667"/>
            </a:avLst>
          </a:prstGeom>
          <a:solidFill>
            <a:srgbClr val="FFFF99"/>
          </a:solidFill>
          <a:ln w="5715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50000"/>
              </a:lnSpc>
            </a:pPr>
            <a:r>
              <a:rPr lang="ja-JP" altLang="en-US" sz="1600" dirty="0">
                <a:solidFill>
                  <a:schemeClr val="tx1"/>
                </a:solidFill>
              </a:rPr>
              <a:t>あきらめるで前画面へ戻れます</a:t>
            </a:r>
            <a:endParaRPr lang="en-US" altLang="ja-JP" sz="1600" dirty="0">
              <a:solidFill>
                <a:schemeClr val="tx1"/>
              </a:solidFill>
            </a:endParaRPr>
          </a:p>
        </p:txBody>
      </p:sp>
      <p:sp>
        <p:nvSpPr>
          <p:cNvPr id="9" name="吹き出し: 角を丸めた四角形 8">
            <a:extLst>
              <a:ext uri="{FF2B5EF4-FFF2-40B4-BE49-F238E27FC236}">
                <a16:creationId xmlns:a16="http://schemas.microsoft.com/office/drawing/2014/main" id="{A52ECF47-8C7C-2CE3-87EE-DCCB534DEF81}"/>
              </a:ext>
            </a:extLst>
          </p:cNvPr>
          <p:cNvSpPr/>
          <p:nvPr/>
        </p:nvSpPr>
        <p:spPr>
          <a:xfrm>
            <a:off x="7998605" y="3454841"/>
            <a:ext cx="3824984" cy="1890871"/>
          </a:xfrm>
          <a:prstGeom prst="wedgeRoundRectCallout">
            <a:avLst>
              <a:gd name="adj1" fmla="val -58283"/>
              <a:gd name="adj2" fmla="val -25679"/>
              <a:gd name="adj3" fmla="val 16667"/>
            </a:avLst>
          </a:prstGeom>
          <a:solidFill>
            <a:srgbClr val="FFFF99"/>
          </a:solidFill>
          <a:ln w="5715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50000"/>
              </a:lnSpc>
            </a:pPr>
            <a:r>
              <a:rPr lang="ja-JP" altLang="en-US" sz="1600" b="1" dirty="0">
                <a:solidFill>
                  <a:srgbClr val="FF0000"/>
                </a:solidFill>
              </a:rPr>
              <a:t>★たまに不具合があります！</a:t>
            </a:r>
            <a:endParaRPr lang="en-US" altLang="ja-JP" sz="1600" b="1" dirty="0">
              <a:solidFill>
                <a:srgbClr val="FF0000"/>
              </a:solidFill>
            </a:endParaRPr>
          </a:p>
          <a:p>
            <a:pPr>
              <a:lnSpc>
                <a:spcPct val="150000"/>
              </a:lnSpc>
            </a:pPr>
            <a:r>
              <a:rPr lang="ja-JP" altLang="en-US" sz="1600" b="1" dirty="0">
                <a:solidFill>
                  <a:schemeClr val="tx1"/>
                </a:solidFill>
              </a:rPr>
              <a:t>→選択したキャラが表示されない場合があります。その時は「あきらめる」で戻ってもう一度始めれば出ます。</a:t>
            </a:r>
            <a:endParaRPr lang="en-US" altLang="ja-JP" sz="1600" b="1" dirty="0">
              <a:solidFill>
                <a:schemeClr val="tx1"/>
              </a:solidFill>
            </a:endParaRPr>
          </a:p>
        </p:txBody>
      </p:sp>
      <p:sp>
        <p:nvSpPr>
          <p:cNvPr id="10" name="吹き出し: 角を丸めた四角形 9">
            <a:extLst>
              <a:ext uri="{FF2B5EF4-FFF2-40B4-BE49-F238E27FC236}">
                <a16:creationId xmlns:a16="http://schemas.microsoft.com/office/drawing/2014/main" id="{81C99BFF-30D2-1A2C-204E-829F0BC7305B}"/>
              </a:ext>
            </a:extLst>
          </p:cNvPr>
          <p:cNvSpPr/>
          <p:nvPr/>
        </p:nvSpPr>
        <p:spPr>
          <a:xfrm>
            <a:off x="7998605" y="5614213"/>
            <a:ext cx="3818554" cy="914086"/>
          </a:xfrm>
          <a:prstGeom prst="wedgeRoundRectCallout">
            <a:avLst>
              <a:gd name="adj1" fmla="val -57903"/>
              <a:gd name="adj2" fmla="val -24265"/>
              <a:gd name="adj3" fmla="val 16667"/>
            </a:avLst>
          </a:prstGeom>
          <a:solidFill>
            <a:srgbClr val="FFFF99"/>
          </a:solidFill>
          <a:ln w="5715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50000"/>
              </a:lnSpc>
            </a:pPr>
            <a:r>
              <a:rPr lang="ja-JP" altLang="en-US" sz="1400" dirty="0">
                <a:solidFill>
                  <a:schemeClr val="tx2"/>
                </a:solidFill>
              </a:rPr>
              <a:t>キャラのステータス表示やスピード、バフ状態を表示（一番最初だけ表示遅れる）</a:t>
            </a:r>
            <a:endParaRPr lang="en-US" altLang="ja-JP" sz="1400" dirty="0">
              <a:solidFill>
                <a:schemeClr val="tx2"/>
              </a:solidFill>
            </a:endParaRPr>
          </a:p>
        </p:txBody>
      </p:sp>
    </p:spTree>
    <p:extLst>
      <p:ext uri="{BB962C8B-B14F-4D97-AF65-F5344CB8AC3E}">
        <p14:creationId xmlns:p14="http://schemas.microsoft.com/office/powerpoint/2010/main" val="34217067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コンテンツ プレースホルダー 5">
            <a:extLst>
              <a:ext uri="{FF2B5EF4-FFF2-40B4-BE49-F238E27FC236}">
                <a16:creationId xmlns:a16="http://schemas.microsoft.com/office/drawing/2014/main" id="{83FE711A-5F77-87AB-105B-54CFBFE6939A}"/>
              </a:ext>
            </a:extLst>
          </p:cNvPr>
          <p:cNvSpPr txBox="1">
            <a:spLocks/>
          </p:cNvSpPr>
          <p:nvPr/>
        </p:nvSpPr>
        <p:spPr>
          <a:xfrm>
            <a:off x="743879" y="1750930"/>
            <a:ext cx="10704242" cy="1100010"/>
          </a:xfrm>
          <a:prstGeom prst="rect">
            <a:avLst/>
          </a:prstGeom>
        </p:spPr>
        <p:txBody>
          <a:bodyPr lIns="109728" tIns="109728" rIns="109728" bIns="91440"/>
          <a:lstStyle>
            <a:lvl1pPr marL="228600" indent="-228600" algn="l" defTabSz="914400" rtl="0" eaLnBrk="1" latinLnBrk="0" hangingPunct="1">
              <a:lnSpc>
                <a:spcPct val="120000"/>
              </a:lnSpc>
              <a:spcBef>
                <a:spcPts val="1000"/>
              </a:spcBef>
              <a:buFont typeface="Arial" panose="020B0604020202020204" pitchFamily="34" charset="0"/>
              <a:buChar char="•"/>
              <a:defRPr sz="1800" kern="1200" spc="120">
                <a:solidFill>
                  <a:schemeClr val="tx1"/>
                </a:solidFill>
                <a:latin typeface="+mn-lt"/>
                <a:ea typeface="+mn-ea"/>
                <a:cs typeface="+mn-cs"/>
              </a:defRPr>
            </a:lvl1pPr>
            <a:lvl2pPr marL="274320" indent="0" algn="l" defTabSz="914400" rtl="0" eaLnBrk="1" latinLnBrk="0" hangingPunct="1">
              <a:lnSpc>
                <a:spcPct val="120000"/>
              </a:lnSpc>
              <a:spcBef>
                <a:spcPts val="500"/>
              </a:spcBef>
              <a:buFontTx/>
              <a:buNone/>
              <a:defRPr sz="1600" b="1" kern="1200" spc="120">
                <a:solidFill>
                  <a:schemeClr val="tx1"/>
                </a:solidFill>
                <a:latin typeface="+mn-lt"/>
                <a:ea typeface="+mn-ea"/>
                <a:cs typeface="+mn-cs"/>
              </a:defRPr>
            </a:lvl2pPr>
            <a:lvl3pPr marL="548640" indent="-228600" algn="l" defTabSz="914400" rtl="0" eaLnBrk="1" latinLnBrk="0" hangingPunct="1">
              <a:lnSpc>
                <a:spcPct val="120000"/>
              </a:lnSpc>
              <a:spcBef>
                <a:spcPts val="500"/>
              </a:spcBef>
              <a:buFont typeface="Arial" panose="020B0604020202020204" pitchFamily="34" charset="0"/>
              <a:buChar char="•"/>
              <a:defRPr sz="1400" kern="1200" spc="120">
                <a:solidFill>
                  <a:schemeClr val="tx1"/>
                </a:solidFill>
                <a:latin typeface="+mn-lt"/>
                <a:ea typeface="+mn-ea"/>
                <a:cs typeface="+mn-cs"/>
              </a:defRPr>
            </a:lvl3pPr>
            <a:lvl4pPr marL="594360" indent="0" algn="l" defTabSz="914400" rtl="0" eaLnBrk="1" latinLnBrk="0" hangingPunct="1">
              <a:lnSpc>
                <a:spcPct val="120000"/>
              </a:lnSpc>
              <a:spcBef>
                <a:spcPts val="500"/>
              </a:spcBef>
              <a:buFontTx/>
              <a:buNone/>
              <a:defRPr sz="1200" b="1" kern="1200" spc="120">
                <a:solidFill>
                  <a:schemeClr val="tx1"/>
                </a:solidFill>
                <a:latin typeface="+mn-lt"/>
                <a:ea typeface="+mn-ea"/>
                <a:cs typeface="+mn-cs"/>
              </a:defRPr>
            </a:lvl4pPr>
            <a:lvl5pPr marL="822960" indent="-228600" algn="l" defTabSz="914400" rtl="0" eaLnBrk="1" latinLnBrk="0" hangingPunct="1">
              <a:lnSpc>
                <a:spcPct val="120000"/>
              </a:lnSpc>
              <a:spcBef>
                <a:spcPts val="500"/>
              </a:spcBef>
              <a:buFont typeface="Arial" panose="020B0604020202020204" pitchFamily="34" charset="0"/>
              <a:buChar char="•"/>
              <a:defRPr sz="1200" kern="1200" spc="12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kumimoji="0" lang="ja-JP" altLang="en-US" sz="2000" b="0" dirty="0"/>
              <a:t>一般職から</a:t>
            </a:r>
            <a:r>
              <a:rPr kumimoji="0" lang="en-US" altLang="ja-JP" sz="2000" dirty="0"/>
              <a:t>SharePoint</a:t>
            </a:r>
            <a:r>
              <a:rPr kumimoji="0" lang="ja-JP" altLang="en-US" sz="2000" dirty="0"/>
              <a:t>、</a:t>
            </a:r>
            <a:r>
              <a:rPr kumimoji="0" lang="en-US" altLang="ja-JP" sz="2000" b="0" dirty="0"/>
              <a:t>C</a:t>
            </a:r>
            <a:r>
              <a:rPr kumimoji="0" lang="ja-JP" altLang="en-US" sz="2000" b="0" dirty="0"/>
              <a:t>＃系の技術者へ。そこから</a:t>
            </a:r>
            <a:r>
              <a:rPr kumimoji="0" lang="en-US" altLang="ja-JP" sz="2000" b="0" dirty="0"/>
              <a:t>Power</a:t>
            </a:r>
            <a:r>
              <a:rPr kumimoji="0" lang="ja-JP" altLang="en-US" sz="2000" b="0" dirty="0"/>
              <a:t> </a:t>
            </a:r>
            <a:r>
              <a:rPr kumimoji="0" lang="en-US" altLang="ja-JP" sz="2000" b="0" dirty="0"/>
              <a:t>Platform</a:t>
            </a:r>
            <a:r>
              <a:rPr kumimoji="0" lang="ja-JP" altLang="en-US" sz="2000" b="0" dirty="0"/>
              <a:t>技術者へ。</a:t>
            </a:r>
            <a:endParaRPr kumimoji="0" lang="en-US" altLang="ja-JP" sz="2000" b="0" dirty="0"/>
          </a:p>
          <a:p>
            <a:pPr marL="45720" lvl="1"/>
            <a:r>
              <a:rPr kumimoji="0" lang="ja-JP" altLang="en-US" sz="2000" b="0" dirty="0"/>
              <a:t>主にシステム開発や技術支援をやっています。得意分野は以下です。</a:t>
            </a:r>
            <a:endParaRPr kumimoji="0" lang="en-US" altLang="ja-JP" sz="2000" dirty="0"/>
          </a:p>
        </p:txBody>
      </p:sp>
      <p:sp>
        <p:nvSpPr>
          <p:cNvPr id="24" name="正方形/長方形 23">
            <a:extLst>
              <a:ext uri="{FF2B5EF4-FFF2-40B4-BE49-F238E27FC236}">
                <a16:creationId xmlns:a16="http://schemas.microsoft.com/office/drawing/2014/main" id="{80E5F524-8546-574D-E88D-4059E61EB784}"/>
              </a:ext>
            </a:extLst>
          </p:cNvPr>
          <p:cNvSpPr/>
          <p:nvPr/>
        </p:nvSpPr>
        <p:spPr>
          <a:xfrm>
            <a:off x="826829" y="2850940"/>
            <a:ext cx="3614106" cy="2169156"/>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nchorCtr="1"/>
          <a:lstStyle/>
          <a:p>
            <a:pPr algn="ctr"/>
            <a:r>
              <a:rPr lang="en-US" altLang="ja-JP" sz="2800" b="1" dirty="0"/>
              <a:t>Power</a:t>
            </a:r>
            <a:r>
              <a:rPr lang="ja-JP" altLang="en-US" sz="2800" b="1" dirty="0"/>
              <a:t> </a:t>
            </a:r>
            <a:r>
              <a:rPr lang="en-US" altLang="ja-JP" sz="2800" b="1" dirty="0"/>
              <a:t>Apps</a:t>
            </a:r>
          </a:p>
          <a:p>
            <a:pPr algn="ctr"/>
            <a:br>
              <a:rPr kumimoji="1" lang="en-US" altLang="ja-JP" sz="2000" b="1" dirty="0"/>
            </a:br>
            <a:r>
              <a:rPr kumimoji="1" lang="ja-JP" altLang="en-US" sz="2000" b="1" dirty="0"/>
              <a:t>キャンバスアプリ</a:t>
            </a:r>
            <a:br>
              <a:rPr kumimoji="1" lang="en-US" altLang="ja-JP" sz="2000" b="1" dirty="0"/>
            </a:br>
            <a:endParaRPr kumimoji="1" lang="en-US" altLang="ja-JP" sz="2000" b="1" dirty="0"/>
          </a:p>
          <a:p>
            <a:pPr algn="ctr"/>
            <a:r>
              <a:rPr lang="ja-JP" altLang="en-US" sz="2000" b="1" dirty="0"/>
              <a:t>モデル駆動型アプリ</a:t>
            </a:r>
            <a:endParaRPr kumimoji="1" lang="ja-JP" altLang="en-US" sz="2000" b="1" dirty="0"/>
          </a:p>
        </p:txBody>
      </p:sp>
      <p:sp>
        <p:nvSpPr>
          <p:cNvPr id="25" name="正方形/長方形 24">
            <a:extLst>
              <a:ext uri="{FF2B5EF4-FFF2-40B4-BE49-F238E27FC236}">
                <a16:creationId xmlns:a16="http://schemas.microsoft.com/office/drawing/2014/main" id="{5DF8E2C5-CAB6-A113-EA6C-68B13E33076F}"/>
              </a:ext>
            </a:extLst>
          </p:cNvPr>
          <p:cNvSpPr/>
          <p:nvPr/>
        </p:nvSpPr>
        <p:spPr>
          <a:xfrm>
            <a:off x="4558669" y="2850940"/>
            <a:ext cx="3509170" cy="1404496"/>
          </a:xfrm>
          <a:prstGeom prst="rect">
            <a:avLst/>
          </a:prstGeom>
          <a:solidFill>
            <a:srgbClr val="0070C0"/>
          </a:solidFill>
          <a:ln>
            <a:noFill/>
          </a:ln>
        </p:spPr>
        <p:style>
          <a:lnRef idx="0">
            <a:scrgbClr r="0" g="0" b="0"/>
          </a:lnRef>
          <a:fillRef idx="0">
            <a:scrgbClr r="0" g="0" b="0"/>
          </a:fillRef>
          <a:effectRef idx="0">
            <a:scrgbClr r="0" g="0" b="0"/>
          </a:effectRef>
          <a:fontRef idx="minor">
            <a:schemeClr val="lt1"/>
          </a:fontRef>
        </p:style>
        <p:txBody>
          <a:bodyPr rtlCol="0" anchor="ctr" anchorCtr="1"/>
          <a:lstStyle/>
          <a:p>
            <a:pPr algn="ctr"/>
            <a:r>
              <a:rPr lang="en-US" altLang="ja-JP" sz="2800" b="1" dirty="0"/>
              <a:t>Power</a:t>
            </a:r>
            <a:r>
              <a:rPr lang="ja-JP" altLang="en-US" sz="2800" b="1" dirty="0"/>
              <a:t> </a:t>
            </a:r>
            <a:endParaRPr lang="en-US" altLang="ja-JP" sz="2800" b="1" dirty="0"/>
          </a:p>
          <a:p>
            <a:pPr algn="ctr"/>
            <a:r>
              <a:rPr lang="en-US" altLang="ja-JP" sz="2800" b="1" dirty="0"/>
              <a:t>Automate</a:t>
            </a:r>
            <a:endParaRPr kumimoji="1" lang="ja-JP" altLang="en-US" sz="2800" b="1" dirty="0"/>
          </a:p>
        </p:txBody>
      </p:sp>
      <p:sp>
        <p:nvSpPr>
          <p:cNvPr id="26" name="正方形/長方形 25">
            <a:extLst>
              <a:ext uri="{FF2B5EF4-FFF2-40B4-BE49-F238E27FC236}">
                <a16:creationId xmlns:a16="http://schemas.microsoft.com/office/drawing/2014/main" id="{07072279-832D-439C-BFFC-029F2473A1DE}"/>
              </a:ext>
            </a:extLst>
          </p:cNvPr>
          <p:cNvSpPr/>
          <p:nvPr/>
        </p:nvSpPr>
        <p:spPr>
          <a:xfrm>
            <a:off x="5611003" y="4325578"/>
            <a:ext cx="2456837" cy="694518"/>
          </a:xfrm>
          <a:prstGeom prst="rect">
            <a:avLst/>
          </a:prstGeom>
          <a:solidFill>
            <a:srgbClr val="0070C0"/>
          </a:solidFill>
          <a:ln>
            <a:noFill/>
          </a:ln>
        </p:spPr>
        <p:style>
          <a:lnRef idx="0">
            <a:scrgbClr r="0" g="0" b="0"/>
          </a:lnRef>
          <a:fillRef idx="0">
            <a:scrgbClr r="0" g="0" b="0"/>
          </a:fillRef>
          <a:effectRef idx="0">
            <a:scrgbClr r="0" g="0" b="0"/>
          </a:effectRef>
          <a:fontRef idx="minor">
            <a:schemeClr val="lt1"/>
          </a:fontRef>
        </p:style>
        <p:txBody>
          <a:bodyPr rtlCol="0" anchor="ctr" anchorCtr="1"/>
          <a:lstStyle/>
          <a:p>
            <a:pPr algn="ctr"/>
            <a:r>
              <a:rPr lang="en-US" altLang="ja-JP" sz="1600" b="1" dirty="0"/>
              <a:t>Power</a:t>
            </a:r>
            <a:r>
              <a:rPr lang="ja-JP" altLang="en-US" sz="1600" b="1" dirty="0"/>
              <a:t> </a:t>
            </a:r>
            <a:r>
              <a:rPr lang="en-US" altLang="ja-JP" sz="1600" b="1" dirty="0"/>
              <a:t>Automate</a:t>
            </a:r>
            <a:r>
              <a:rPr lang="ja-JP" altLang="en-US" sz="1600" b="1" dirty="0"/>
              <a:t> </a:t>
            </a:r>
            <a:endParaRPr lang="en-US" altLang="ja-JP" sz="1600" b="1" dirty="0"/>
          </a:p>
          <a:p>
            <a:pPr algn="ctr"/>
            <a:r>
              <a:rPr lang="en-US" altLang="ja-JP" sz="1600" b="1" dirty="0"/>
              <a:t>for desktop</a:t>
            </a:r>
            <a:endParaRPr kumimoji="1" lang="ja-JP" altLang="en-US" sz="1600" b="1" dirty="0"/>
          </a:p>
        </p:txBody>
      </p:sp>
      <p:sp>
        <p:nvSpPr>
          <p:cNvPr id="27" name="正方形/長方形 26">
            <a:extLst>
              <a:ext uri="{FF2B5EF4-FFF2-40B4-BE49-F238E27FC236}">
                <a16:creationId xmlns:a16="http://schemas.microsoft.com/office/drawing/2014/main" id="{AA07C87B-F829-3301-7DB9-16FFC32409B4}"/>
              </a:ext>
            </a:extLst>
          </p:cNvPr>
          <p:cNvSpPr/>
          <p:nvPr/>
        </p:nvSpPr>
        <p:spPr>
          <a:xfrm>
            <a:off x="826830" y="5090239"/>
            <a:ext cx="3614106" cy="917948"/>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nchorCtr="1"/>
          <a:lstStyle/>
          <a:p>
            <a:pPr algn="ctr"/>
            <a:r>
              <a:rPr lang="en-US" altLang="ja-JP" sz="2400" b="1" dirty="0"/>
              <a:t>Dataverse</a:t>
            </a:r>
            <a:endParaRPr kumimoji="1" lang="ja-JP" altLang="en-US" sz="2400" b="1" dirty="0"/>
          </a:p>
        </p:txBody>
      </p:sp>
      <p:sp>
        <p:nvSpPr>
          <p:cNvPr id="28" name="正方形/長方形 27">
            <a:extLst>
              <a:ext uri="{FF2B5EF4-FFF2-40B4-BE49-F238E27FC236}">
                <a16:creationId xmlns:a16="http://schemas.microsoft.com/office/drawing/2014/main" id="{4E19495E-2788-E226-8E33-AA7749DB372A}"/>
              </a:ext>
            </a:extLst>
          </p:cNvPr>
          <p:cNvSpPr/>
          <p:nvPr/>
        </p:nvSpPr>
        <p:spPr>
          <a:xfrm>
            <a:off x="4558669" y="5097776"/>
            <a:ext cx="3509170" cy="917948"/>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nchorCtr="1"/>
          <a:lstStyle/>
          <a:p>
            <a:pPr algn="ctr"/>
            <a:r>
              <a:rPr lang="en-US" altLang="ja-JP" sz="2400" b="1" dirty="0"/>
              <a:t>SharePoint</a:t>
            </a:r>
            <a:endParaRPr kumimoji="1" lang="ja-JP" altLang="en-US" sz="2400" b="1" dirty="0"/>
          </a:p>
        </p:txBody>
      </p:sp>
      <p:pic>
        <p:nvPicPr>
          <p:cNvPr id="6" name="図 5" descr="黒い背景に白い文字のロゴ&#10;&#10;中程度の精度で自動的に生成された説明">
            <a:extLst>
              <a:ext uri="{FF2B5EF4-FFF2-40B4-BE49-F238E27FC236}">
                <a16:creationId xmlns:a16="http://schemas.microsoft.com/office/drawing/2014/main" id="{6059D308-109D-77AD-BD89-FBB307D3C7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86610" y="2850940"/>
            <a:ext cx="4234864" cy="3271325"/>
          </a:xfrm>
          <a:prstGeom prst="rect">
            <a:avLst/>
          </a:prstGeom>
        </p:spPr>
      </p:pic>
      <p:sp>
        <p:nvSpPr>
          <p:cNvPr id="2" name="正方形/長方形 1">
            <a:extLst>
              <a:ext uri="{FF2B5EF4-FFF2-40B4-BE49-F238E27FC236}">
                <a16:creationId xmlns:a16="http://schemas.microsoft.com/office/drawing/2014/main" id="{4FCD56A2-84EE-72B0-FEDC-9980CA8AA599}"/>
              </a:ext>
            </a:extLst>
          </p:cNvPr>
          <p:cNvSpPr/>
          <p:nvPr/>
        </p:nvSpPr>
        <p:spPr>
          <a:xfrm>
            <a:off x="598997" y="321848"/>
            <a:ext cx="2797173" cy="735756"/>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square" tIns="90000" bIns="90000" rtlCol="0" anchor="ctr" anchorCtr="1">
            <a:spAutoFit/>
          </a:bodyPr>
          <a:lstStyle/>
          <a:p>
            <a:pPr algn="ctr"/>
            <a:r>
              <a:rPr kumimoji="1" lang="ja-JP" altLang="en-US" sz="3600" b="1" dirty="0"/>
              <a:t>自己紹介</a:t>
            </a:r>
          </a:p>
        </p:txBody>
      </p:sp>
      <p:sp>
        <p:nvSpPr>
          <p:cNvPr id="5" name="正方形/長方形 4">
            <a:extLst>
              <a:ext uri="{FF2B5EF4-FFF2-40B4-BE49-F238E27FC236}">
                <a16:creationId xmlns:a16="http://schemas.microsoft.com/office/drawing/2014/main" id="{22CBDFAD-1C48-4DDF-4DBD-D89ACF6F95F0}"/>
              </a:ext>
            </a:extLst>
          </p:cNvPr>
          <p:cNvSpPr/>
          <p:nvPr/>
        </p:nvSpPr>
        <p:spPr>
          <a:xfrm>
            <a:off x="4558669" y="4325578"/>
            <a:ext cx="974225" cy="694518"/>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nchorCtr="1"/>
          <a:lstStyle/>
          <a:p>
            <a:pPr algn="ctr"/>
            <a:r>
              <a:rPr lang="en-US" altLang="ja-JP" sz="1600" b="1" dirty="0"/>
              <a:t>Power</a:t>
            </a:r>
            <a:r>
              <a:rPr lang="ja-JP" altLang="en-US" sz="1600" b="1" dirty="0"/>
              <a:t> </a:t>
            </a:r>
            <a:r>
              <a:rPr lang="en-US" altLang="ja-JP" sz="1600" b="1" dirty="0"/>
              <a:t>Pages</a:t>
            </a:r>
            <a:endParaRPr kumimoji="1" lang="ja-JP" altLang="en-US" sz="1600" b="1" dirty="0"/>
          </a:p>
        </p:txBody>
      </p:sp>
      <p:pic>
        <p:nvPicPr>
          <p:cNvPr id="9" name="グラフィックス 8">
            <a:extLst>
              <a:ext uri="{FF2B5EF4-FFF2-40B4-BE49-F238E27FC236}">
                <a16:creationId xmlns:a16="http://schemas.microsoft.com/office/drawing/2014/main" id="{A7BE722A-12BF-CAA5-90F4-7EAFA455BCB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72159" y="3006448"/>
            <a:ext cx="560269" cy="560269"/>
          </a:xfrm>
          <a:prstGeom prst="rect">
            <a:avLst/>
          </a:prstGeom>
        </p:spPr>
      </p:pic>
      <p:pic>
        <p:nvPicPr>
          <p:cNvPr id="11" name="グラフィックス 10">
            <a:extLst>
              <a:ext uri="{FF2B5EF4-FFF2-40B4-BE49-F238E27FC236}">
                <a16:creationId xmlns:a16="http://schemas.microsoft.com/office/drawing/2014/main" id="{F9FC058D-7B3C-D473-7217-E24DE20B519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744353" y="3006448"/>
            <a:ext cx="566264" cy="566264"/>
          </a:xfrm>
          <a:prstGeom prst="rect">
            <a:avLst/>
          </a:prstGeom>
        </p:spPr>
      </p:pic>
      <p:pic>
        <p:nvPicPr>
          <p:cNvPr id="13" name="グラフィックス 12">
            <a:extLst>
              <a:ext uri="{FF2B5EF4-FFF2-40B4-BE49-F238E27FC236}">
                <a16:creationId xmlns:a16="http://schemas.microsoft.com/office/drawing/2014/main" id="{CA1CA4A9-6CB0-4B6F-4FC9-4C73BC4AA6F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949630" y="4546401"/>
            <a:ext cx="241527" cy="241527"/>
          </a:xfrm>
          <a:prstGeom prst="rect">
            <a:avLst/>
          </a:prstGeom>
        </p:spPr>
      </p:pic>
      <p:pic>
        <p:nvPicPr>
          <p:cNvPr id="17" name="グラフィックス 16">
            <a:extLst>
              <a:ext uri="{FF2B5EF4-FFF2-40B4-BE49-F238E27FC236}">
                <a16:creationId xmlns:a16="http://schemas.microsoft.com/office/drawing/2014/main" id="{6E739299-80E6-6998-798E-E8F50281103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36038" y="5229947"/>
            <a:ext cx="574389" cy="574389"/>
          </a:xfrm>
          <a:prstGeom prst="rect">
            <a:avLst/>
          </a:prstGeom>
        </p:spPr>
      </p:pic>
      <p:pic>
        <p:nvPicPr>
          <p:cNvPr id="19" name="図 18" descr="ロゴ&#10;&#10;自動的に生成された説明">
            <a:extLst>
              <a:ext uri="{FF2B5EF4-FFF2-40B4-BE49-F238E27FC236}">
                <a16:creationId xmlns:a16="http://schemas.microsoft.com/office/drawing/2014/main" id="{11C3A532-C883-9A5E-8193-13A15FA1E49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522395" y="5188807"/>
            <a:ext cx="1081217" cy="720811"/>
          </a:xfrm>
          <a:prstGeom prst="rect">
            <a:avLst/>
          </a:prstGeom>
        </p:spPr>
      </p:pic>
      <p:pic>
        <p:nvPicPr>
          <p:cNvPr id="21" name="グラフィックス 20">
            <a:extLst>
              <a:ext uri="{FF2B5EF4-FFF2-40B4-BE49-F238E27FC236}">
                <a16:creationId xmlns:a16="http://schemas.microsoft.com/office/drawing/2014/main" id="{E3B9BF7D-AB23-929B-9EC1-97454265F46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765646" y="4625902"/>
            <a:ext cx="316418" cy="324052"/>
          </a:xfrm>
          <a:prstGeom prst="rect">
            <a:avLst/>
          </a:prstGeom>
        </p:spPr>
      </p:pic>
      <p:sp>
        <p:nvSpPr>
          <p:cNvPr id="3" name="コンテンツ プレースホルダー 5">
            <a:extLst>
              <a:ext uri="{FF2B5EF4-FFF2-40B4-BE49-F238E27FC236}">
                <a16:creationId xmlns:a16="http://schemas.microsoft.com/office/drawing/2014/main" id="{C5D2216D-D942-DD57-E02E-93734C56B63F}"/>
              </a:ext>
            </a:extLst>
          </p:cNvPr>
          <p:cNvSpPr txBox="1">
            <a:spLocks/>
          </p:cNvSpPr>
          <p:nvPr/>
        </p:nvSpPr>
        <p:spPr>
          <a:xfrm>
            <a:off x="725262" y="1062404"/>
            <a:ext cx="2204370" cy="735756"/>
          </a:xfrm>
          <a:prstGeom prst="rect">
            <a:avLst/>
          </a:prstGeom>
        </p:spPr>
        <p:txBody>
          <a:bodyPr lIns="109728" tIns="109728" rIns="109728" bIns="91440"/>
          <a:lstStyle>
            <a:lvl1pPr marL="228600" indent="-228600" algn="l" defTabSz="914400" rtl="0" eaLnBrk="1" latinLnBrk="0" hangingPunct="1">
              <a:lnSpc>
                <a:spcPct val="120000"/>
              </a:lnSpc>
              <a:spcBef>
                <a:spcPts val="1000"/>
              </a:spcBef>
              <a:buFont typeface="Arial" panose="020B0604020202020204" pitchFamily="34" charset="0"/>
              <a:buChar char="•"/>
              <a:defRPr sz="1800" kern="1200" spc="120">
                <a:solidFill>
                  <a:schemeClr val="tx1"/>
                </a:solidFill>
                <a:latin typeface="+mn-lt"/>
                <a:ea typeface="+mn-ea"/>
                <a:cs typeface="+mn-cs"/>
              </a:defRPr>
            </a:lvl1pPr>
            <a:lvl2pPr marL="274320" indent="0" algn="l" defTabSz="914400" rtl="0" eaLnBrk="1" latinLnBrk="0" hangingPunct="1">
              <a:lnSpc>
                <a:spcPct val="120000"/>
              </a:lnSpc>
              <a:spcBef>
                <a:spcPts val="500"/>
              </a:spcBef>
              <a:buFontTx/>
              <a:buNone/>
              <a:defRPr sz="1600" b="1" kern="1200" spc="120">
                <a:solidFill>
                  <a:schemeClr val="tx1"/>
                </a:solidFill>
                <a:latin typeface="+mn-lt"/>
                <a:ea typeface="+mn-ea"/>
                <a:cs typeface="+mn-cs"/>
              </a:defRPr>
            </a:lvl2pPr>
            <a:lvl3pPr marL="548640" indent="-228600" algn="l" defTabSz="914400" rtl="0" eaLnBrk="1" latinLnBrk="0" hangingPunct="1">
              <a:lnSpc>
                <a:spcPct val="120000"/>
              </a:lnSpc>
              <a:spcBef>
                <a:spcPts val="500"/>
              </a:spcBef>
              <a:buFont typeface="Arial" panose="020B0604020202020204" pitchFamily="34" charset="0"/>
              <a:buChar char="•"/>
              <a:defRPr sz="1400" kern="1200" spc="120">
                <a:solidFill>
                  <a:schemeClr val="tx1"/>
                </a:solidFill>
                <a:latin typeface="+mn-lt"/>
                <a:ea typeface="+mn-ea"/>
                <a:cs typeface="+mn-cs"/>
              </a:defRPr>
            </a:lvl3pPr>
            <a:lvl4pPr marL="594360" indent="0" algn="l" defTabSz="914400" rtl="0" eaLnBrk="1" latinLnBrk="0" hangingPunct="1">
              <a:lnSpc>
                <a:spcPct val="120000"/>
              </a:lnSpc>
              <a:spcBef>
                <a:spcPts val="500"/>
              </a:spcBef>
              <a:buFontTx/>
              <a:buNone/>
              <a:defRPr sz="1200" b="1" kern="1200" spc="120">
                <a:solidFill>
                  <a:schemeClr val="tx1"/>
                </a:solidFill>
                <a:latin typeface="+mn-lt"/>
                <a:ea typeface="+mn-ea"/>
                <a:cs typeface="+mn-cs"/>
              </a:defRPr>
            </a:lvl4pPr>
            <a:lvl5pPr marL="822960" indent="-228600" algn="l" defTabSz="914400" rtl="0" eaLnBrk="1" latinLnBrk="0" hangingPunct="1">
              <a:lnSpc>
                <a:spcPct val="120000"/>
              </a:lnSpc>
              <a:spcBef>
                <a:spcPts val="500"/>
              </a:spcBef>
              <a:buFont typeface="Arial" panose="020B0604020202020204" pitchFamily="34" charset="0"/>
              <a:buChar char="•"/>
              <a:defRPr sz="1200" kern="1200" spc="12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kumimoji="0" lang="ja-JP" altLang="en-US" sz="3200" b="1" dirty="0"/>
              <a:t>ヨウセイ  </a:t>
            </a:r>
            <a:r>
              <a:rPr kumimoji="0" lang="ja-JP" altLang="en-US" sz="2800" dirty="0"/>
              <a:t> </a:t>
            </a:r>
            <a:endParaRPr kumimoji="0" lang="en-US" altLang="ja-JP" sz="1800" dirty="0"/>
          </a:p>
        </p:txBody>
      </p:sp>
      <p:pic>
        <p:nvPicPr>
          <p:cNvPr id="7" name="図 6">
            <a:extLst>
              <a:ext uri="{FF2B5EF4-FFF2-40B4-BE49-F238E27FC236}">
                <a16:creationId xmlns:a16="http://schemas.microsoft.com/office/drawing/2014/main" id="{DC66C182-D240-A977-FAFD-502B197BCB32}"/>
              </a:ext>
            </a:extLst>
          </p:cNvPr>
          <p:cNvPicPr>
            <a:picLocks noChangeAspect="1"/>
          </p:cNvPicPr>
          <p:nvPr/>
        </p:nvPicPr>
        <p:blipFill rotWithShape="1">
          <a:blip r:embed="rId12"/>
          <a:srcRect l="3933" t="3258" r="2424" b="6628"/>
          <a:stretch/>
        </p:blipFill>
        <p:spPr>
          <a:xfrm>
            <a:off x="9969624" y="373877"/>
            <a:ext cx="1874918" cy="1271181"/>
          </a:xfrm>
          <a:prstGeom prst="rect">
            <a:avLst/>
          </a:prstGeom>
          <a:ln>
            <a:solidFill>
              <a:schemeClr val="tx1"/>
            </a:solidFill>
          </a:ln>
          <a:effectLst>
            <a:outerShdw blurRad="50800" dist="38100" dir="2700000" algn="tl" rotWithShape="0">
              <a:prstClr val="black">
                <a:alpha val="40000"/>
              </a:prstClr>
            </a:outerShdw>
          </a:effectLst>
        </p:spPr>
      </p:pic>
      <p:sp>
        <p:nvSpPr>
          <p:cNvPr id="10" name="コンテンツ プレースホルダー 5">
            <a:extLst>
              <a:ext uri="{FF2B5EF4-FFF2-40B4-BE49-F238E27FC236}">
                <a16:creationId xmlns:a16="http://schemas.microsoft.com/office/drawing/2014/main" id="{BD70CF5E-88B9-FB68-11DC-C46A63C0621D}"/>
              </a:ext>
            </a:extLst>
          </p:cNvPr>
          <p:cNvSpPr txBox="1">
            <a:spLocks/>
          </p:cNvSpPr>
          <p:nvPr/>
        </p:nvSpPr>
        <p:spPr>
          <a:xfrm>
            <a:off x="5611003" y="404059"/>
            <a:ext cx="4081898" cy="1219104"/>
          </a:xfrm>
          <a:prstGeom prst="rect">
            <a:avLst/>
          </a:prstGeom>
          <a:ln w="28575">
            <a:solidFill>
              <a:srgbClr val="FF3399"/>
            </a:solidFill>
          </a:ln>
        </p:spPr>
        <p:txBody>
          <a:bodyPr lIns="109728" tIns="109728" rIns="109728" bIns="91440"/>
          <a:lstStyle>
            <a:lvl1pPr marL="228600" indent="-228600" algn="l" defTabSz="914400" rtl="0" eaLnBrk="1" latinLnBrk="0" hangingPunct="1">
              <a:lnSpc>
                <a:spcPct val="120000"/>
              </a:lnSpc>
              <a:spcBef>
                <a:spcPts val="1000"/>
              </a:spcBef>
              <a:buFont typeface="Arial" panose="020B0604020202020204" pitchFamily="34" charset="0"/>
              <a:buChar char="•"/>
              <a:defRPr sz="1800" kern="1200" spc="120">
                <a:solidFill>
                  <a:schemeClr val="tx1"/>
                </a:solidFill>
                <a:latin typeface="+mn-lt"/>
                <a:ea typeface="+mn-ea"/>
                <a:cs typeface="+mn-cs"/>
              </a:defRPr>
            </a:lvl1pPr>
            <a:lvl2pPr marL="274320" indent="0" algn="l" defTabSz="914400" rtl="0" eaLnBrk="1" latinLnBrk="0" hangingPunct="1">
              <a:lnSpc>
                <a:spcPct val="120000"/>
              </a:lnSpc>
              <a:spcBef>
                <a:spcPts val="500"/>
              </a:spcBef>
              <a:buFontTx/>
              <a:buNone/>
              <a:defRPr sz="1600" b="1" kern="1200" spc="120">
                <a:solidFill>
                  <a:schemeClr val="tx1"/>
                </a:solidFill>
                <a:latin typeface="+mn-lt"/>
                <a:ea typeface="+mn-ea"/>
                <a:cs typeface="+mn-cs"/>
              </a:defRPr>
            </a:lvl2pPr>
            <a:lvl3pPr marL="548640" indent="-228600" algn="l" defTabSz="914400" rtl="0" eaLnBrk="1" latinLnBrk="0" hangingPunct="1">
              <a:lnSpc>
                <a:spcPct val="120000"/>
              </a:lnSpc>
              <a:spcBef>
                <a:spcPts val="500"/>
              </a:spcBef>
              <a:buFont typeface="Arial" panose="020B0604020202020204" pitchFamily="34" charset="0"/>
              <a:buChar char="•"/>
              <a:defRPr sz="1400" kern="1200" spc="120">
                <a:solidFill>
                  <a:schemeClr val="tx1"/>
                </a:solidFill>
                <a:latin typeface="+mn-lt"/>
                <a:ea typeface="+mn-ea"/>
                <a:cs typeface="+mn-cs"/>
              </a:defRPr>
            </a:lvl3pPr>
            <a:lvl4pPr marL="594360" indent="0" algn="l" defTabSz="914400" rtl="0" eaLnBrk="1" latinLnBrk="0" hangingPunct="1">
              <a:lnSpc>
                <a:spcPct val="120000"/>
              </a:lnSpc>
              <a:spcBef>
                <a:spcPts val="500"/>
              </a:spcBef>
              <a:buFontTx/>
              <a:buNone/>
              <a:defRPr sz="1200" b="1" kern="1200" spc="120">
                <a:solidFill>
                  <a:schemeClr val="tx1"/>
                </a:solidFill>
                <a:latin typeface="+mn-lt"/>
                <a:ea typeface="+mn-ea"/>
                <a:cs typeface="+mn-cs"/>
              </a:defRPr>
            </a:lvl4pPr>
            <a:lvl5pPr marL="822960" indent="-228600" algn="l" defTabSz="914400" rtl="0" eaLnBrk="1" latinLnBrk="0" hangingPunct="1">
              <a:lnSpc>
                <a:spcPct val="120000"/>
              </a:lnSpc>
              <a:spcBef>
                <a:spcPts val="500"/>
              </a:spcBef>
              <a:buFont typeface="Arial" panose="020B0604020202020204" pitchFamily="34" charset="0"/>
              <a:buChar char="•"/>
              <a:defRPr sz="1200" kern="1200" spc="12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fontAlgn="base">
              <a:lnSpc>
                <a:spcPct val="100000"/>
              </a:lnSpc>
              <a:buNone/>
            </a:pPr>
            <a:r>
              <a:rPr lang="en-US" altLang="ja-JP" sz="2400" b="1" i="0" dirty="0">
                <a:solidFill>
                  <a:schemeClr val="tx2"/>
                </a:solidFill>
                <a:latin typeface="Arial" panose="020B0604020202020204" pitchFamily="34" charset="0"/>
              </a:rPr>
              <a:t>Microsoft MVP </a:t>
            </a:r>
            <a:br>
              <a:rPr lang="en-US" altLang="ja-JP" sz="2000" b="1" i="0" dirty="0">
                <a:solidFill>
                  <a:schemeClr val="tx2"/>
                </a:solidFill>
                <a:latin typeface="Arial" panose="020B0604020202020204" pitchFamily="34" charset="0"/>
              </a:rPr>
            </a:br>
            <a:r>
              <a:rPr lang="en-US" altLang="ja-JP" b="1" i="0" dirty="0">
                <a:solidFill>
                  <a:schemeClr val="tx2"/>
                </a:solidFill>
                <a:latin typeface="Arial" panose="020B0604020202020204" pitchFamily="34" charset="0"/>
              </a:rPr>
              <a:t>for Business Applications</a:t>
            </a:r>
            <a:br>
              <a:rPr lang="en-US" altLang="ja-JP" b="1" i="0" dirty="0">
                <a:solidFill>
                  <a:schemeClr val="tx2"/>
                </a:solidFill>
                <a:latin typeface="Arial" panose="020B0604020202020204" pitchFamily="34" charset="0"/>
              </a:rPr>
            </a:br>
            <a:r>
              <a:rPr lang="en-US" altLang="ja-JP" b="1" i="0" dirty="0">
                <a:solidFill>
                  <a:schemeClr val="tx2"/>
                </a:solidFill>
                <a:latin typeface="Arial" panose="020B0604020202020204" pitchFamily="34" charset="0"/>
              </a:rPr>
              <a:t>Power Apps , Power Automate</a:t>
            </a:r>
          </a:p>
          <a:p>
            <a:pPr marL="0" indent="0" algn="l" fontAlgn="base">
              <a:lnSpc>
                <a:spcPct val="100000"/>
              </a:lnSpc>
              <a:buNone/>
            </a:pPr>
            <a:endParaRPr lang="en-US" altLang="ja-JP" sz="2000" b="1" i="0" dirty="0">
              <a:solidFill>
                <a:srgbClr val="000000"/>
              </a:solidFill>
              <a:latin typeface="Arial" panose="020B0604020202020204" pitchFamily="34" charset="0"/>
            </a:endParaRPr>
          </a:p>
        </p:txBody>
      </p:sp>
    </p:spTree>
    <p:extLst>
      <p:ext uri="{BB962C8B-B14F-4D97-AF65-F5344CB8AC3E}">
        <p14:creationId xmlns:p14="http://schemas.microsoft.com/office/powerpoint/2010/main" val="205585068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図 12">
            <a:extLst>
              <a:ext uri="{FF2B5EF4-FFF2-40B4-BE49-F238E27FC236}">
                <a16:creationId xmlns:a16="http://schemas.microsoft.com/office/drawing/2014/main" id="{4C023B1A-F5A4-FCB7-E519-FC978A1A4BFA}"/>
              </a:ext>
            </a:extLst>
          </p:cNvPr>
          <p:cNvPicPr>
            <a:picLocks noChangeAspect="1"/>
          </p:cNvPicPr>
          <p:nvPr/>
        </p:nvPicPr>
        <p:blipFill>
          <a:blip r:embed="rId2"/>
          <a:stretch>
            <a:fillRect/>
          </a:stretch>
        </p:blipFill>
        <p:spPr>
          <a:xfrm>
            <a:off x="850892" y="2576815"/>
            <a:ext cx="6937717" cy="3901625"/>
          </a:xfrm>
          <a:prstGeom prst="rect">
            <a:avLst/>
          </a:prstGeom>
        </p:spPr>
      </p:pic>
      <p:sp>
        <p:nvSpPr>
          <p:cNvPr id="4" name="コンテンツ プレースホルダー 5">
            <a:extLst>
              <a:ext uri="{FF2B5EF4-FFF2-40B4-BE49-F238E27FC236}">
                <a16:creationId xmlns:a16="http://schemas.microsoft.com/office/drawing/2014/main" id="{AD7BAC8A-DFA8-A8A0-23B4-047F222F894E}"/>
              </a:ext>
            </a:extLst>
          </p:cNvPr>
          <p:cNvSpPr txBox="1">
            <a:spLocks/>
          </p:cNvSpPr>
          <p:nvPr/>
        </p:nvSpPr>
        <p:spPr>
          <a:xfrm>
            <a:off x="598997" y="2703444"/>
            <a:ext cx="10600225" cy="1534602"/>
          </a:xfrm>
          <a:prstGeom prst="rect">
            <a:avLst/>
          </a:prstGeom>
        </p:spPr>
        <p:txBody>
          <a:bodyPr lIns="109728" tIns="109728" rIns="109728" bIns="91440"/>
          <a:lstStyle>
            <a:lvl1pPr marL="228600" indent="-228600" algn="l" defTabSz="914400" rtl="0" eaLnBrk="1" latinLnBrk="0" hangingPunct="1">
              <a:lnSpc>
                <a:spcPct val="120000"/>
              </a:lnSpc>
              <a:spcBef>
                <a:spcPts val="1000"/>
              </a:spcBef>
              <a:buFont typeface="Arial" panose="020B0604020202020204" pitchFamily="34" charset="0"/>
              <a:buChar char="•"/>
              <a:defRPr sz="1800" kern="1200" spc="120">
                <a:solidFill>
                  <a:schemeClr val="tx1"/>
                </a:solidFill>
                <a:latin typeface="+mn-lt"/>
                <a:ea typeface="+mn-ea"/>
                <a:cs typeface="+mn-cs"/>
              </a:defRPr>
            </a:lvl1pPr>
            <a:lvl2pPr marL="274320" indent="0" algn="l" defTabSz="914400" rtl="0" eaLnBrk="1" latinLnBrk="0" hangingPunct="1">
              <a:lnSpc>
                <a:spcPct val="120000"/>
              </a:lnSpc>
              <a:spcBef>
                <a:spcPts val="500"/>
              </a:spcBef>
              <a:buFontTx/>
              <a:buNone/>
              <a:defRPr sz="1600" b="1" kern="1200" spc="120">
                <a:solidFill>
                  <a:schemeClr val="tx1"/>
                </a:solidFill>
                <a:latin typeface="+mn-lt"/>
                <a:ea typeface="+mn-ea"/>
                <a:cs typeface="+mn-cs"/>
              </a:defRPr>
            </a:lvl2pPr>
            <a:lvl3pPr marL="548640" indent="-228600" algn="l" defTabSz="914400" rtl="0" eaLnBrk="1" latinLnBrk="0" hangingPunct="1">
              <a:lnSpc>
                <a:spcPct val="120000"/>
              </a:lnSpc>
              <a:spcBef>
                <a:spcPts val="500"/>
              </a:spcBef>
              <a:buFont typeface="Arial" panose="020B0604020202020204" pitchFamily="34" charset="0"/>
              <a:buChar char="•"/>
              <a:defRPr sz="1400" kern="1200" spc="120">
                <a:solidFill>
                  <a:schemeClr val="tx1"/>
                </a:solidFill>
                <a:latin typeface="+mn-lt"/>
                <a:ea typeface="+mn-ea"/>
                <a:cs typeface="+mn-cs"/>
              </a:defRPr>
            </a:lvl3pPr>
            <a:lvl4pPr marL="594360" indent="0" algn="l" defTabSz="914400" rtl="0" eaLnBrk="1" latinLnBrk="0" hangingPunct="1">
              <a:lnSpc>
                <a:spcPct val="120000"/>
              </a:lnSpc>
              <a:spcBef>
                <a:spcPts val="500"/>
              </a:spcBef>
              <a:buFontTx/>
              <a:buNone/>
              <a:defRPr sz="1200" b="1" kern="1200" spc="120">
                <a:solidFill>
                  <a:schemeClr val="tx1"/>
                </a:solidFill>
                <a:latin typeface="+mn-lt"/>
                <a:ea typeface="+mn-ea"/>
                <a:cs typeface="+mn-cs"/>
              </a:defRPr>
            </a:lvl4pPr>
            <a:lvl5pPr marL="822960" indent="-228600" algn="l" defTabSz="914400" rtl="0" eaLnBrk="1" latinLnBrk="0" hangingPunct="1">
              <a:lnSpc>
                <a:spcPct val="120000"/>
              </a:lnSpc>
              <a:spcBef>
                <a:spcPts val="500"/>
              </a:spcBef>
              <a:buFont typeface="Arial" panose="020B0604020202020204" pitchFamily="34" charset="0"/>
              <a:buChar char="•"/>
              <a:defRPr sz="1200" kern="1200" spc="12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 lvl="1" algn="ctr">
              <a:lnSpc>
                <a:spcPct val="150000"/>
              </a:lnSpc>
            </a:pPr>
            <a:endParaRPr kumimoji="0" lang="en-US" altLang="ja-JP" sz="3600" dirty="0"/>
          </a:p>
        </p:txBody>
      </p:sp>
      <p:sp>
        <p:nvSpPr>
          <p:cNvPr id="2" name="正方形/長方形 1">
            <a:extLst>
              <a:ext uri="{FF2B5EF4-FFF2-40B4-BE49-F238E27FC236}">
                <a16:creationId xmlns:a16="http://schemas.microsoft.com/office/drawing/2014/main" id="{1B2AC775-592F-9C70-5CDB-A83E37904580}"/>
              </a:ext>
            </a:extLst>
          </p:cNvPr>
          <p:cNvSpPr/>
          <p:nvPr/>
        </p:nvSpPr>
        <p:spPr>
          <a:xfrm>
            <a:off x="598996" y="321848"/>
            <a:ext cx="4696574" cy="735756"/>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square" tIns="90000" bIns="90000" rtlCol="0" anchor="ctr" anchorCtr="1">
            <a:spAutoFit/>
          </a:bodyPr>
          <a:lstStyle/>
          <a:p>
            <a:pPr algn="ctr"/>
            <a:r>
              <a:rPr kumimoji="1" lang="ja-JP" altLang="en-US" sz="3600" b="1" dirty="0"/>
              <a:t>やっとゲーム紹介</a:t>
            </a:r>
          </a:p>
        </p:txBody>
      </p:sp>
      <p:pic>
        <p:nvPicPr>
          <p:cNvPr id="5" name="図 4">
            <a:extLst>
              <a:ext uri="{FF2B5EF4-FFF2-40B4-BE49-F238E27FC236}">
                <a16:creationId xmlns:a16="http://schemas.microsoft.com/office/drawing/2014/main" id="{9205CF2E-2B02-E720-AA2F-FD2E238D3564}"/>
              </a:ext>
            </a:extLst>
          </p:cNvPr>
          <p:cNvPicPr>
            <a:picLocks noChangeAspect="1"/>
          </p:cNvPicPr>
          <p:nvPr/>
        </p:nvPicPr>
        <p:blipFill>
          <a:blip r:embed="rId3"/>
          <a:stretch>
            <a:fillRect/>
          </a:stretch>
        </p:blipFill>
        <p:spPr>
          <a:xfrm>
            <a:off x="10233329" y="125257"/>
            <a:ext cx="1792164" cy="639606"/>
          </a:xfrm>
          <a:prstGeom prst="rect">
            <a:avLst/>
          </a:prstGeom>
          <a:ln>
            <a:solidFill>
              <a:schemeClr val="accent1"/>
            </a:solidFill>
          </a:ln>
        </p:spPr>
      </p:pic>
      <p:sp>
        <p:nvSpPr>
          <p:cNvPr id="6" name="コンテンツ プレースホルダー 5">
            <a:extLst>
              <a:ext uri="{FF2B5EF4-FFF2-40B4-BE49-F238E27FC236}">
                <a16:creationId xmlns:a16="http://schemas.microsoft.com/office/drawing/2014/main" id="{E7D1922D-4B05-B57B-6D69-4C19CD3AB390}"/>
              </a:ext>
            </a:extLst>
          </p:cNvPr>
          <p:cNvSpPr txBox="1">
            <a:spLocks/>
          </p:cNvSpPr>
          <p:nvPr/>
        </p:nvSpPr>
        <p:spPr>
          <a:xfrm>
            <a:off x="735495" y="1200647"/>
            <a:ext cx="10600225" cy="858741"/>
          </a:xfrm>
          <a:prstGeom prst="rect">
            <a:avLst/>
          </a:prstGeom>
        </p:spPr>
        <p:txBody>
          <a:bodyPr lIns="109728" tIns="109728" rIns="109728" bIns="91440"/>
          <a:lstStyle>
            <a:lvl1pPr marL="228600" indent="-228600" algn="l" defTabSz="914400" rtl="0" eaLnBrk="1" latinLnBrk="0" hangingPunct="1">
              <a:lnSpc>
                <a:spcPct val="120000"/>
              </a:lnSpc>
              <a:spcBef>
                <a:spcPts val="1000"/>
              </a:spcBef>
              <a:buFont typeface="Arial" panose="020B0604020202020204" pitchFamily="34" charset="0"/>
              <a:buChar char="•"/>
              <a:defRPr sz="1800" kern="1200" spc="120">
                <a:solidFill>
                  <a:schemeClr val="tx1"/>
                </a:solidFill>
                <a:latin typeface="+mn-lt"/>
                <a:ea typeface="+mn-ea"/>
                <a:cs typeface="+mn-cs"/>
              </a:defRPr>
            </a:lvl1pPr>
            <a:lvl2pPr marL="274320" indent="0" algn="l" defTabSz="914400" rtl="0" eaLnBrk="1" latinLnBrk="0" hangingPunct="1">
              <a:lnSpc>
                <a:spcPct val="120000"/>
              </a:lnSpc>
              <a:spcBef>
                <a:spcPts val="500"/>
              </a:spcBef>
              <a:buFontTx/>
              <a:buNone/>
              <a:defRPr sz="1600" b="1" kern="1200" spc="120">
                <a:solidFill>
                  <a:schemeClr val="tx1"/>
                </a:solidFill>
                <a:latin typeface="+mn-lt"/>
                <a:ea typeface="+mn-ea"/>
                <a:cs typeface="+mn-cs"/>
              </a:defRPr>
            </a:lvl2pPr>
            <a:lvl3pPr marL="548640" indent="-228600" algn="l" defTabSz="914400" rtl="0" eaLnBrk="1" latinLnBrk="0" hangingPunct="1">
              <a:lnSpc>
                <a:spcPct val="120000"/>
              </a:lnSpc>
              <a:spcBef>
                <a:spcPts val="500"/>
              </a:spcBef>
              <a:buFont typeface="Arial" panose="020B0604020202020204" pitchFamily="34" charset="0"/>
              <a:buChar char="•"/>
              <a:defRPr sz="1400" kern="1200" spc="120">
                <a:solidFill>
                  <a:schemeClr val="tx1"/>
                </a:solidFill>
                <a:latin typeface="+mn-lt"/>
                <a:ea typeface="+mn-ea"/>
                <a:cs typeface="+mn-cs"/>
              </a:defRPr>
            </a:lvl3pPr>
            <a:lvl4pPr marL="594360" indent="0" algn="l" defTabSz="914400" rtl="0" eaLnBrk="1" latinLnBrk="0" hangingPunct="1">
              <a:lnSpc>
                <a:spcPct val="120000"/>
              </a:lnSpc>
              <a:spcBef>
                <a:spcPts val="500"/>
              </a:spcBef>
              <a:buFontTx/>
              <a:buNone/>
              <a:defRPr sz="1200" b="1" kern="1200" spc="120">
                <a:solidFill>
                  <a:schemeClr val="tx1"/>
                </a:solidFill>
                <a:latin typeface="+mn-lt"/>
                <a:ea typeface="+mn-ea"/>
                <a:cs typeface="+mn-cs"/>
              </a:defRPr>
            </a:lvl4pPr>
            <a:lvl5pPr marL="822960" indent="-228600" algn="l" defTabSz="914400" rtl="0" eaLnBrk="1" latinLnBrk="0" hangingPunct="1">
              <a:lnSpc>
                <a:spcPct val="120000"/>
              </a:lnSpc>
              <a:spcBef>
                <a:spcPts val="500"/>
              </a:spcBef>
              <a:buFont typeface="Arial" panose="020B0604020202020204" pitchFamily="34" charset="0"/>
              <a:buChar char="•"/>
              <a:defRPr sz="1200" kern="1200" spc="12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 lvl="1">
              <a:lnSpc>
                <a:spcPct val="150000"/>
              </a:lnSpc>
            </a:pPr>
            <a:r>
              <a:rPr kumimoji="0" lang="ja-JP" altLang="en-US" sz="2400" dirty="0">
                <a:solidFill>
                  <a:schemeClr val="tx2"/>
                </a:solidFill>
              </a:rPr>
              <a:t>いきなりボスバトルです！説明は不要ですね！</a:t>
            </a:r>
            <a:br>
              <a:rPr kumimoji="0" lang="en-US" altLang="ja-JP" sz="2400" dirty="0">
                <a:solidFill>
                  <a:schemeClr val="tx2"/>
                </a:solidFill>
              </a:rPr>
            </a:br>
            <a:r>
              <a:rPr kumimoji="0" lang="ja-JP" altLang="en-US" sz="2400" dirty="0">
                <a:solidFill>
                  <a:schemeClr val="tx2"/>
                </a:solidFill>
              </a:rPr>
              <a:t>ボスや様々な</a:t>
            </a:r>
            <a:r>
              <a:rPr kumimoji="0" lang="en-US" altLang="ja-JP" sz="2400" dirty="0">
                <a:solidFill>
                  <a:schemeClr val="tx2"/>
                </a:solidFill>
              </a:rPr>
              <a:t>DX</a:t>
            </a:r>
            <a:r>
              <a:rPr kumimoji="0" lang="ja-JP" altLang="en-US" sz="2400" dirty="0">
                <a:solidFill>
                  <a:schemeClr val="tx2"/>
                </a:solidFill>
              </a:rPr>
              <a:t>（技や魔法）は実際のアプリでお楽しみください！</a:t>
            </a:r>
            <a:endParaRPr kumimoji="0" lang="en-US" altLang="ja-JP" sz="2400" dirty="0">
              <a:solidFill>
                <a:schemeClr val="tx2"/>
              </a:solidFill>
            </a:endParaRPr>
          </a:p>
        </p:txBody>
      </p:sp>
      <p:sp>
        <p:nvSpPr>
          <p:cNvPr id="8" name="吹き出し: 角を丸めた四角形 7">
            <a:extLst>
              <a:ext uri="{FF2B5EF4-FFF2-40B4-BE49-F238E27FC236}">
                <a16:creationId xmlns:a16="http://schemas.microsoft.com/office/drawing/2014/main" id="{AB720147-593C-FEC5-2A60-293A071F4173}"/>
              </a:ext>
            </a:extLst>
          </p:cNvPr>
          <p:cNvSpPr/>
          <p:nvPr/>
        </p:nvSpPr>
        <p:spPr>
          <a:xfrm>
            <a:off x="7910093" y="2495172"/>
            <a:ext cx="3746519" cy="2148299"/>
          </a:xfrm>
          <a:prstGeom prst="wedgeRoundRectCallout">
            <a:avLst>
              <a:gd name="adj1" fmla="val -57181"/>
              <a:gd name="adj2" fmla="val -15403"/>
              <a:gd name="adj3" fmla="val 16667"/>
            </a:avLst>
          </a:prstGeom>
          <a:solidFill>
            <a:srgbClr val="FFFF99"/>
          </a:solidFill>
          <a:ln w="5715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50000"/>
              </a:lnSpc>
            </a:pPr>
            <a:r>
              <a:rPr lang="ja-JP" altLang="en-US" sz="1600" dirty="0">
                <a:solidFill>
                  <a:schemeClr val="tx1"/>
                </a:solidFill>
              </a:rPr>
              <a:t>コマンドからアクションを選択</a:t>
            </a:r>
            <a:endParaRPr lang="en-US" altLang="ja-JP" sz="1600" dirty="0">
              <a:solidFill>
                <a:schemeClr val="tx1"/>
              </a:solidFill>
            </a:endParaRPr>
          </a:p>
          <a:p>
            <a:pPr>
              <a:lnSpc>
                <a:spcPct val="150000"/>
              </a:lnSpc>
            </a:pPr>
            <a:r>
              <a:rPr lang="ja-JP" altLang="en-US" sz="1600" b="1" dirty="0">
                <a:solidFill>
                  <a:schemeClr val="tx1"/>
                </a:solidFill>
              </a:rPr>
              <a:t>・たたかう　・ぼうぎょ</a:t>
            </a:r>
            <a:endParaRPr lang="en-US" altLang="ja-JP" sz="1600" b="1" dirty="0">
              <a:solidFill>
                <a:schemeClr val="tx1"/>
              </a:solidFill>
            </a:endParaRPr>
          </a:p>
          <a:p>
            <a:pPr>
              <a:lnSpc>
                <a:spcPct val="150000"/>
              </a:lnSpc>
            </a:pPr>
            <a:r>
              <a:rPr lang="ja-JP" altLang="en-US" sz="1600" b="1" dirty="0">
                <a:solidFill>
                  <a:schemeClr val="tx1"/>
                </a:solidFill>
              </a:rPr>
              <a:t>・</a:t>
            </a:r>
            <a:r>
              <a:rPr lang="ja-JP" altLang="en-US" sz="1600" b="1" dirty="0">
                <a:solidFill>
                  <a:srgbClr val="FF3399"/>
                </a:solidFill>
              </a:rPr>
              <a:t>わざやまほう（スキルによる）</a:t>
            </a:r>
            <a:endParaRPr lang="en-US" altLang="ja-JP" sz="1600" b="1" dirty="0">
              <a:solidFill>
                <a:srgbClr val="FF3399"/>
              </a:solidFill>
            </a:endParaRPr>
          </a:p>
          <a:p>
            <a:pPr>
              <a:lnSpc>
                <a:spcPct val="150000"/>
              </a:lnSpc>
            </a:pPr>
            <a:r>
              <a:rPr lang="ja-JP" altLang="en-US" sz="1600" b="1" dirty="0">
                <a:solidFill>
                  <a:srgbClr val="FF3399"/>
                </a:solidFill>
              </a:rPr>
              <a:t>・アイテム</a:t>
            </a:r>
            <a:r>
              <a:rPr lang="ja-JP" altLang="en-US" sz="1600" dirty="0">
                <a:solidFill>
                  <a:srgbClr val="FF3399"/>
                </a:solidFill>
              </a:rPr>
              <a:t>（共通で使用。使える個数は固定）</a:t>
            </a:r>
            <a:endParaRPr lang="en-US" altLang="ja-JP" sz="1600" dirty="0">
              <a:solidFill>
                <a:srgbClr val="FF3399"/>
              </a:solidFill>
            </a:endParaRPr>
          </a:p>
        </p:txBody>
      </p:sp>
      <p:sp>
        <p:nvSpPr>
          <p:cNvPr id="10" name="吹き出し: 角を丸めた四角形 9">
            <a:extLst>
              <a:ext uri="{FF2B5EF4-FFF2-40B4-BE49-F238E27FC236}">
                <a16:creationId xmlns:a16="http://schemas.microsoft.com/office/drawing/2014/main" id="{81C99BFF-30D2-1A2C-204E-829F0BC7305B}"/>
              </a:ext>
            </a:extLst>
          </p:cNvPr>
          <p:cNvSpPr/>
          <p:nvPr/>
        </p:nvSpPr>
        <p:spPr>
          <a:xfrm>
            <a:off x="7910093" y="4770099"/>
            <a:ext cx="3667007" cy="1875061"/>
          </a:xfrm>
          <a:prstGeom prst="wedgeRoundRectCallout">
            <a:avLst>
              <a:gd name="adj1" fmla="val -57903"/>
              <a:gd name="adj2" fmla="val -24265"/>
              <a:gd name="adj3" fmla="val 16667"/>
            </a:avLst>
          </a:prstGeom>
          <a:solidFill>
            <a:srgbClr val="FFFF99"/>
          </a:solidFill>
          <a:ln w="5715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50000"/>
              </a:lnSpc>
            </a:pPr>
            <a:r>
              <a:rPr lang="ja-JP" altLang="en-US" sz="1600" b="1" dirty="0">
                <a:solidFill>
                  <a:schemeClr val="tx2"/>
                </a:solidFill>
              </a:rPr>
              <a:t>わざやまほう、アイテムを選択すると選択画面が出ます。</a:t>
            </a:r>
            <a:endParaRPr lang="en-US" altLang="ja-JP" sz="1600" b="1" dirty="0">
              <a:solidFill>
                <a:schemeClr val="tx2"/>
              </a:solidFill>
            </a:endParaRPr>
          </a:p>
          <a:p>
            <a:pPr>
              <a:lnSpc>
                <a:spcPct val="150000"/>
              </a:lnSpc>
            </a:pPr>
            <a:r>
              <a:rPr lang="ja-JP" altLang="en-US" sz="1600" b="1" dirty="0">
                <a:solidFill>
                  <a:schemeClr val="tx2"/>
                </a:solidFill>
              </a:rPr>
              <a:t>対象選択するものはキャラ選択も。</a:t>
            </a:r>
            <a:endParaRPr lang="en-US" altLang="ja-JP" sz="1600" b="1" dirty="0">
              <a:solidFill>
                <a:schemeClr val="tx2"/>
              </a:solidFill>
            </a:endParaRPr>
          </a:p>
          <a:p>
            <a:pPr>
              <a:lnSpc>
                <a:spcPct val="150000"/>
              </a:lnSpc>
            </a:pPr>
            <a:r>
              <a:rPr lang="ja-JP" altLang="en-US" sz="1600" dirty="0">
                <a:solidFill>
                  <a:schemeClr val="tx2"/>
                </a:solidFill>
              </a:rPr>
              <a:t>情報アイコン（モダン）で説明も見れます！</a:t>
            </a:r>
            <a:endParaRPr lang="en-US" altLang="ja-JP" sz="1600" dirty="0">
              <a:solidFill>
                <a:schemeClr val="tx2"/>
              </a:solidFill>
            </a:endParaRPr>
          </a:p>
        </p:txBody>
      </p:sp>
    </p:spTree>
    <p:extLst>
      <p:ext uri="{BB962C8B-B14F-4D97-AF65-F5344CB8AC3E}">
        <p14:creationId xmlns:p14="http://schemas.microsoft.com/office/powerpoint/2010/main" val="27420523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コンテンツ プレースホルダー 5">
            <a:extLst>
              <a:ext uri="{FF2B5EF4-FFF2-40B4-BE49-F238E27FC236}">
                <a16:creationId xmlns:a16="http://schemas.microsoft.com/office/drawing/2014/main" id="{AD7BAC8A-DFA8-A8A0-23B4-047F222F894E}"/>
              </a:ext>
            </a:extLst>
          </p:cNvPr>
          <p:cNvSpPr txBox="1">
            <a:spLocks/>
          </p:cNvSpPr>
          <p:nvPr/>
        </p:nvSpPr>
        <p:spPr>
          <a:xfrm>
            <a:off x="598997" y="2703444"/>
            <a:ext cx="10600225" cy="1534602"/>
          </a:xfrm>
          <a:prstGeom prst="rect">
            <a:avLst/>
          </a:prstGeom>
        </p:spPr>
        <p:txBody>
          <a:bodyPr lIns="109728" tIns="109728" rIns="109728" bIns="91440"/>
          <a:lstStyle>
            <a:lvl1pPr marL="228600" indent="-228600" algn="l" defTabSz="914400" rtl="0" eaLnBrk="1" latinLnBrk="0" hangingPunct="1">
              <a:lnSpc>
                <a:spcPct val="120000"/>
              </a:lnSpc>
              <a:spcBef>
                <a:spcPts val="1000"/>
              </a:spcBef>
              <a:buFont typeface="Arial" panose="020B0604020202020204" pitchFamily="34" charset="0"/>
              <a:buChar char="•"/>
              <a:defRPr sz="1800" kern="1200" spc="120">
                <a:solidFill>
                  <a:schemeClr val="tx1"/>
                </a:solidFill>
                <a:latin typeface="+mn-lt"/>
                <a:ea typeface="+mn-ea"/>
                <a:cs typeface="+mn-cs"/>
              </a:defRPr>
            </a:lvl1pPr>
            <a:lvl2pPr marL="274320" indent="0" algn="l" defTabSz="914400" rtl="0" eaLnBrk="1" latinLnBrk="0" hangingPunct="1">
              <a:lnSpc>
                <a:spcPct val="120000"/>
              </a:lnSpc>
              <a:spcBef>
                <a:spcPts val="500"/>
              </a:spcBef>
              <a:buFontTx/>
              <a:buNone/>
              <a:defRPr sz="1600" b="1" kern="1200" spc="120">
                <a:solidFill>
                  <a:schemeClr val="tx1"/>
                </a:solidFill>
                <a:latin typeface="+mn-lt"/>
                <a:ea typeface="+mn-ea"/>
                <a:cs typeface="+mn-cs"/>
              </a:defRPr>
            </a:lvl2pPr>
            <a:lvl3pPr marL="548640" indent="-228600" algn="l" defTabSz="914400" rtl="0" eaLnBrk="1" latinLnBrk="0" hangingPunct="1">
              <a:lnSpc>
                <a:spcPct val="120000"/>
              </a:lnSpc>
              <a:spcBef>
                <a:spcPts val="500"/>
              </a:spcBef>
              <a:buFont typeface="Arial" panose="020B0604020202020204" pitchFamily="34" charset="0"/>
              <a:buChar char="•"/>
              <a:defRPr sz="1400" kern="1200" spc="120">
                <a:solidFill>
                  <a:schemeClr val="tx1"/>
                </a:solidFill>
                <a:latin typeface="+mn-lt"/>
                <a:ea typeface="+mn-ea"/>
                <a:cs typeface="+mn-cs"/>
              </a:defRPr>
            </a:lvl3pPr>
            <a:lvl4pPr marL="594360" indent="0" algn="l" defTabSz="914400" rtl="0" eaLnBrk="1" latinLnBrk="0" hangingPunct="1">
              <a:lnSpc>
                <a:spcPct val="120000"/>
              </a:lnSpc>
              <a:spcBef>
                <a:spcPts val="500"/>
              </a:spcBef>
              <a:buFontTx/>
              <a:buNone/>
              <a:defRPr sz="1200" b="1" kern="1200" spc="120">
                <a:solidFill>
                  <a:schemeClr val="tx1"/>
                </a:solidFill>
                <a:latin typeface="+mn-lt"/>
                <a:ea typeface="+mn-ea"/>
                <a:cs typeface="+mn-cs"/>
              </a:defRPr>
            </a:lvl4pPr>
            <a:lvl5pPr marL="822960" indent="-228600" algn="l" defTabSz="914400" rtl="0" eaLnBrk="1" latinLnBrk="0" hangingPunct="1">
              <a:lnSpc>
                <a:spcPct val="120000"/>
              </a:lnSpc>
              <a:spcBef>
                <a:spcPts val="500"/>
              </a:spcBef>
              <a:buFont typeface="Arial" panose="020B0604020202020204" pitchFamily="34" charset="0"/>
              <a:buChar char="•"/>
              <a:defRPr sz="1200" kern="1200" spc="12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 lvl="1" algn="ctr">
              <a:lnSpc>
                <a:spcPct val="150000"/>
              </a:lnSpc>
            </a:pPr>
            <a:endParaRPr kumimoji="0" lang="en-US" altLang="ja-JP" sz="3600" dirty="0"/>
          </a:p>
        </p:txBody>
      </p:sp>
      <p:sp>
        <p:nvSpPr>
          <p:cNvPr id="2" name="正方形/長方形 1">
            <a:extLst>
              <a:ext uri="{FF2B5EF4-FFF2-40B4-BE49-F238E27FC236}">
                <a16:creationId xmlns:a16="http://schemas.microsoft.com/office/drawing/2014/main" id="{1B2AC775-592F-9C70-5CDB-A83E37904580}"/>
              </a:ext>
            </a:extLst>
          </p:cNvPr>
          <p:cNvSpPr/>
          <p:nvPr/>
        </p:nvSpPr>
        <p:spPr>
          <a:xfrm>
            <a:off x="598996" y="321848"/>
            <a:ext cx="4696574" cy="735756"/>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square" tIns="90000" bIns="90000" rtlCol="0" anchor="ctr" anchorCtr="1">
            <a:spAutoFit/>
          </a:bodyPr>
          <a:lstStyle/>
          <a:p>
            <a:pPr algn="ctr"/>
            <a:r>
              <a:rPr kumimoji="1" lang="ja-JP" altLang="en-US" sz="3600" b="1" dirty="0"/>
              <a:t>やっとゲーム紹介</a:t>
            </a:r>
          </a:p>
        </p:txBody>
      </p:sp>
      <p:pic>
        <p:nvPicPr>
          <p:cNvPr id="5" name="図 4">
            <a:extLst>
              <a:ext uri="{FF2B5EF4-FFF2-40B4-BE49-F238E27FC236}">
                <a16:creationId xmlns:a16="http://schemas.microsoft.com/office/drawing/2014/main" id="{9205CF2E-2B02-E720-AA2F-FD2E238D3564}"/>
              </a:ext>
            </a:extLst>
          </p:cNvPr>
          <p:cNvPicPr>
            <a:picLocks noChangeAspect="1"/>
          </p:cNvPicPr>
          <p:nvPr/>
        </p:nvPicPr>
        <p:blipFill>
          <a:blip r:embed="rId2"/>
          <a:stretch>
            <a:fillRect/>
          </a:stretch>
        </p:blipFill>
        <p:spPr>
          <a:xfrm>
            <a:off x="10233329" y="125257"/>
            <a:ext cx="1792164" cy="639606"/>
          </a:xfrm>
          <a:prstGeom prst="rect">
            <a:avLst/>
          </a:prstGeom>
          <a:ln>
            <a:solidFill>
              <a:schemeClr val="accent1"/>
            </a:solidFill>
          </a:ln>
        </p:spPr>
      </p:pic>
      <p:sp>
        <p:nvSpPr>
          <p:cNvPr id="6" name="コンテンツ プレースホルダー 5">
            <a:extLst>
              <a:ext uri="{FF2B5EF4-FFF2-40B4-BE49-F238E27FC236}">
                <a16:creationId xmlns:a16="http://schemas.microsoft.com/office/drawing/2014/main" id="{E7D1922D-4B05-B57B-6D69-4C19CD3AB390}"/>
              </a:ext>
            </a:extLst>
          </p:cNvPr>
          <p:cNvSpPr txBox="1">
            <a:spLocks/>
          </p:cNvSpPr>
          <p:nvPr/>
        </p:nvSpPr>
        <p:spPr>
          <a:xfrm>
            <a:off x="735495" y="1200647"/>
            <a:ext cx="10600225" cy="858741"/>
          </a:xfrm>
          <a:prstGeom prst="rect">
            <a:avLst/>
          </a:prstGeom>
        </p:spPr>
        <p:txBody>
          <a:bodyPr lIns="109728" tIns="109728" rIns="109728" bIns="91440"/>
          <a:lstStyle>
            <a:lvl1pPr marL="228600" indent="-228600" algn="l" defTabSz="914400" rtl="0" eaLnBrk="1" latinLnBrk="0" hangingPunct="1">
              <a:lnSpc>
                <a:spcPct val="120000"/>
              </a:lnSpc>
              <a:spcBef>
                <a:spcPts val="1000"/>
              </a:spcBef>
              <a:buFont typeface="Arial" panose="020B0604020202020204" pitchFamily="34" charset="0"/>
              <a:buChar char="•"/>
              <a:defRPr sz="1800" kern="1200" spc="120">
                <a:solidFill>
                  <a:schemeClr val="tx1"/>
                </a:solidFill>
                <a:latin typeface="+mn-lt"/>
                <a:ea typeface="+mn-ea"/>
                <a:cs typeface="+mn-cs"/>
              </a:defRPr>
            </a:lvl1pPr>
            <a:lvl2pPr marL="274320" indent="0" algn="l" defTabSz="914400" rtl="0" eaLnBrk="1" latinLnBrk="0" hangingPunct="1">
              <a:lnSpc>
                <a:spcPct val="120000"/>
              </a:lnSpc>
              <a:spcBef>
                <a:spcPts val="500"/>
              </a:spcBef>
              <a:buFontTx/>
              <a:buNone/>
              <a:defRPr sz="1600" b="1" kern="1200" spc="120">
                <a:solidFill>
                  <a:schemeClr val="tx1"/>
                </a:solidFill>
                <a:latin typeface="+mn-lt"/>
                <a:ea typeface="+mn-ea"/>
                <a:cs typeface="+mn-cs"/>
              </a:defRPr>
            </a:lvl2pPr>
            <a:lvl3pPr marL="548640" indent="-228600" algn="l" defTabSz="914400" rtl="0" eaLnBrk="1" latinLnBrk="0" hangingPunct="1">
              <a:lnSpc>
                <a:spcPct val="120000"/>
              </a:lnSpc>
              <a:spcBef>
                <a:spcPts val="500"/>
              </a:spcBef>
              <a:buFont typeface="Arial" panose="020B0604020202020204" pitchFamily="34" charset="0"/>
              <a:buChar char="•"/>
              <a:defRPr sz="1400" kern="1200" spc="120">
                <a:solidFill>
                  <a:schemeClr val="tx1"/>
                </a:solidFill>
                <a:latin typeface="+mn-lt"/>
                <a:ea typeface="+mn-ea"/>
                <a:cs typeface="+mn-cs"/>
              </a:defRPr>
            </a:lvl3pPr>
            <a:lvl4pPr marL="594360" indent="0" algn="l" defTabSz="914400" rtl="0" eaLnBrk="1" latinLnBrk="0" hangingPunct="1">
              <a:lnSpc>
                <a:spcPct val="120000"/>
              </a:lnSpc>
              <a:spcBef>
                <a:spcPts val="500"/>
              </a:spcBef>
              <a:buFontTx/>
              <a:buNone/>
              <a:defRPr sz="1200" b="1" kern="1200" spc="120">
                <a:solidFill>
                  <a:schemeClr val="tx1"/>
                </a:solidFill>
                <a:latin typeface="+mn-lt"/>
                <a:ea typeface="+mn-ea"/>
                <a:cs typeface="+mn-cs"/>
              </a:defRPr>
            </a:lvl4pPr>
            <a:lvl5pPr marL="822960" indent="-228600" algn="l" defTabSz="914400" rtl="0" eaLnBrk="1" latinLnBrk="0" hangingPunct="1">
              <a:lnSpc>
                <a:spcPct val="120000"/>
              </a:lnSpc>
              <a:spcBef>
                <a:spcPts val="500"/>
              </a:spcBef>
              <a:buFont typeface="Arial" panose="020B0604020202020204" pitchFamily="34" charset="0"/>
              <a:buChar char="•"/>
              <a:defRPr sz="1200" kern="1200" spc="12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 lvl="1">
              <a:lnSpc>
                <a:spcPct val="150000"/>
              </a:lnSpc>
            </a:pPr>
            <a:r>
              <a:rPr kumimoji="0" lang="ja-JP" altLang="en-US" sz="2400" dirty="0">
                <a:solidFill>
                  <a:schemeClr val="tx2"/>
                </a:solidFill>
              </a:rPr>
              <a:t>キャラ特性</a:t>
            </a:r>
            <a:endParaRPr kumimoji="0" lang="en-US" altLang="ja-JP" sz="2400" dirty="0">
              <a:solidFill>
                <a:schemeClr val="tx2"/>
              </a:solidFill>
            </a:endParaRPr>
          </a:p>
          <a:p>
            <a:pPr marL="45720" lvl="1">
              <a:lnSpc>
                <a:spcPct val="150000"/>
              </a:lnSpc>
            </a:pPr>
            <a:r>
              <a:rPr kumimoji="0" lang="ja-JP" altLang="en-US" sz="2000" dirty="0">
                <a:solidFill>
                  <a:schemeClr val="tx2"/>
                </a:solidFill>
              </a:rPr>
              <a:t>・</a:t>
            </a:r>
            <a:r>
              <a:rPr kumimoji="0" lang="en-US" altLang="ja-JP" sz="2000" dirty="0">
                <a:solidFill>
                  <a:schemeClr val="tx2"/>
                </a:solidFill>
              </a:rPr>
              <a:t>Power</a:t>
            </a:r>
            <a:r>
              <a:rPr kumimoji="0" lang="ja-JP" altLang="en-US" sz="2000" dirty="0">
                <a:solidFill>
                  <a:schemeClr val="tx2"/>
                </a:solidFill>
              </a:rPr>
              <a:t> </a:t>
            </a:r>
            <a:r>
              <a:rPr kumimoji="0" lang="en-US" altLang="ja-JP" sz="2000" dirty="0">
                <a:solidFill>
                  <a:schemeClr val="tx2"/>
                </a:solidFill>
              </a:rPr>
              <a:t>Apps</a:t>
            </a:r>
            <a:r>
              <a:rPr kumimoji="0" lang="ja-JP" altLang="en-US" sz="2000" dirty="0">
                <a:solidFill>
                  <a:schemeClr val="tx2"/>
                </a:solidFill>
              </a:rPr>
              <a:t> ：戦士風　（初期値：ぴーた）</a:t>
            </a:r>
            <a:endParaRPr kumimoji="0" lang="en-US" altLang="ja-JP" sz="2000" dirty="0">
              <a:solidFill>
                <a:schemeClr val="tx2"/>
              </a:solidFill>
            </a:endParaRPr>
          </a:p>
          <a:p>
            <a:pPr marL="45720" lvl="1">
              <a:lnSpc>
                <a:spcPct val="150000"/>
              </a:lnSpc>
            </a:pPr>
            <a:r>
              <a:rPr kumimoji="0" lang="ja-JP" altLang="en-US" sz="2000" b="0" dirty="0">
                <a:solidFill>
                  <a:schemeClr val="tx2"/>
                </a:solidFill>
              </a:rPr>
              <a:t>　特性：</a:t>
            </a:r>
            <a:r>
              <a:rPr kumimoji="0" lang="en-US" altLang="ja-JP" sz="2000" b="0" dirty="0">
                <a:solidFill>
                  <a:schemeClr val="tx2"/>
                </a:solidFill>
              </a:rPr>
              <a:t>HP</a:t>
            </a:r>
            <a:r>
              <a:rPr kumimoji="0" lang="ja-JP" altLang="en-US" sz="2000" b="0" dirty="0">
                <a:solidFill>
                  <a:schemeClr val="tx2"/>
                </a:solidFill>
              </a:rPr>
              <a:t>、攻撃、防御が高い。速度、</a:t>
            </a:r>
            <a:r>
              <a:rPr kumimoji="0" lang="en-US" altLang="ja-JP" sz="2000" b="0" dirty="0">
                <a:solidFill>
                  <a:schemeClr val="tx2"/>
                </a:solidFill>
              </a:rPr>
              <a:t>MP</a:t>
            </a:r>
            <a:r>
              <a:rPr kumimoji="0" lang="ja-JP" altLang="en-US" sz="2000" b="0" dirty="0">
                <a:solidFill>
                  <a:schemeClr val="tx2"/>
                </a:solidFill>
              </a:rPr>
              <a:t>は低い（魔力は使ってない）</a:t>
            </a:r>
            <a:endParaRPr kumimoji="0" lang="en-US" altLang="ja-JP" sz="2000" b="0" dirty="0">
              <a:solidFill>
                <a:schemeClr val="tx2"/>
              </a:solidFill>
            </a:endParaRPr>
          </a:p>
          <a:p>
            <a:pPr marL="45720" lvl="1">
              <a:lnSpc>
                <a:spcPct val="150000"/>
              </a:lnSpc>
            </a:pPr>
            <a:r>
              <a:rPr kumimoji="0" lang="ja-JP" altLang="en-US" sz="2000" dirty="0">
                <a:solidFill>
                  <a:schemeClr val="tx2"/>
                </a:solidFill>
              </a:rPr>
              <a:t>・</a:t>
            </a:r>
            <a:r>
              <a:rPr kumimoji="0" lang="en-US" altLang="ja-JP" sz="2000" dirty="0">
                <a:solidFill>
                  <a:schemeClr val="tx2"/>
                </a:solidFill>
              </a:rPr>
              <a:t>Power</a:t>
            </a:r>
            <a:r>
              <a:rPr kumimoji="0" lang="ja-JP" altLang="en-US" sz="2000" dirty="0">
                <a:solidFill>
                  <a:schemeClr val="tx2"/>
                </a:solidFill>
              </a:rPr>
              <a:t> </a:t>
            </a:r>
            <a:r>
              <a:rPr kumimoji="0" lang="en-US" altLang="ja-JP" sz="2000" dirty="0">
                <a:solidFill>
                  <a:schemeClr val="tx2"/>
                </a:solidFill>
              </a:rPr>
              <a:t>Automate</a:t>
            </a:r>
            <a:r>
              <a:rPr kumimoji="0" lang="ja-JP" altLang="en-US" sz="2000" dirty="0">
                <a:solidFill>
                  <a:schemeClr val="tx2"/>
                </a:solidFill>
              </a:rPr>
              <a:t>：魔法使い風（初期値：ぱわ代）</a:t>
            </a:r>
            <a:endParaRPr kumimoji="0" lang="en-US" altLang="ja-JP" sz="2000" dirty="0">
              <a:solidFill>
                <a:schemeClr val="tx2"/>
              </a:solidFill>
            </a:endParaRPr>
          </a:p>
          <a:p>
            <a:pPr marL="45720" lvl="1">
              <a:lnSpc>
                <a:spcPct val="150000"/>
              </a:lnSpc>
            </a:pPr>
            <a:r>
              <a:rPr kumimoji="0" lang="ja-JP" altLang="en-US" sz="2000" b="0" dirty="0">
                <a:solidFill>
                  <a:schemeClr val="tx2"/>
                </a:solidFill>
              </a:rPr>
              <a:t>　特性：</a:t>
            </a:r>
            <a:r>
              <a:rPr kumimoji="0" lang="en-US" altLang="ja-JP" sz="2000" b="0" dirty="0">
                <a:solidFill>
                  <a:schemeClr val="tx2"/>
                </a:solidFill>
              </a:rPr>
              <a:t>MP</a:t>
            </a:r>
            <a:r>
              <a:rPr kumimoji="0" lang="ja-JP" altLang="en-US" sz="2000" b="0" dirty="0">
                <a:solidFill>
                  <a:schemeClr val="tx2"/>
                </a:solidFill>
              </a:rPr>
              <a:t>、魔力、速度が高い。</a:t>
            </a:r>
            <a:r>
              <a:rPr kumimoji="0" lang="en-US" altLang="ja-JP" sz="2000" b="0" dirty="0">
                <a:solidFill>
                  <a:schemeClr val="tx2"/>
                </a:solidFill>
              </a:rPr>
              <a:t>HP</a:t>
            </a:r>
            <a:r>
              <a:rPr kumimoji="0" lang="ja-JP" altLang="en-US" sz="2000" b="0" dirty="0">
                <a:solidFill>
                  <a:schemeClr val="tx2"/>
                </a:solidFill>
              </a:rPr>
              <a:t>、攻撃、防御は低い（攻撃は使ってない）</a:t>
            </a:r>
            <a:endParaRPr kumimoji="0" lang="en-US" altLang="ja-JP" sz="2000" b="0" dirty="0">
              <a:solidFill>
                <a:schemeClr val="tx2"/>
              </a:solidFill>
            </a:endParaRPr>
          </a:p>
          <a:p>
            <a:pPr marL="45720" lvl="1">
              <a:lnSpc>
                <a:spcPct val="150000"/>
              </a:lnSpc>
            </a:pPr>
            <a:r>
              <a:rPr kumimoji="0" lang="ja-JP" altLang="en-US" sz="2000" dirty="0">
                <a:solidFill>
                  <a:schemeClr val="tx2"/>
                </a:solidFill>
              </a:rPr>
              <a:t>・</a:t>
            </a:r>
            <a:r>
              <a:rPr kumimoji="0" lang="en-US" altLang="ja-JP" sz="2000" dirty="0">
                <a:solidFill>
                  <a:schemeClr val="tx2"/>
                </a:solidFill>
              </a:rPr>
              <a:t>Power</a:t>
            </a:r>
            <a:r>
              <a:rPr kumimoji="0" lang="ja-JP" altLang="en-US" sz="2000" dirty="0">
                <a:solidFill>
                  <a:schemeClr val="tx2"/>
                </a:solidFill>
              </a:rPr>
              <a:t> </a:t>
            </a:r>
            <a:r>
              <a:rPr kumimoji="0" lang="en-US" altLang="ja-JP" sz="2000" dirty="0">
                <a:solidFill>
                  <a:schemeClr val="tx2"/>
                </a:solidFill>
              </a:rPr>
              <a:t>BI</a:t>
            </a:r>
            <a:r>
              <a:rPr kumimoji="0" lang="ja-JP" altLang="en-US" sz="2000" dirty="0">
                <a:solidFill>
                  <a:schemeClr val="tx2"/>
                </a:solidFill>
              </a:rPr>
              <a:t>：僧侶風（初期値：パワ谷）</a:t>
            </a:r>
            <a:br>
              <a:rPr kumimoji="0" lang="en-US" altLang="ja-JP" sz="2000" b="0" dirty="0">
                <a:solidFill>
                  <a:schemeClr val="tx2"/>
                </a:solidFill>
              </a:rPr>
            </a:br>
            <a:r>
              <a:rPr kumimoji="0" lang="ja-JP" altLang="en-US" sz="2000" b="0" dirty="0">
                <a:solidFill>
                  <a:schemeClr val="tx2"/>
                </a:solidFill>
              </a:rPr>
              <a:t>　特性：バランス型。サポート＋回復系（おうぎは攻撃＋魔力補正で調整）</a:t>
            </a:r>
            <a:endParaRPr kumimoji="0" lang="en-US" altLang="ja-JP" sz="2000" b="0" dirty="0">
              <a:solidFill>
                <a:schemeClr val="tx2"/>
              </a:solidFill>
            </a:endParaRPr>
          </a:p>
          <a:p>
            <a:pPr marL="45720" lvl="1">
              <a:lnSpc>
                <a:spcPct val="150000"/>
              </a:lnSpc>
            </a:pPr>
            <a:r>
              <a:rPr kumimoji="0" lang="ja-JP" altLang="en-US" sz="2000" dirty="0">
                <a:solidFill>
                  <a:schemeClr val="tx2"/>
                </a:solidFill>
              </a:rPr>
              <a:t>・</a:t>
            </a:r>
            <a:r>
              <a:rPr kumimoji="0" lang="en-US" altLang="ja-JP" sz="2000" dirty="0">
                <a:solidFill>
                  <a:schemeClr val="tx2"/>
                </a:solidFill>
              </a:rPr>
              <a:t>Copilot</a:t>
            </a:r>
            <a:r>
              <a:rPr kumimoji="0" lang="ja-JP" altLang="en-US" sz="2000" dirty="0">
                <a:solidFill>
                  <a:schemeClr val="tx2"/>
                </a:solidFill>
              </a:rPr>
              <a:t>：召喚士風（初期値：ストック画像）</a:t>
            </a:r>
            <a:br>
              <a:rPr kumimoji="0" lang="en-US" altLang="ja-JP" sz="2000" b="0" dirty="0">
                <a:solidFill>
                  <a:schemeClr val="tx2"/>
                </a:solidFill>
              </a:rPr>
            </a:br>
            <a:r>
              <a:rPr kumimoji="0" lang="ja-JP" altLang="en-US" sz="2000" b="0" dirty="0">
                <a:solidFill>
                  <a:schemeClr val="tx2"/>
                </a:solidFill>
              </a:rPr>
              <a:t>　特性：バランス型。サポート＋生成系（生成は攻撃＋魔力補正で調整）</a:t>
            </a:r>
            <a:endParaRPr kumimoji="0" lang="en-US" altLang="ja-JP" sz="2000" b="0" dirty="0">
              <a:solidFill>
                <a:schemeClr val="tx2"/>
              </a:solidFill>
            </a:endParaRPr>
          </a:p>
          <a:p>
            <a:pPr marL="45720" lvl="1">
              <a:lnSpc>
                <a:spcPct val="150000"/>
              </a:lnSpc>
            </a:pPr>
            <a:endParaRPr kumimoji="0" lang="en-US" altLang="ja-JP" sz="2000" b="0" dirty="0">
              <a:solidFill>
                <a:schemeClr val="tx2"/>
              </a:solidFill>
            </a:endParaRPr>
          </a:p>
        </p:txBody>
      </p:sp>
      <p:pic>
        <p:nvPicPr>
          <p:cNvPr id="3" name="図 2" descr="ロゴ&#10;&#10;中程度の精度で自動的に生成された説明">
            <a:extLst>
              <a:ext uri="{FF2B5EF4-FFF2-40B4-BE49-F238E27FC236}">
                <a16:creationId xmlns:a16="http://schemas.microsoft.com/office/drawing/2014/main" id="{E6D172B3-875B-EFE4-0D4E-A4573DF7EF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07157" y="1537750"/>
            <a:ext cx="885846" cy="1199729"/>
          </a:xfrm>
          <a:prstGeom prst="rect">
            <a:avLst/>
          </a:prstGeom>
        </p:spPr>
      </p:pic>
      <p:pic>
        <p:nvPicPr>
          <p:cNvPr id="12" name="図 11" descr="ヘルメット が含まれている画像&#10;&#10;自動的に生成された説明">
            <a:extLst>
              <a:ext uri="{FF2B5EF4-FFF2-40B4-BE49-F238E27FC236}">
                <a16:creationId xmlns:a16="http://schemas.microsoft.com/office/drawing/2014/main" id="{CB38F280-8172-44CA-2FE8-1225AC0561B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72146" y="2862249"/>
            <a:ext cx="854152" cy="1038572"/>
          </a:xfrm>
          <a:prstGeom prst="rect">
            <a:avLst/>
          </a:prstGeom>
        </p:spPr>
      </p:pic>
      <p:pic>
        <p:nvPicPr>
          <p:cNvPr id="13" name="図 12">
            <a:extLst>
              <a:ext uri="{FF2B5EF4-FFF2-40B4-BE49-F238E27FC236}">
                <a16:creationId xmlns:a16="http://schemas.microsoft.com/office/drawing/2014/main" id="{CCCB1C3D-09AC-2CA6-D5AF-5A8A89D5BAD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866193" y="4025591"/>
            <a:ext cx="567773" cy="1174478"/>
          </a:xfrm>
          <a:prstGeom prst="rect">
            <a:avLst/>
          </a:prstGeom>
        </p:spPr>
      </p:pic>
      <p:pic>
        <p:nvPicPr>
          <p:cNvPr id="19" name="図 18">
            <a:extLst>
              <a:ext uri="{FF2B5EF4-FFF2-40B4-BE49-F238E27FC236}">
                <a16:creationId xmlns:a16="http://schemas.microsoft.com/office/drawing/2014/main" id="{024AA87B-6AF7-92F8-20DB-711D8D436650}"/>
              </a:ext>
            </a:extLst>
          </p:cNvPr>
          <p:cNvPicPr>
            <a:picLocks noChangeAspect="1"/>
          </p:cNvPicPr>
          <p:nvPr/>
        </p:nvPicPr>
        <p:blipFill>
          <a:blip r:embed="rId6"/>
          <a:stretch>
            <a:fillRect/>
          </a:stretch>
        </p:blipFill>
        <p:spPr>
          <a:xfrm>
            <a:off x="10782143" y="5438152"/>
            <a:ext cx="834158" cy="891467"/>
          </a:xfrm>
          <a:prstGeom prst="rect">
            <a:avLst/>
          </a:prstGeom>
        </p:spPr>
      </p:pic>
    </p:spTree>
    <p:extLst>
      <p:ext uri="{BB962C8B-B14F-4D97-AF65-F5344CB8AC3E}">
        <p14:creationId xmlns:p14="http://schemas.microsoft.com/office/powerpoint/2010/main" val="148780192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コンテンツ プレースホルダー 5">
            <a:extLst>
              <a:ext uri="{FF2B5EF4-FFF2-40B4-BE49-F238E27FC236}">
                <a16:creationId xmlns:a16="http://schemas.microsoft.com/office/drawing/2014/main" id="{AD7BAC8A-DFA8-A8A0-23B4-047F222F894E}"/>
              </a:ext>
            </a:extLst>
          </p:cNvPr>
          <p:cNvSpPr txBox="1">
            <a:spLocks/>
          </p:cNvSpPr>
          <p:nvPr/>
        </p:nvSpPr>
        <p:spPr>
          <a:xfrm>
            <a:off x="598997" y="2703444"/>
            <a:ext cx="10600225" cy="1534602"/>
          </a:xfrm>
          <a:prstGeom prst="rect">
            <a:avLst/>
          </a:prstGeom>
        </p:spPr>
        <p:txBody>
          <a:bodyPr lIns="109728" tIns="109728" rIns="109728" bIns="91440"/>
          <a:lstStyle>
            <a:lvl1pPr marL="228600" indent="-228600" algn="l" defTabSz="914400" rtl="0" eaLnBrk="1" latinLnBrk="0" hangingPunct="1">
              <a:lnSpc>
                <a:spcPct val="120000"/>
              </a:lnSpc>
              <a:spcBef>
                <a:spcPts val="1000"/>
              </a:spcBef>
              <a:buFont typeface="Arial" panose="020B0604020202020204" pitchFamily="34" charset="0"/>
              <a:buChar char="•"/>
              <a:defRPr sz="1800" kern="1200" spc="120">
                <a:solidFill>
                  <a:schemeClr val="tx1"/>
                </a:solidFill>
                <a:latin typeface="+mn-lt"/>
                <a:ea typeface="+mn-ea"/>
                <a:cs typeface="+mn-cs"/>
              </a:defRPr>
            </a:lvl1pPr>
            <a:lvl2pPr marL="274320" indent="0" algn="l" defTabSz="914400" rtl="0" eaLnBrk="1" latinLnBrk="0" hangingPunct="1">
              <a:lnSpc>
                <a:spcPct val="120000"/>
              </a:lnSpc>
              <a:spcBef>
                <a:spcPts val="500"/>
              </a:spcBef>
              <a:buFontTx/>
              <a:buNone/>
              <a:defRPr sz="1600" b="1" kern="1200" spc="120">
                <a:solidFill>
                  <a:schemeClr val="tx1"/>
                </a:solidFill>
                <a:latin typeface="+mn-lt"/>
                <a:ea typeface="+mn-ea"/>
                <a:cs typeface="+mn-cs"/>
              </a:defRPr>
            </a:lvl2pPr>
            <a:lvl3pPr marL="548640" indent="-228600" algn="l" defTabSz="914400" rtl="0" eaLnBrk="1" latinLnBrk="0" hangingPunct="1">
              <a:lnSpc>
                <a:spcPct val="120000"/>
              </a:lnSpc>
              <a:spcBef>
                <a:spcPts val="500"/>
              </a:spcBef>
              <a:buFont typeface="Arial" panose="020B0604020202020204" pitchFamily="34" charset="0"/>
              <a:buChar char="•"/>
              <a:defRPr sz="1400" kern="1200" spc="120">
                <a:solidFill>
                  <a:schemeClr val="tx1"/>
                </a:solidFill>
                <a:latin typeface="+mn-lt"/>
                <a:ea typeface="+mn-ea"/>
                <a:cs typeface="+mn-cs"/>
              </a:defRPr>
            </a:lvl3pPr>
            <a:lvl4pPr marL="594360" indent="0" algn="l" defTabSz="914400" rtl="0" eaLnBrk="1" latinLnBrk="0" hangingPunct="1">
              <a:lnSpc>
                <a:spcPct val="120000"/>
              </a:lnSpc>
              <a:spcBef>
                <a:spcPts val="500"/>
              </a:spcBef>
              <a:buFontTx/>
              <a:buNone/>
              <a:defRPr sz="1200" b="1" kern="1200" spc="120">
                <a:solidFill>
                  <a:schemeClr val="tx1"/>
                </a:solidFill>
                <a:latin typeface="+mn-lt"/>
                <a:ea typeface="+mn-ea"/>
                <a:cs typeface="+mn-cs"/>
              </a:defRPr>
            </a:lvl4pPr>
            <a:lvl5pPr marL="822960" indent="-228600" algn="l" defTabSz="914400" rtl="0" eaLnBrk="1" latinLnBrk="0" hangingPunct="1">
              <a:lnSpc>
                <a:spcPct val="120000"/>
              </a:lnSpc>
              <a:spcBef>
                <a:spcPts val="500"/>
              </a:spcBef>
              <a:buFont typeface="Arial" panose="020B0604020202020204" pitchFamily="34" charset="0"/>
              <a:buChar char="•"/>
              <a:defRPr sz="1200" kern="1200" spc="12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 lvl="1" algn="ctr">
              <a:lnSpc>
                <a:spcPct val="150000"/>
              </a:lnSpc>
            </a:pPr>
            <a:endParaRPr kumimoji="0" lang="en-US" altLang="ja-JP" sz="3600" dirty="0"/>
          </a:p>
        </p:txBody>
      </p:sp>
      <p:sp>
        <p:nvSpPr>
          <p:cNvPr id="2" name="正方形/長方形 1">
            <a:extLst>
              <a:ext uri="{FF2B5EF4-FFF2-40B4-BE49-F238E27FC236}">
                <a16:creationId xmlns:a16="http://schemas.microsoft.com/office/drawing/2014/main" id="{1B2AC775-592F-9C70-5CDB-A83E37904580}"/>
              </a:ext>
            </a:extLst>
          </p:cNvPr>
          <p:cNvSpPr/>
          <p:nvPr/>
        </p:nvSpPr>
        <p:spPr>
          <a:xfrm>
            <a:off x="598996" y="321848"/>
            <a:ext cx="5340628" cy="735756"/>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square" tIns="90000" bIns="90000" rtlCol="0" anchor="ctr" anchorCtr="1">
            <a:spAutoFit/>
          </a:bodyPr>
          <a:lstStyle/>
          <a:p>
            <a:pPr algn="ctr"/>
            <a:r>
              <a:rPr kumimoji="1" lang="ja-JP" altLang="en-US" sz="3600" b="1" dirty="0"/>
              <a:t>アイコン使用について</a:t>
            </a:r>
          </a:p>
        </p:txBody>
      </p:sp>
      <p:pic>
        <p:nvPicPr>
          <p:cNvPr id="5" name="図 4">
            <a:extLst>
              <a:ext uri="{FF2B5EF4-FFF2-40B4-BE49-F238E27FC236}">
                <a16:creationId xmlns:a16="http://schemas.microsoft.com/office/drawing/2014/main" id="{9205CF2E-2B02-E720-AA2F-FD2E238D3564}"/>
              </a:ext>
            </a:extLst>
          </p:cNvPr>
          <p:cNvPicPr>
            <a:picLocks noChangeAspect="1"/>
          </p:cNvPicPr>
          <p:nvPr/>
        </p:nvPicPr>
        <p:blipFill>
          <a:blip r:embed="rId2"/>
          <a:stretch>
            <a:fillRect/>
          </a:stretch>
        </p:blipFill>
        <p:spPr>
          <a:xfrm>
            <a:off x="10233329" y="125257"/>
            <a:ext cx="1792164" cy="639606"/>
          </a:xfrm>
          <a:prstGeom prst="rect">
            <a:avLst/>
          </a:prstGeom>
          <a:ln>
            <a:solidFill>
              <a:schemeClr val="accent1"/>
            </a:solidFill>
          </a:ln>
        </p:spPr>
      </p:pic>
      <p:sp>
        <p:nvSpPr>
          <p:cNvPr id="6" name="コンテンツ プレースホルダー 5">
            <a:extLst>
              <a:ext uri="{FF2B5EF4-FFF2-40B4-BE49-F238E27FC236}">
                <a16:creationId xmlns:a16="http://schemas.microsoft.com/office/drawing/2014/main" id="{E7D1922D-4B05-B57B-6D69-4C19CD3AB390}"/>
              </a:ext>
            </a:extLst>
          </p:cNvPr>
          <p:cNvSpPr txBox="1">
            <a:spLocks/>
          </p:cNvSpPr>
          <p:nvPr/>
        </p:nvSpPr>
        <p:spPr>
          <a:xfrm>
            <a:off x="735495" y="1057605"/>
            <a:ext cx="10706432" cy="1001784"/>
          </a:xfrm>
          <a:prstGeom prst="rect">
            <a:avLst/>
          </a:prstGeom>
        </p:spPr>
        <p:txBody>
          <a:bodyPr lIns="109728" tIns="109728" rIns="109728" bIns="91440"/>
          <a:lstStyle>
            <a:lvl1pPr marL="228600" indent="-228600" algn="l" defTabSz="914400" rtl="0" eaLnBrk="1" latinLnBrk="0" hangingPunct="1">
              <a:lnSpc>
                <a:spcPct val="120000"/>
              </a:lnSpc>
              <a:spcBef>
                <a:spcPts val="1000"/>
              </a:spcBef>
              <a:buFont typeface="Arial" panose="020B0604020202020204" pitchFamily="34" charset="0"/>
              <a:buChar char="•"/>
              <a:defRPr sz="1800" kern="1200" spc="120">
                <a:solidFill>
                  <a:schemeClr val="tx1"/>
                </a:solidFill>
                <a:latin typeface="+mn-lt"/>
                <a:ea typeface="+mn-ea"/>
                <a:cs typeface="+mn-cs"/>
              </a:defRPr>
            </a:lvl1pPr>
            <a:lvl2pPr marL="274320" indent="0" algn="l" defTabSz="914400" rtl="0" eaLnBrk="1" latinLnBrk="0" hangingPunct="1">
              <a:lnSpc>
                <a:spcPct val="120000"/>
              </a:lnSpc>
              <a:spcBef>
                <a:spcPts val="500"/>
              </a:spcBef>
              <a:buFontTx/>
              <a:buNone/>
              <a:defRPr sz="1600" b="1" kern="1200" spc="120">
                <a:solidFill>
                  <a:schemeClr val="tx1"/>
                </a:solidFill>
                <a:latin typeface="+mn-lt"/>
                <a:ea typeface="+mn-ea"/>
                <a:cs typeface="+mn-cs"/>
              </a:defRPr>
            </a:lvl2pPr>
            <a:lvl3pPr marL="548640" indent="-228600" algn="l" defTabSz="914400" rtl="0" eaLnBrk="1" latinLnBrk="0" hangingPunct="1">
              <a:lnSpc>
                <a:spcPct val="120000"/>
              </a:lnSpc>
              <a:spcBef>
                <a:spcPts val="500"/>
              </a:spcBef>
              <a:buFont typeface="Arial" panose="020B0604020202020204" pitchFamily="34" charset="0"/>
              <a:buChar char="•"/>
              <a:defRPr sz="1400" kern="1200" spc="120">
                <a:solidFill>
                  <a:schemeClr val="tx1"/>
                </a:solidFill>
                <a:latin typeface="+mn-lt"/>
                <a:ea typeface="+mn-ea"/>
                <a:cs typeface="+mn-cs"/>
              </a:defRPr>
            </a:lvl3pPr>
            <a:lvl4pPr marL="594360" indent="0" algn="l" defTabSz="914400" rtl="0" eaLnBrk="1" latinLnBrk="0" hangingPunct="1">
              <a:lnSpc>
                <a:spcPct val="120000"/>
              </a:lnSpc>
              <a:spcBef>
                <a:spcPts val="500"/>
              </a:spcBef>
              <a:buFontTx/>
              <a:buNone/>
              <a:defRPr sz="1200" b="1" kern="1200" spc="120">
                <a:solidFill>
                  <a:schemeClr val="tx1"/>
                </a:solidFill>
                <a:latin typeface="+mn-lt"/>
                <a:ea typeface="+mn-ea"/>
                <a:cs typeface="+mn-cs"/>
              </a:defRPr>
            </a:lvl4pPr>
            <a:lvl5pPr marL="822960" indent="-228600" algn="l" defTabSz="914400" rtl="0" eaLnBrk="1" latinLnBrk="0" hangingPunct="1">
              <a:lnSpc>
                <a:spcPct val="120000"/>
              </a:lnSpc>
              <a:spcBef>
                <a:spcPts val="500"/>
              </a:spcBef>
              <a:buFont typeface="Arial" panose="020B0604020202020204" pitchFamily="34" charset="0"/>
              <a:buChar char="•"/>
              <a:defRPr sz="1200" kern="1200" spc="12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altLang="ja-JP" sz="2400" b="1" dirty="0">
                <a:solidFill>
                  <a:schemeClr val="tx2"/>
                </a:solidFill>
              </a:rPr>
              <a:t>Power</a:t>
            </a:r>
            <a:r>
              <a:rPr lang="ja-JP" altLang="en-US" sz="2400" b="1" dirty="0">
                <a:solidFill>
                  <a:schemeClr val="tx2"/>
                </a:solidFill>
              </a:rPr>
              <a:t> </a:t>
            </a:r>
            <a:r>
              <a:rPr lang="en-US" altLang="ja-JP" sz="2400" b="1" dirty="0">
                <a:solidFill>
                  <a:schemeClr val="tx2"/>
                </a:solidFill>
              </a:rPr>
              <a:t>Platform</a:t>
            </a:r>
            <a:r>
              <a:rPr lang="ja-JP" altLang="en-US" sz="2400" b="1" dirty="0">
                <a:solidFill>
                  <a:schemeClr val="tx2"/>
                </a:solidFill>
              </a:rPr>
              <a:t>のアイコン使用について</a:t>
            </a:r>
            <a:endParaRPr lang="en-US" altLang="ja-JP" sz="2400" b="1" dirty="0">
              <a:solidFill>
                <a:schemeClr val="tx2"/>
              </a:solidFill>
            </a:endParaRPr>
          </a:p>
          <a:p>
            <a:pPr marL="0" indent="0">
              <a:lnSpc>
                <a:spcPct val="150000"/>
              </a:lnSpc>
              <a:buNone/>
            </a:pPr>
            <a:r>
              <a:rPr lang="ja-JP" altLang="en-US" dirty="0">
                <a:solidFill>
                  <a:schemeClr val="tx2"/>
                </a:solidFill>
              </a:rPr>
              <a:t>以下公式サイト上でトレーニング資料などのドキュメントなどでの利用は許可されています。が、果たして</a:t>
            </a:r>
            <a:r>
              <a:rPr lang="en-US" altLang="ja-JP" dirty="0">
                <a:solidFill>
                  <a:schemeClr val="tx2"/>
                </a:solidFill>
              </a:rPr>
              <a:t>Power</a:t>
            </a:r>
            <a:r>
              <a:rPr lang="ja-JP" altLang="en-US" dirty="0">
                <a:solidFill>
                  <a:schemeClr val="tx2"/>
                </a:solidFill>
              </a:rPr>
              <a:t> </a:t>
            </a:r>
            <a:r>
              <a:rPr lang="en-US" altLang="ja-JP" dirty="0">
                <a:solidFill>
                  <a:schemeClr val="tx2"/>
                </a:solidFill>
              </a:rPr>
              <a:t>Apps</a:t>
            </a:r>
            <a:r>
              <a:rPr lang="ja-JP" altLang="en-US" dirty="0">
                <a:solidFill>
                  <a:schemeClr val="tx2"/>
                </a:solidFill>
              </a:rPr>
              <a:t>のアプリ（ゲーム内）で使ってよいものなのか？→こちらについては日本マイクロソフトの方へご確認し、今回のアプリについて利用の了承を得ております。</a:t>
            </a:r>
            <a:endParaRPr kumimoji="0" lang="en-US" altLang="ja-JP" dirty="0">
              <a:solidFill>
                <a:schemeClr val="tx2"/>
              </a:solidFill>
            </a:endParaRPr>
          </a:p>
        </p:txBody>
      </p:sp>
      <p:sp>
        <p:nvSpPr>
          <p:cNvPr id="24" name="テキスト ボックス 23">
            <a:extLst>
              <a:ext uri="{FF2B5EF4-FFF2-40B4-BE49-F238E27FC236}">
                <a16:creationId xmlns:a16="http://schemas.microsoft.com/office/drawing/2014/main" id="{2D6C4F81-182D-A72E-35E7-81525CA53189}"/>
              </a:ext>
            </a:extLst>
          </p:cNvPr>
          <p:cNvSpPr txBox="1"/>
          <p:nvPr/>
        </p:nvSpPr>
        <p:spPr>
          <a:xfrm>
            <a:off x="992778" y="3256199"/>
            <a:ext cx="8717597" cy="369332"/>
          </a:xfrm>
          <a:prstGeom prst="rect">
            <a:avLst/>
          </a:prstGeom>
          <a:noFill/>
        </p:spPr>
        <p:txBody>
          <a:bodyPr wrap="square">
            <a:spAutoFit/>
          </a:bodyPr>
          <a:lstStyle/>
          <a:p>
            <a:r>
              <a:rPr lang="en-US" altLang="ja-JP" b="1" dirty="0">
                <a:hlinkClick r:id="rId3"/>
              </a:rPr>
              <a:t>Microsoft Power Platform </a:t>
            </a:r>
            <a:r>
              <a:rPr lang="ja-JP" altLang="en-US" b="1" dirty="0">
                <a:hlinkClick r:id="rId3"/>
              </a:rPr>
              <a:t>アイコン </a:t>
            </a:r>
            <a:r>
              <a:rPr lang="en-US" altLang="ja-JP" b="1" dirty="0">
                <a:hlinkClick r:id="rId3"/>
              </a:rPr>
              <a:t>- Power Platform | Microsoft Learn</a:t>
            </a:r>
            <a:endParaRPr lang="ja-JP" altLang="en-US" b="1" dirty="0"/>
          </a:p>
        </p:txBody>
      </p:sp>
      <p:pic>
        <p:nvPicPr>
          <p:cNvPr id="26" name="グラフィックス 25">
            <a:extLst>
              <a:ext uri="{FF2B5EF4-FFF2-40B4-BE49-F238E27FC236}">
                <a16:creationId xmlns:a16="http://schemas.microsoft.com/office/drawing/2014/main" id="{2F5DAF19-14FF-05D4-1000-EA32AE33CC4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069199" y="1083125"/>
            <a:ext cx="614252" cy="614252"/>
          </a:xfrm>
          <a:prstGeom prst="rect">
            <a:avLst/>
          </a:prstGeom>
        </p:spPr>
      </p:pic>
      <p:pic>
        <p:nvPicPr>
          <p:cNvPr id="28" name="グラフィックス 27">
            <a:extLst>
              <a:ext uri="{FF2B5EF4-FFF2-40B4-BE49-F238E27FC236}">
                <a16:creationId xmlns:a16="http://schemas.microsoft.com/office/drawing/2014/main" id="{BF9AB339-2EE3-FC43-AEE3-136D7CBB1FB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602957" y="1083125"/>
            <a:ext cx="614252" cy="614252"/>
          </a:xfrm>
          <a:prstGeom prst="rect">
            <a:avLst/>
          </a:prstGeom>
        </p:spPr>
      </p:pic>
      <p:pic>
        <p:nvPicPr>
          <p:cNvPr id="30" name="グラフィックス 29">
            <a:extLst>
              <a:ext uri="{FF2B5EF4-FFF2-40B4-BE49-F238E27FC236}">
                <a16:creationId xmlns:a16="http://schemas.microsoft.com/office/drawing/2014/main" id="{F184994E-BABA-0869-2E98-3B08E90B2BF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336078" y="1083125"/>
            <a:ext cx="614252" cy="614252"/>
          </a:xfrm>
          <a:prstGeom prst="rect">
            <a:avLst/>
          </a:prstGeom>
        </p:spPr>
      </p:pic>
      <p:pic>
        <p:nvPicPr>
          <p:cNvPr id="31" name="図 30" descr="光 が含まれている画像&#10;&#10;自動的に生成された説明">
            <a:extLst>
              <a:ext uri="{FF2B5EF4-FFF2-40B4-BE49-F238E27FC236}">
                <a16:creationId xmlns:a16="http://schemas.microsoft.com/office/drawing/2014/main" id="{20DCDB00-B014-2FDF-4422-4A9557F4F5F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802320" y="1070448"/>
            <a:ext cx="639607" cy="639607"/>
          </a:xfrm>
          <a:prstGeom prst="rect">
            <a:avLst/>
          </a:prstGeom>
        </p:spPr>
      </p:pic>
      <p:pic>
        <p:nvPicPr>
          <p:cNvPr id="33" name="図 32">
            <a:extLst>
              <a:ext uri="{FF2B5EF4-FFF2-40B4-BE49-F238E27FC236}">
                <a16:creationId xmlns:a16="http://schemas.microsoft.com/office/drawing/2014/main" id="{EF74AB38-CC9E-4D5E-E11F-514CEECA908D}"/>
              </a:ext>
            </a:extLst>
          </p:cNvPr>
          <p:cNvPicPr>
            <a:picLocks noChangeAspect="1"/>
          </p:cNvPicPr>
          <p:nvPr/>
        </p:nvPicPr>
        <p:blipFill>
          <a:blip r:embed="rId11"/>
          <a:stretch>
            <a:fillRect/>
          </a:stretch>
        </p:blipFill>
        <p:spPr>
          <a:xfrm>
            <a:off x="5427123" y="3872285"/>
            <a:ext cx="6484154" cy="2592217"/>
          </a:xfrm>
          <a:prstGeom prst="rect">
            <a:avLst/>
          </a:prstGeom>
          <a:ln>
            <a:solidFill>
              <a:schemeClr val="tx2"/>
            </a:solidFill>
          </a:ln>
        </p:spPr>
      </p:pic>
      <p:pic>
        <p:nvPicPr>
          <p:cNvPr id="3" name="グラフィックス 2">
            <a:extLst>
              <a:ext uri="{FF2B5EF4-FFF2-40B4-BE49-F238E27FC236}">
                <a16:creationId xmlns:a16="http://schemas.microsoft.com/office/drawing/2014/main" id="{6CEB0CE7-CFE0-2439-D9FC-E3AC0ED4E5BB}"/>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7807149" y="1051782"/>
            <a:ext cx="676939" cy="676939"/>
          </a:xfrm>
          <a:prstGeom prst="rect">
            <a:avLst/>
          </a:prstGeom>
        </p:spPr>
      </p:pic>
      <p:pic>
        <p:nvPicPr>
          <p:cNvPr id="8" name="図 7">
            <a:extLst>
              <a:ext uri="{FF2B5EF4-FFF2-40B4-BE49-F238E27FC236}">
                <a16:creationId xmlns:a16="http://schemas.microsoft.com/office/drawing/2014/main" id="{C8E74C19-0CAD-1DE9-ED2B-EE3AE82D6A75}"/>
              </a:ext>
            </a:extLst>
          </p:cNvPr>
          <p:cNvPicPr>
            <a:picLocks noChangeAspect="1"/>
          </p:cNvPicPr>
          <p:nvPr/>
        </p:nvPicPr>
        <p:blipFill rotWithShape="1">
          <a:blip r:embed="rId14"/>
          <a:srcRect t="1021"/>
          <a:stretch/>
        </p:blipFill>
        <p:spPr>
          <a:xfrm>
            <a:off x="656042" y="3872285"/>
            <a:ext cx="4649284" cy="2592217"/>
          </a:xfrm>
          <a:prstGeom prst="rect">
            <a:avLst/>
          </a:prstGeom>
          <a:ln>
            <a:solidFill>
              <a:schemeClr val="tx1"/>
            </a:solidFill>
          </a:ln>
        </p:spPr>
      </p:pic>
      <p:sp>
        <p:nvSpPr>
          <p:cNvPr id="9" name="正方形/長方形 8">
            <a:extLst>
              <a:ext uri="{FF2B5EF4-FFF2-40B4-BE49-F238E27FC236}">
                <a16:creationId xmlns:a16="http://schemas.microsoft.com/office/drawing/2014/main" id="{75EA1DF5-D73E-5337-B8DF-F860AE80440D}"/>
              </a:ext>
            </a:extLst>
          </p:cNvPr>
          <p:cNvSpPr/>
          <p:nvPr/>
        </p:nvSpPr>
        <p:spPr>
          <a:xfrm>
            <a:off x="5510254" y="5335325"/>
            <a:ext cx="4905955" cy="1064951"/>
          </a:xfrm>
          <a:prstGeom prst="rect">
            <a:avLst/>
          </a:prstGeom>
          <a:noFill/>
          <a:ln w="28575">
            <a:solidFill>
              <a:srgbClr val="FF339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FF3399"/>
              </a:solidFill>
            </a:endParaRPr>
          </a:p>
        </p:txBody>
      </p:sp>
    </p:spTree>
    <p:extLst>
      <p:ext uri="{BB962C8B-B14F-4D97-AF65-F5344CB8AC3E}">
        <p14:creationId xmlns:p14="http://schemas.microsoft.com/office/powerpoint/2010/main" val="133528998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コンテンツ プレースホルダー 5">
            <a:extLst>
              <a:ext uri="{FF2B5EF4-FFF2-40B4-BE49-F238E27FC236}">
                <a16:creationId xmlns:a16="http://schemas.microsoft.com/office/drawing/2014/main" id="{8CA7BD4B-136A-B6C0-ADA6-88D8819AB26E}"/>
              </a:ext>
            </a:extLst>
          </p:cNvPr>
          <p:cNvSpPr txBox="1">
            <a:spLocks/>
          </p:cNvSpPr>
          <p:nvPr/>
        </p:nvSpPr>
        <p:spPr>
          <a:xfrm>
            <a:off x="986517" y="1606163"/>
            <a:ext cx="10367945" cy="2918129"/>
          </a:xfrm>
          <a:prstGeom prst="rect">
            <a:avLst/>
          </a:prstGeom>
        </p:spPr>
        <p:txBody>
          <a:bodyPr lIns="109728" tIns="109728" rIns="109728" bIns="91440"/>
          <a:lstStyle>
            <a:lvl1pPr marL="228600" indent="-228600" algn="l" defTabSz="914400" rtl="0" eaLnBrk="1" latinLnBrk="0" hangingPunct="1">
              <a:lnSpc>
                <a:spcPct val="120000"/>
              </a:lnSpc>
              <a:spcBef>
                <a:spcPts val="1000"/>
              </a:spcBef>
              <a:buFont typeface="Arial" panose="020B0604020202020204" pitchFamily="34" charset="0"/>
              <a:buChar char="•"/>
              <a:defRPr sz="1800" kern="1200" spc="120">
                <a:solidFill>
                  <a:schemeClr val="tx1"/>
                </a:solidFill>
                <a:latin typeface="+mn-lt"/>
                <a:ea typeface="+mn-ea"/>
                <a:cs typeface="+mn-cs"/>
              </a:defRPr>
            </a:lvl1pPr>
            <a:lvl2pPr marL="274320" indent="0" algn="l" defTabSz="914400" rtl="0" eaLnBrk="1" latinLnBrk="0" hangingPunct="1">
              <a:lnSpc>
                <a:spcPct val="120000"/>
              </a:lnSpc>
              <a:spcBef>
                <a:spcPts val="500"/>
              </a:spcBef>
              <a:buFontTx/>
              <a:buNone/>
              <a:defRPr sz="1600" b="1" kern="1200" spc="120">
                <a:solidFill>
                  <a:schemeClr val="tx1"/>
                </a:solidFill>
                <a:latin typeface="+mn-lt"/>
                <a:ea typeface="+mn-ea"/>
                <a:cs typeface="+mn-cs"/>
              </a:defRPr>
            </a:lvl2pPr>
            <a:lvl3pPr marL="548640" indent="-228600" algn="l" defTabSz="914400" rtl="0" eaLnBrk="1" latinLnBrk="0" hangingPunct="1">
              <a:lnSpc>
                <a:spcPct val="120000"/>
              </a:lnSpc>
              <a:spcBef>
                <a:spcPts val="500"/>
              </a:spcBef>
              <a:buFont typeface="Arial" panose="020B0604020202020204" pitchFamily="34" charset="0"/>
              <a:buChar char="•"/>
              <a:defRPr sz="1400" kern="1200" spc="120">
                <a:solidFill>
                  <a:schemeClr val="tx1"/>
                </a:solidFill>
                <a:latin typeface="+mn-lt"/>
                <a:ea typeface="+mn-ea"/>
                <a:cs typeface="+mn-cs"/>
              </a:defRPr>
            </a:lvl3pPr>
            <a:lvl4pPr marL="594360" indent="0" algn="l" defTabSz="914400" rtl="0" eaLnBrk="1" latinLnBrk="0" hangingPunct="1">
              <a:lnSpc>
                <a:spcPct val="120000"/>
              </a:lnSpc>
              <a:spcBef>
                <a:spcPts val="500"/>
              </a:spcBef>
              <a:buFontTx/>
              <a:buNone/>
              <a:defRPr sz="1200" b="1" kern="1200" spc="120">
                <a:solidFill>
                  <a:schemeClr val="tx1"/>
                </a:solidFill>
                <a:latin typeface="+mn-lt"/>
                <a:ea typeface="+mn-ea"/>
                <a:cs typeface="+mn-cs"/>
              </a:defRPr>
            </a:lvl4pPr>
            <a:lvl5pPr marL="822960" indent="-228600" algn="l" defTabSz="914400" rtl="0" eaLnBrk="1" latinLnBrk="0" hangingPunct="1">
              <a:lnSpc>
                <a:spcPct val="120000"/>
              </a:lnSpc>
              <a:spcBef>
                <a:spcPts val="500"/>
              </a:spcBef>
              <a:buFont typeface="Arial" panose="020B0604020202020204" pitchFamily="34" charset="0"/>
              <a:buChar char="•"/>
              <a:defRPr sz="1200" kern="1200" spc="12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60070" lvl="1" indent="-514350">
              <a:lnSpc>
                <a:spcPct val="150000"/>
              </a:lnSpc>
              <a:buFont typeface="+mj-ea"/>
              <a:buAutoNum type="circleNumDbPlain"/>
            </a:pPr>
            <a:r>
              <a:rPr kumimoji="0" lang="ja-JP" altLang="en-US" sz="2000" b="0" dirty="0"/>
              <a:t>特定の要素に絞ればゲームは比較的作りやすい。そこに新たなゲーム性を生み出すことも出来る！（バトル系は調整箇所多すぎなのでオススメせず汗）</a:t>
            </a:r>
            <a:endParaRPr kumimoji="0" lang="en-US" altLang="ja-JP" sz="2000" b="0" dirty="0"/>
          </a:p>
          <a:p>
            <a:pPr marL="560070" lvl="1" indent="-514350">
              <a:lnSpc>
                <a:spcPct val="150000"/>
              </a:lnSpc>
              <a:buFont typeface="+mj-ea"/>
              <a:buAutoNum type="circleNumDbPlain"/>
            </a:pPr>
            <a:r>
              <a:rPr kumimoji="0" lang="ja-JP" altLang="en-US" sz="2000" b="0" dirty="0"/>
              <a:t>作り始めて進めてみたら逆転の発想でアイデアが出ることも！</a:t>
            </a:r>
            <a:endParaRPr kumimoji="0" lang="en-US" altLang="ja-JP" sz="2000" b="0" dirty="0"/>
          </a:p>
          <a:p>
            <a:pPr marL="560070" lvl="1" indent="-514350">
              <a:lnSpc>
                <a:spcPct val="150000"/>
              </a:lnSpc>
              <a:buFont typeface="+mj-ea"/>
              <a:buAutoNum type="circleNumDbPlain"/>
            </a:pPr>
            <a:r>
              <a:rPr kumimoji="0" lang="ja-JP" altLang="en-US" sz="2000" b="0" dirty="0"/>
              <a:t>綺麗な実装よりゲームの快適さ、楽しさを優先だ！</a:t>
            </a:r>
            <a:endParaRPr kumimoji="0" lang="en-US" altLang="ja-JP" sz="2000" b="0" dirty="0"/>
          </a:p>
          <a:p>
            <a:pPr marL="560070" lvl="1" indent="-514350">
              <a:lnSpc>
                <a:spcPct val="150000"/>
              </a:lnSpc>
              <a:buFont typeface="+mj-ea"/>
              <a:buAutoNum type="circleNumDbPlain"/>
            </a:pPr>
            <a:r>
              <a:rPr kumimoji="0" lang="ja-JP" altLang="en-US" sz="2000" b="0" dirty="0"/>
              <a:t>テスト十分に出来ずでバグがあるかもです。ご容赦ください。</a:t>
            </a:r>
            <a:endParaRPr kumimoji="0" lang="en-US" altLang="ja-JP" sz="2000" b="0" dirty="0"/>
          </a:p>
        </p:txBody>
      </p:sp>
      <p:sp>
        <p:nvSpPr>
          <p:cNvPr id="3" name="四角形: 角を丸くする 2">
            <a:extLst>
              <a:ext uri="{FF2B5EF4-FFF2-40B4-BE49-F238E27FC236}">
                <a16:creationId xmlns:a16="http://schemas.microsoft.com/office/drawing/2014/main" id="{2428F963-A289-6BAB-48D0-016C378BBB83}"/>
              </a:ext>
            </a:extLst>
          </p:cNvPr>
          <p:cNvSpPr/>
          <p:nvPr/>
        </p:nvSpPr>
        <p:spPr>
          <a:xfrm>
            <a:off x="1621859" y="388757"/>
            <a:ext cx="8591732" cy="1120727"/>
          </a:xfrm>
          <a:prstGeom prst="roundRect">
            <a:avLst>
              <a:gd name="adj" fmla="val 37333"/>
            </a:avLst>
          </a:prstGeom>
          <a:solidFill>
            <a:srgbClr val="FF3399"/>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wrap="square" tIns="90000" bIns="90000" rtlCol="0" anchor="ctr" anchorCtr="1">
            <a:noAutofit/>
          </a:bodyPr>
          <a:lstStyle/>
          <a:p>
            <a:pPr algn="ctr"/>
            <a:r>
              <a:rPr kumimoji="1" lang="ja-JP" altLang="en-US" sz="5400" b="1" dirty="0"/>
              <a:t>アプリ作成のまとめ</a:t>
            </a:r>
          </a:p>
        </p:txBody>
      </p:sp>
      <p:sp>
        <p:nvSpPr>
          <p:cNvPr id="2" name="コンテンツ プレースホルダー 5">
            <a:extLst>
              <a:ext uri="{FF2B5EF4-FFF2-40B4-BE49-F238E27FC236}">
                <a16:creationId xmlns:a16="http://schemas.microsoft.com/office/drawing/2014/main" id="{58FB48D5-78DB-40D2-D013-E597A0D0A080}"/>
              </a:ext>
            </a:extLst>
          </p:cNvPr>
          <p:cNvSpPr txBox="1">
            <a:spLocks/>
          </p:cNvSpPr>
          <p:nvPr/>
        </p:nvSpPr>
        <p:spPr>
          <a:xfrm>
            <a:off x="986517" y="4322858"/>
            <a:ext cx="10367945" cy="2044810"/>
          </a:xfrm>
          <a:prstGeom prst="rect">
            <a:avLst/>
          </a:prstGeom>
        </p:spPr>
        <p:txBody>
          <a:bodyPr lIns="109728" tIns="109728" rIns="109728" bIns="91440"/>
          <a:lstStyle>
            <a:lvl1pPr marL="228600" indent="-228600" algn="l" defTabSz="914400" rtl="0" eaLnBrk="1" latinLnBrk="0" hangingPunct="1">
              <a:lnSpc>
                <a:spcPct val="120000"/>
              </a:lnSpc>
              <a:spcBef>
                <a:spcPts val="1000"/>
              </a:spcBef>
              <a:buFont typeface="Arial" panose="020B0604020202020204" pitchFamily="34" charset="0"/>
              <a:buChar char="•"/>
              <a:defRPr sz="1800" kern="1200" spc="120">
                <a:solidFill>
                  <a:schemeClr val="tx1"/>
                </a:solidFill>
                <a:latin typeface="+mn-lt"/>
                <a:ea typeface="+mn-ea"/>
                <a:cs typeface="+mn-cs"/>
              </a:defRPr>
            </a:lvl1pPr>
            <a:lvl2pPr marL="274320" indent="0" algn="l" defTabSz="914400" rtl="0" eaLnBrk="1" latinLnBrk="0" hangingPunct="1">
              <a:lnSpc>
                <a:spcPct val="120000"/>
              </a:lnSpc>
              <a:spcBef>
                <a:spcPts val="500"/>
              </a:spcBef>
              <a:buFontTx/>
              <a:buNone/>
              <a:defRPr sz="1600" b="1" kern="1200" spc="120">
                <a:solidFill>
                  <a:schemeClr val="tx1"/>
                </a:solidFill>
                <a:latin typeface="+mn-lt"/>
                <a:ea typeface="+mn-ea"/>
                <a:cs typeface="+mn-cs"/>
              </a:defRPr>
            </a:lvl2pPr>
            <a:lvl3pPr marL="548640" indent="-228600" algn="l" defTabSz="914400" rtl="0" eaLnBrk="1" latinLnBrk="0" hangingPunct="1">
              <a:lnSpc>
                <a:spcPct val="120000"/>
              </a:lnSpc>
              <a:spcBef>
                <a:spcPts val="500"/>
              </a:spcBef>
              <a:buFont typeface="Arial" panose="020B0604020202020204" pitchFamily="34" charset="0"/>
              <a:buChar char="•"/>
              <a:defRPr sz="1400" kern="1200" spc="120">
                <a:solidFill>
                  <a:schemeClr val="tx1"/>
                </a:solidFill>
                <a:latin typeface="+mn-lt"/>
                <a:ea typeface="+mn-ea"/>
                <a:cs typeface="+mn-cs"/>
              </a:defRPr>
            </a:lvl3pPr>
            <a:lvl4pPr marL="594360" indent="0" algn="l" defTabSz="914400" rtl="0" eaLnBrk="1" latinLnBrk="0" hangingPunct="1">
              <a:lnSpc>
                <a:spcPct val="120000"/>
              </a:lnSpc>
              <a:spcBef>
                <a:spcPts val="500"/>
              </a:spcBef>
              <a:buFontTx/>
              <a:buNone/>
              <a:defRPr sz="1200" b="1" kern="1200" spc="120">
                <a:solidFill>
                  <a:schemeClr val="tx1"/>
                </a:solidFill>
                <a:latin typeface="+mn-lt"/>
                <a:ea typeface="+mn-ea"/>
                <a:cs typeface="+mn-cs"/>
              </a:defRPr>
            </a:lvl4pPr>
            <a:lvl5pPr marL="822960" indent="-228600" algn="l" defTabSz="914400" rtl="0" eaLnBrk="1" latinLnBrk="0" hangingPunct="1">
              <a:lnSpc>
                <a:spcPct val="120000"/>
              </a:lnSpc>
              <a:spcBef>
                <a:spcPts val="500"/>
              </a:spcBef>
              <a:buFont typeface="Arial" panose="020B0604020202020204" pitchFamily="34" charset="0"/>
              <a:buChar char="•"/>
              <a:defRPr sz="1200" kern="1200" spc="12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 lvl="1" algn="ctr">
              <a:lnSpc>
                <a:spcPct val="150000"/>
              </a:lnSpc>
            </a:pPr>
            <a:r>
              <a:rPr kumimoji="0" lang="ja-JP" altLang="en-US" sz="2800" dirty="0">
                <a:solidFill>
                  <a:srgbClr val="002060"/>
                </a:solidFill>
              </a:rPr>
              <a:t>実際にアプリで遊んでいただき</a:t>
            </a:r>
            <a:br>
              <a:rPr kumimoji="0" lang="en-US" altLang="ja-JP" sz="2800" dirty="0">
                <a:solidFill>
                  <a:srgbClr val="002060"/>
                </a:solidFill>
              </a:rPr>
            </a:br>
            <a:r>
              <a:rPr kumimoji="0" lang="ja-JP" altLang="en-US" sz="2800" dirty="0">
                <a:solidFill>
                  <a:srgbClr val="002060"/>
                </a:solidFill>
              </a:rPr>
              <a:t>楽しんでいただければうれしいです！</a:t>
            </a:r>
            <a:br>
              <a:rPr kumimoji="0" lang="en-US" altLang="ja-JP" sz="2800" dirty="0">
                <a:solidFill>
                  <a:srgbClr val="002060"/>
                </a:solidFill>
              </a:rPr>
            </a:br>
            <a:r>
              <a:rPr kumimoji="0" lang="ja-JP" altLang="en-US" sz="2800" dirty="0">
                <a:solidFill>
                  <a:srgbClr val="002060"/>
                </a:solidFill>
              </a:rPr>
              <a:t>セーブ機能、クリア特典でさらに楽しんでください！！</a:t>
            </a:r>
            <a:endParaRPr kumimoji="0" lang="en-US" altLang="ja-JP" sz="2400" b="0" dirty="0"/>
          </a:p>
        </p:txBody>
      </p:sp>
      <p:pic>
        <p:nvPicPr>
          <p:cNvPr id="4" name="図 3">
            <a:extLst>
              <a:ext uri="{FF2B5EF4-FFF2-40B4-BE49-F238E27FC236}">
                <a16:creationId xmlns:a16="http://schemas.microsoft.com/office/drawing/2014/main" id="{BA1C3FEA-AAF8-0852-F0D0-4A5BAE3574C2}"/>
              </a:ext>
            </a:extLst>
          </p:cNvPr>
          <p:cNvPicPr>
            <a:picLocks noChangeAspect="1"/>
          </p:cNvPicPr>
          <p:nvPr/>
        </p:nvPicPr>
        <p:blipFill>
          <a:blip r:embed="rId2"/>
          <a:stretch>
            <a:fillRect/>
          </a:stretch>
        </p:blipFill>
        <p:spPr>
          <a:xfrm>
            <a:off x="10233329" y="125257"/>
            <a:ext cx="1792164" cy="639606"/>
          </a:xfrm>
          <a:prstGeom prst="rect">
            <a:avLst/>
          </a:prstGeom>
          <a:ln>
            <a:solidFill>
              <a:schemeClr val="accent1"/>
            </a:solidFill>
          </a:ln>
        </p:spPr>
      </p:pic>
    </p:spTree>
    <p:extLst>
      <p:ext uri="{BB962C8B-B14F-4D97-AF65-F5344CB8AC3E}">
        <p14:creationId xmlns:p14="http://schemas.microsoft.com/office/powerpoint/2010/main" val="30445341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コンテンツ プレースホルダー 5">
            <a:extLst>
              <a:ext uri="{FF2B5EF4-FFF2-40B4-BE49-F238E27FC236}">
                <a16:creationId xmlns:a16="http://schemas.microsoft.com/office/drawing/2014/main" id="{CA478E58-1CBD-8800-DD8A-84FD1E6FE5C1}"/>
              </a:ext>
            </a:extLst>
          </p:cNvPr>
          <p:cNvSpPr txBox="1">
            <a:spLocks/>
          </p:cNvSpPr>
          <p:nvPr/>
        </p:nvSpPr>
        <p:spPr>
          <a:xfrm>
            <a:off x="686596" y="4341412"/>
            <a:ext cx="9181336" cy="2251803"/>
          </a:xfrm>
          <a:prstGeom prst="rect">
            <a:avLst/>
          </a:prstGeom>
        </p:spPr>
        <p:txBody>
          <a:bodyPr lIns="109728" tIns="109728" rIns="109728" bIns="91440"/>
          <a:lstStyle>
            <a:lvl1pPr marL="228600" indent="-228600" algn="l" defTabSz="914400" rtl="0" eaLnBrk="1" latinLnBrk="0" hangingPunct="1">
              <a:lnSpc>
                <a:spcPct val="120000"/>
              </a:lnSpc>
              <a:spcBef>
                <a:spcPts val="1000"/>
              </a:spcBef>
              <a:buFont typeface="Arial" panose="020B0604020202020204" pitchFamily="34" charset="0"/>
              <a:buChar char="•"/>
              <a:defRPr sz="1800" kern="1200" spc="120">
                <a:solidFill>
                  <a:schemeClr val="tx1"/>
                </a:solidFill>
                <a:latin typeface="+mn-lt"/>
                <a:ea typeface="+mn-ea"/>
                <a:cs typeface="+mn-cs"/>
              </a:defRPr>
            </a:lvl1pPr>
            <a:lvl2pPr marL="274320" indent="0" algn="l" defTabSz="914400" rtl="0" eaLnBrk="1" latinLnBrk="0" hangingPunct="1">
              <a:lnSpc>
                <a:spcPct val="120000"/>
              </a:lnSpc>
              <a:spcBef>
                <a:spcPts val="500"/>
              </a:spcBef>
              <a:buFontTx/>
              <a:buNone/>
              <a:defRPr sz="1600" b="1" kern="1200" spc="120">
                <a:solidFill>
                  <a:schemeClr val="tx1"/>
                </a:solidFill>
                <a:latin typeface="+mn-lt"/>
                <a:ea typeface="+mn-ea"/>
                <a:cs typeface="+mn-cs"/>
              </a:defRPr>
            </a:lvl2pPr>
            <a:lvl3pPr marL="548640" indent="-228600" algn="l" defTabSz="914400" rtl="0" eaLnBrk="1" latinLnBrk="0" hangingPunct="1">
              <a:lnSpc>
                <a:spcPct val="120000"/>
              </a:lnSpc>
              <a:spcBef>
                <a:spcPts val="500"/>
              </a:spcBef>
              <a:buFont typeface="Arial" panose="020B0604020202020204" pitchFamily="34" charset="0"/>
              <a:buChar char="•"/>
              <a:defRPr sz="1400" kern="1200" spc="120">
                <a:solidFill>
                  <a:schemeClr val="tx1"/>
                </a:solidFill>
                <a:latin typeface="+mn-lt"/>
                <a:ea typeface="+mn-ea"/>
                <a:cs typeface="+mn-cs"/>
              </a:defRPr>
            </a:lvl3pPr>
            <a:lvl4pPr marL="594360" indent="0" algn="l" defTabSz="914400" rtl="0" eaLnBrk="1" latinLnBrk="0" hangingPunct="1">
              <a:lnSpc>
                <a:spcPct val="120000"/>
              </a:lnSpc>
              <a:spcBef>
                <a:spcPts val="500"/>
              </a:spcBef>
              <a:buFontTx/>
              <a:buNone/>
              <a:defRPr sz="1200" b="1" kern="1200" spc="120">
                <a:solidFill>
                  <a:schemeClr val="tx1"/>
                </a:solidFill>
                <a:latin typeface="+mn-lt"/>
                <a:ea typeface="+mn-ea"/>
                <a:cs typeface="+mn-cs"/>
              </a:defRPr>
            </a:lvl4pPr>
            <a:lvl5pPr marL="822960" indent="-228600" algn="l" defTabSz="914400" rtl="0" eaLnBrk="1" latinLnBrk="0" hangingPunct="1">
              <a:lnSpc>
                <a:spcPct val="120000"/>
              </a:lnSpc>
              <a:spcBef>
                <a:spcPts val="500"/>
              </a:spcBef>
              <a:buFont typeface="Arial" panose="020B0604020202020204" pitchFamily="34" charset="0"/>
              <a:buChar char="•"/>
              <a:defRPr sz="1200" kern="1200" spc="12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31470" lvl="1" indent="-285750">
              <a:buFont typeface="Arial" panose="020B0604020202020204" pitchFamily="34" charset="0"/>
              <a:buChar char="•"/>
            </a:pPr>
            <a:r>
              <a:rPr kumimoji="0" lang="en-US" altLang="ja-JP" sz="2000" b="0" dirty="0"/>
              <a:t>BLOG</a:t>
            </a:r>
            <a:r>
              <a:rPr kumimoji="0" lang="ja-JP" altLang="en-US" sz="2000" b="0" dirty="0"/>
              <a:t>：</a:t>
            </a:r>
            <a:r>
              <a:rPr lang="en-US" altLang="ja-JP" sz="2000" dirty="0">
                <a:hlinkClick r:id="rId2"/>
              </a:rPr>
              <a:t>Power Apps Tips </a:t>
            </a:r>
            <a:r>
              <a:rPr lang="ja-JP" altLang="en-US" sz="2000" dirty="0">
                <a:hlinkClick r:id="rId2"/>
              </a:rPr>
              <a:t>ログ </a:t>
            </a:r>
            <a:r>
              <a:rPr lang="en-US" altLang="ja-JP" sz="2000" dirty="0">
                <a:hlinkClick r:id="rId2"/>
              </a:rPr>
              <a:t>(youseibubu.com)</a:t>
            </a:r>
            <a:endParaRPr lang="en-US" altLang="ja-JP" sz="2000" b="0" dirty="0"/>
          </a:p>
          <a:p>
            <a:pPr marL="331470" lvl="1" indent="-285750">
              <a:buFont typeface="Arial" panose="020B0604020202020204" pitchFamily="34" charset="0"/>
              <a:buChar char="•"/>
            </a:pPr>
            <a:r>
              <a:rPr kumimoji="0" lang="en-US" altLang="ja-JP" sz="2000" b="0" dirty="0"/>
              <a:t>YouTube</a:t>
            </a:r>
            <a:r>
              <a:rPr kumimoji="0" lang="ja-JP" altLang="en-US" sz="2000" b="0" dirty="0"/>
              <a:t>：</a:t>
            </a:r>
            <a:r>
              <a:rPr lang="ja-JP" altLang="en-US" sz="2000" b="1" dirty="0">
                <a:effectLst/>
                <a:hlinkClick r:id="rId3"/>
              </a:rPr>
              <a:t>ヨウセイ</a:t>
            </a:r>
            <a:r>
              <a:rPr lang="en-US" altLang="ja-JP" sz="2000" b="1" dirty="0">
                <a:effectLst/>
                <a:hlinkClick r:id="rId3"/>
              </a:rPr>
              <a:t>Tube - Power Apps</a:t>
            </a:r>
            <a:r>
              <a:rPr lang="ja-JP" altLang="en-US" sz="2000" b="1" dirty="0">
                <a:effectLst/>
                <a:hlinkClick r:id="rId3"/>
              </a:rPr>
              <a:t>同好会</a:t>
            </a:r>
            <a:endParaRPr kumimoji="0" lang="en-US" altLang="ja-JP" sz="2000" b="1" dirty="0"/>
          </a:p>
          <a:p>
            <a:pPr marL="331470" lvl="1" indent="-285750">
              <a:buFont typeface="Arial" panose="020B0604020202020204" pitchFamily="34" charset="0"/>
              <a:buChar char="•"/>
            </a:pPr>
            <a:r>
              <a:rPr kumimoji="0" lang="en-US" altLang="ja-JP" sz="2000" b="0" dirty="0"/>
              <a:t>X(</a:t>
            </a:r>
            <a:r>
              <a:rPr kumimoji="0" lang="ja-JP" altLang="en-US" sz="2000" b="0" dirty="0"/>
              <a:t>旧</a:t>
            </a:r>
            <a:r>
              <a:rPr kumimoji="0" lang="en-US" altLang="ja-JP" sz="2000" b="0" dirty="0"/>
              <a:t>Twitter</a:t>
            </a:r>
            <a:r>
              <a:rPr kumimoji="0" lang="ja-JP" altLang="en-US" sz="2000" b="0" dirty="0"/>
              <a:t>）：</a:t>
            </a:r>
            <a:r>
              <a:rPr kumimoji="0" lang="en-US" altLang="ja-JP" sz="2000" b="0" dirty="0">
                <a:hlinkClick r:id="rId4"/>
              </a:rPr>
              <a:t>https://twitter.com/youseibubu</a:t>
            </a:r>
            <a:endParaRPr kumimoji="0" lang="en-US" altLang="ja-JP" sz="2000" b="0" dirty="0"/>
          </a:p>
          <a:p>
            <a:pPr marL="331470" lvl="1" indent="-285750">
              <a:buFont typeface="Arial" panose="020B0604020202020204" pitchFamily="34" charset="0"/>
              <a:buChar char="•"/>
            </a:pPr>
            <a:r>
              <a:rPr kumimoji="0" lang="en-US" altLang="ja-JP" sz="2000" b="0" dirty="0"/>
              <a:t>Qiita</a:t>
            </a:r>
            <a:r>
              <a:rPr kumimoji="0" lang="ja-JP" altLang="en-US" sz="2000" b="0" dirty="0"/>
              <a:t>：</a:t>
            </a:r>
            <a:r>
              <a:rPr kumimoji="0" lang="en-US" altLang="ja-JP" sz="2000" b="0" dirty="0">
                <a:hlinkClick r:id="rId5"/>
              </a:rPr>
              <a:t>https://qiita.com/youseibubu</a:t>
            </a:r>
            <a:endParaRPr kumimoji="0" lang="en-US" altLang="ja-JP" sz="2000" b="0" dirty="0"/>
          </a:p>
          <a:p>
            <a:pPr marL="331470" lvl="1" indent="-285750">
              <a:buFont typeface="Arial" panose="020B0604020202020204" pitchFamily="34" charset="0"/>
              <a:buChar char="•"/>
            </a:pPr>
            <a:r>
              <a:rPr kumimoji="0" lang="en-US" altLang="ja-JP" sz="2000" b="0" dirty="0" err="1"/>
              <a:t>Docswell</a:t>
            </a:r>
            <a:r>
              <a:rPr kumimoji="0" lang="ja-JP" altLang="en-US" sz="2000" b="0" dirty="0"/>
              <a:t>：</a:t>
            </a:r>
            <a:r>
              <a:rPr kumimoji="0" lang="en-US" altLang="ja-JP" sz="2000" b="0" dirty="0">
                <a:hlinkClick r:id="rId6"/>
              </a:rPr>
              <a:t>https://www.docswell.com/user/yousei</a:t>
            </a:r>
            <a:endParaRPr kumimoji="0" lang="en-US" altLang="ja-JP" sz="2000" b="0" dirty="0"/>
          </a:p>
          <a:p>
            <a:pPr marL="45720" lvl="1"/>
            <a:endParaRPr kumimoji="0" lang="en-US" altLang="ja-JP" sz="2000" b="0" dirty="0"/>
          </a:p>
          <a:p>
            <a:pPr marL="331470" lvl="1" indent="-285750">
              <a:buFont typeface="Arial" panose="020B0604020202020204" pitchFamily="34" charset="0"/>
              <a:buChar char="•"/>
            </a:pPr>
            <a:endParaRPr kumimoji="0" lang="en-US" altLang="ja-JP" sz="2000" dirty="0"/>
          </a:p>
        </p:txBody>
      </p:sp>
      <p:sp>
        <p:nvSpPr>
          <p:cNvPr id="2" name="正方形/長方形 1">
            <a:extLst>
              <a:ext uri="{FF2B5EF4-FFF2-40B4-BE49-F238E27FC236}">
                <a16:creationId xmlns:a16="http://schemas.microsoft.com/office/drawing/2014/main" id="{4FCD56A2-84EE-72B0-FEDC-9980CA8AA599}"/>
              </a:ext>
            </a:extLst>
          </p:cNvPr>
          <p:cNvSpPr/>
          <p:nvPr/>
        </p:nvSpPr>
        <p:spPr>
          <a:xfrm>
            <a:off x="598997" y="321848"/>
            <a:ext cx="2797173" cy="735756"/>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square" tIns="90000" bIns="90000" rtlCol="0" anchor="ctr" anchorCtr="1">
            <a:spAutoFit/>
          </a:bodyPr>
          <a:lstStyle/>
          <a:p>
            <a:pPr algn="ctr"/>
            <a:r>
              <a:rPr kumimoji="1" lang="ja-JP" altLang="en-US" sz="3600" b="1" dirty="0"/>
              <a:t>自己紹介</a:t>
            </a:r>
          </a:p>
        </p:txBody>
      </p:sp>
      <p:pic>
        <p:nvPicPr>
          <p:cNvPr id="15" name="グラフィックス 14">
            <a:extLst>
              <a:ext uri="{FF2B5EF4-FFF2-40B4-BE49-F238E27FC236}">
                <a16:creationId xmlns:a16="http://schemas.microsoft.com/office/drawing/2014/main" id="{08F56744-E80F-1A70-9422-9E34D72DC57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31867" y="1258011"/>
            <a:ext cx="1711648" cy="1711648"/>
          </a:xfrm>
          <a:prstGeom prst="rect">
            <a:avLst/>
          </a:prstGeom>
        </p:spPr>
      </p:pic>
      <p:pic>
        <p:nvPicPr>
          <p:cNvPr id="8" name="グラフィックス 7">
            <a:extLst>
              <a:ext uri="{FF2B5EF4-FFF2-40B4-BE49-F238E27FC236}">
                <a16:creationId xmlns:a16="http://schemas.microsoft.com/office/drawing/2014/main" id="{759C0730-4521-235B-B779-87218A4E813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624681" y="1260178"/>
            <a:ext cx="1787478" cy="1787473"/>
          </a:xfrm>
          <a:prstGeom prst="rect">
            <a:avLst/>
          </a:prstGeom>
        </p:spPr>
      </p:pic>
      <p:pic>
        <p:nvPicPr>
          <p:cNvPr id="10" name="グラフィックス 9">
            <a:extLst>
              <a:ext uri="{FF2B5EF4-FFF2-40B4-BE49-F238E27FC236}">
                <a16:creationId xmlns:a16="http://schemas.microsoft.com/office/drawing/2014/main" id="{BBD6459A-9722-AC7C-CBB5-7181874529EC}"/>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639998" y="1510514"/>
            <a:ext cx="1537137" cy="1537137"/>
          </a:xfrm>
          <a:prstGeom prst="rect">
            <a:avLst/>
          </a:prstGeom>
        </p:spPr>
      </p:pic>
      <p:pic>
        <p:nvPicPr>
          <p:cNvPr id="12" name="グラフィックス 11">
            <a:extLst>
              <a:ext uri="{FF2B5EF4-FFF2-40B4-BE49-F238E27FC236}">
                <a16:creationId xmlns:a16="http://schemas.microsoft.com/office/drawing/2014/main" id="{733CAD13-C5AA-D4FB-98CE-268EC311E849}"/>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404974" y="1510514"/>
            <a:ext cx="1537137" cy="1537137"/>
          </a:xfrm>
          <a:prstGeom prst="rect">
            <a:avLst/>
          </a:prstGeom>
        </p:spPr>
      </p:pic>
      <p:pic>
        <p:nvPicPr>
          <p:cNvPr id="14" name="グラフィックス 13">
            <a:extLst>
              <a:ext uri="{FF2B5EF4-FFF2-40B4-BE49-F238E27FC236}">
                <a16:creationId xmlns:a16="http://schemas.microsoft.com/office/drawing/2014/main" id="{046327D3-7407-C377-359B-C09B31A7B645}"/>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9897013" y="1791535"/>
            <a:ext cx="1256116" cy="1256116"/>
          </a:xfrm>
          <a:prstGeom prst="rect">
            <a:avLst/>
          </a:prstGeom>
        </p:spPr>
      </p:pic>
      <p:sp>
        <p:nvSpPr>
          <p:cNvPr id="16" name="コンテンツ プレースホルダー 5">
            <a:extLst>
              <a:ext uri="{FF2B5EF4-FFF2-40B4-BE49-F238E27FC236}">
                <a16:creationId xmlns:a16="http://schemas.microsoft.com/office/drawing/2014/main" id="{864F1B08-5286-3627-199A-70FC7888434B}"/>
              </a:ext>
            </a:extLst>
          </p:cNvPr>
          <p:cNvSpPr txBox="1">
            <a:spLocks/>
          </p:cNvSpPr>
          <p:nvPr/>
        </p:nvSpPr>
        <p:spPr>
          <a:xfrm>
            <a:off x="1240568" y="3207101"/>
            <a:ext cx="9477214" cy="1057214"/>
          </a:xfrm>
          <a:prstGeom prst="rect">
            <a:avLst/>
          </a:prstGeom>
          <a:solidFill>
            <a:srgbClr val="FFFF99"/>
          </a:solidFill>
        </p:spPr>
        <p:txBody>
          <a:bodyPr lIns="109728" tIns="109728" rIns="109728" bIns="91440"/>
          <a:lstStyle>
            <a:lvl1pPr marL="228600" indent="-228600" algn="l" defTabSz="914400" rtl="0" eaLnBrk="1" latinLnBrk="0" hangingPunct="1">
              <a:lnSpc>
                <a:spcPct val="120000"/>
              </a:lnSpc>
              <a:spcBef>
                <a:spcPts val="1000"/>
              </a:spcBef>
              <a:buFont typeface="Arial" panose="020B0604020202020204" pitchFamily="34" charset="0"/>
              <a:buChar char="•"/>
              <a:defRPr sz="1800" kern="1200" spc="120">
                <a:solidFill>
                  <a:schemeClr val="tx1"/>
                </a:solidFill>
                <a:latin typeface="+mn-lt"/>
                <a:ea typeface="+mn-ea"/>
                <a:cs typeface="+mn-cs"/>
              </a:defRPr>
            </a:lvl1pPr>
            <a:lvl2pPr marL="274320" indent="0" algn="l" defTabSz="914400" rtl="0" eaLnBrk="1" latinLnBrk="0" hangingPunct="1">
              <a:lnSpc>
                <a:spcPct val="120000"/>
              </a:lnSpc>
              <a:spcBef>
                <a:spcPts val="500"/>
              </a:spcBef>
              <a:buFontTx/>
              <a:buNone/>
              <a:defRPr sz="1600" b="1" kern="1200" spc="120">
                <a:solidFill>
                  <a:schemeClr val="tx1"/>
                </a:solidFill>
                <a:latin typeface="+mn-lt"/>
                <a:ea typeface="+mn-ea"/>
                <a:cs typeface="+mn-cs"/>
              </a:defRPr>
            </a:lvl2pPr>
            <a:lvl3pPr marL="548640" indent="-228600" algn="l" defTabSz="914400" rtl="0" eaLnBrk="1" latinLnBrk="0" hangingPunct="1">
              <a:lnSpc>
                <a:spcPct val="120000"/>
              </a:lnSpc>
              <a:spcBef>
                <a:spcPts val="500"/>
              </a:spcBef>
              <a:buFont typeface="Arial" panose="020B0604020202020204" pitchFamily="34" charset="0"/>
              <a:buChar char="•"/>
              <a:defRPr sz="1400" kern="1200" spc="120">
                <a:solidFill>
                  <a:schemeClr val="tx1"/>
                </a:solidFill>
                <a:latin typeface="+mn-lt"/>
                <a:ea typeface="+mn-ea"/>
                <a:cs typeface="+mn-cs"/>
              </a:defRPr>
            </a:lvl3pPr>
            <a:lvl4pPr marL="594360" indent="0" algn="l" defTabSz="914400" rtl="0" eaLnBrk="1" latinLnBrk="0" hangingPunct="1">
              <a:lnSpc>
                <a:spcPct val="120000"/>
              </a:lnSpc>
              <a:spcBef>
                <a:spcPts val="500"/>
              </a:spcBef>
              <a:buFontTx/>
              <a:buNone/>
              <a:defRPr sz="1200" b="1" kern="1200" spc="120">
                <a:solidFill>
                  <a:schemeClr val="tx1"/>
                </a:solidFill>
                <a:latin typeface="+mn-lt"/>
                <a:ea typeface="+mn-ea"/>
                <a:cs typeface="+mn-cs"/>
              </a:defRPr>
            </a:lvl4pPr>
            <a:lvl5pPr marL="822960" indent="-228600" algn="l" defTabSz="914400" rtl="0" eaLnBrk="1" latinLnBrk="0" hangingPunct="1">
              <a:lnSpc>
                <a:spcPct val="120000"/>
              </a:lnSpc>
              <a:spcBef>
                <a:spcPts val="500"/>
              </a:spcBef>
              <a:buFont typeface="Arial" panose="020B0604020202020204" pitchFamily="34" charset="0"/>
              <a:buChar char="•"/>
              <a:defRPr sz="1200" kern="1200" spc="12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buFont typeface="Arial" panose="020B0604020202020204" pitchFamily="34" charset="0"/>
              <a:buNone/>
            </a:pPr>
            <a:r>
              <a:rPr kumimoji="0" lang="en-US" altLang="ja-JP" sz="2000" dirty="0"/>
              <a:t>Microsoft</a:t>
            </a:r>
            <a:r>
              <a:rPr kumimoji="0" lang="ja-JP" altLang="en-US" sz="2000" dirty="0"/>
              <a:t>認定</a:t>
            </a:r>
            <a:r>
              <a:rPr kumimoji="0" lang="en-US" altLang="ja-JP" sz="2000" dirty="0"/>
              <a:t>: Power Platform Solution Architect Expert</a:t>
            </a:r>
            <a:r>
              <a:rPr kumimoji="0" lang="ja-JP" altLang="en-US" sz="2000" dirty="0"/>
              <a:t> 他取得</a:t>
            </a:r>
            <a:br>
              <a:rPr kumimoji="0" lang="en-US" altLang="ja-JP" sz="2000" dirty="0"/>
            </a:br>
            <a:r>
              <a:rPr kumimoji="0" lang="en-US" altLang="ja-JP" sz="2000" dirty="0"/>
              <a:t>EXAM</a:t>
            </a:r>
            <a:r>
              <a:rPr kumimoji="0" lang="ja-JP" altLang="en-US" sz="2000" dirty="0"/>
              <a:t>：</a:t>
            </a:r>
            <a:r>
              <a:rPr kumimoji="0" lang="en-US" altLang="ja-JP" sz="2000" dirty="0"/>
              <a:t>PL‐600</a:t>
            </a:r>
            <a:r>
              <a:rPr kumimoji="0" lang="ja-JP" altLang="en-US" sz="2000" dirty="0"/>
              <a:t>、</a:t>
            </a:r>
            <a:r>
              <a:rPr kumimoji="0" lang="en-US" altLang="ja-JP" sz="2000" dirty="0"/>
              <a:t>PL‐400</a:t>
            </a:r>
            <a:r>
              <a:rPr kumimoji="0" lang="ja-JP" altLang="en-US" sz="2000" dirty="0"/>
              <a:t>、</a:t>
            </a:r>
            <a:r>
              <a:rPr kumimoji="0" lang="en-US" altLang="ja-JP" sz="2000" dirty="0"/>
              <a:t>PL‐200</a:t>
            </a:r>
            <a:r>
              <a:rPr kumimoji="0" lang="ja-JP" altLang="en-US" sz="2000" dirty="0"/>
              <a:t>、</a:t>
            </a:r>
            <a:r>
              <a:rPr kumimoji="0" lang="en-US" altLang="ja-JP" sz="2000" dirty="0"/>
              <a:t>PL‐100</a:t>
            </a:r>
            <a:r>
              <a:rPr kumimoji="0" lang="ja-JP" altLang="en-US" sz="2000" dirty="0"/>
              <a:t>、</a:t>
            </a:r>
            <a:r>
              <a:rPr kumimoji="0" lang="en-US" altLang="ja-JP" sz="2000" dirty="0"/>
              <a:t>PL‐900</a:t>
            </a:r>
          </a:p>
        </p:txBody>
      </p:sp>
      <p:pic>
        <p:nvPicPr>
          <p:cNvPr id="3" name="グラフィックス 2">
            <a:extLst>
              <a:ext uri="{FF2B5EF4-FFF2-40B4-BE49-F238E27FC236}">
                <a16:creationId xmlns:a16="http://schemas.microsoft.com/office/drawing/2014/main" id="{FBD825D6-F644-CB09-5760-7413ACE4D9F4}"/>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169950" y="1510514"/>
            <a:ext cx="1537137" cy="1537137"/>
          </a:xfrm>
          <a:prstGeom prst="rect">
            <a:avLst/>
          </a:prstGeom>
        </p:spPr>
      </p:pic>
      <p:pic>
        <p:nvPicPr>
          <p:cNvPr id="11" name="図 10">
            <a:extLst>
              <a:ext uri="{FF2B5EF4-FFF2-40B4-BE49-F238E27FC236}">
                <a16:creationId xmlns:a16="http://schemas.microsoft.com/office/drawing/2014/main" id="{26EC8DFA-E9EF-40B2-4365-4D1A64CF8B40}"/>
              </a:ext>
            </a:extLst>
          </p:cNvPr>
          <p:cNvPicPr>
            <a:picLocks noChangeAspect="1"/>
          </p:cNvPicPr>
          <p:nvPr/>
        </p:nvPicPr>
        <p:blipFill>
          <a:blip r:embed="rId15"/>
          <a:stretch>
            <a:fillRect/>
          </a:stretch>
        </p:blipFill>
        <p:spPr>
          <a:xfrm>
            <a:off x="8274569" y="4419404"/>
            <a:ext cx="3669545" cy="2244627"/>
          </a:xfrm>
          <a:prstGeom prst="rect">
            <a:avLst/>
          </a:prstGeom>
          <a:ln>
            <a:solidFill>
              <a:schemeClr val="accent4"/>
            </a:solidFill>
          </a:ln>
        </p:spPr>
      </p:pic>
      <p:pic>
        <p:nvPicPr>
          <p:cNvPr id="4" name="図 3">
            <a:extLst>
              <a:ext uri="{FF2B5EF4-FFF2-40B4-BE49-F238E27FC236}">
                <a16:creationId xmlns:a16="http://schemas.microsoft.com/office/drawing/2014/main" id="{59267AAC-40FE-55A4-7A31-6ACFD7225A8C}"/>
              </a:ext>
            </a:extLst>
          </p:cNvPr>
          <p:cNvPicPr>
            <a:picLocks noChangeAspect="1"/>
          </p:cNvPicPr>
          <p:nvPr/>
        </p:nvPicPr>
        <p:blipFill>
          <a:blip r:embed="rId16"/>
          <a:stretch>
            <a:fillRect/>
          </a:stretch>
        </p:blipFill>
        <p:spPr>
          <a:xfrm>
            <a:off x="10233329" y="125257"/>
            <a:ext cx="1792164" cy="639606"/>
          </a:xfrm>
          <a:prstGeom prst="rect">
            <a:avLst/>
          </a:prstGeom>
          <a:ln>
            <a:solidFill>
              <a:schemeClr val="accent1"/>
            </a:solidFill>
          </a:ln>
        </p:spPr>
      </p:pic>
    </p:spTree>
    <p:extLst>
      <p:ext uri="{BB962C8B-B14F-4D97-AF65-F5344CB8AC3E}">
        <p14:creationId xmlns:p14="http://schemas.microsoft.com/office/powerpoint/2010/main" val="2725739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コンテンツ プレースホルダー 5">
            <a:extLst>
              <a:ext uri="{FF2B5EF4-FFF2-40B4-BE49-F238E27FC236}">
                <a16:creationId xmlns:a16="http://schemas.microsoft.com/office/drawing/2014/main" id="{F634885E-94EE-0C04-BC23-3BFFEC3AEF69}"/>
              </a:ext>
            </a:extLst>
          </p:cNvPr>
          <p:cNvSpPr txBox="1">
            <a:spLocks/>
          </p:cNvSpPr>
          <p:nvPr/>
        </p:nvSpPr>
        <p:spPr>
          <a:xfrm>
            <a:off x="751398" y="1298899"/>
            <a:ext cx="10723424" cy="5120951"/>
          </a:xfrm>
          <a:prstGeom prst="rect">
            <a:avLst/>
          </a:prstGeom>
        </p:spPr>
        <p:txBody>
          <a:bodyPr lIns="109728" tIns="109728" rIns="109728" bIns="91440"/>
          <a:lstStyle>
            <a:lvl1pPr marL="228600" indent="-228600" algn="l" defTabSz="914400" rtl="0" eaLnBrk="1" latinLnBrk="0" hangingPunct="1">
              <a:lnSpc>
                <a:spcPct val="120000"/>
              </a:lnSpc>
              <a:spcBef>
                <a:spcPts val="1000"/>
              </a:spcBef>
              <a:buFont typeface="Arial" panose="020B0604020202020204" pitchFamily="34" charset="0"/>
              <a:buChar char="•"/>
              <a:defRPr sz="1800" kern="1200" spc="120">
                <a:solidFill>
                  <a:schemeClr val="tx1"/>
                </a:solidFill>
                <a:latin typeface="+mn-lt"/>
                <a:ea typeface="+mn-ea"/>
                <a:cs typeface="+mn-cs"/>
              </a:defRPr>
            </a:lvl1pPr>
            <a:lvl2pPr marL="274320" indent="0" algn="l" defTabSz="914400" rtl="0" eaLnBrk="1" latinLnBrk="0" hangingPunct="1">
              <a:lnSpc>
                <a:spcPct val="120000"/>
              </a:lnSpc>
              <a:spcBef>
                <a:spcPts val="500"/>
              </a:spcBef>
              <a:buFontTx/>
              <a:buNone/>
              <a:defRPr sz="1600" b="1" kern="1200" spc="120">
                <a:solidFill>
                  <a:schemeClr val="tx1"/>
                </a:solidFill>
                <a:latin typeface="+mn-lt"/>
                <a:ea typeface="+mn-ea"/>
                <a:cs typeface="+mn-cs"/>
              </a:defRPr>
            </a:lvl2pPr>
            <a:lvl3pPr marL="548640" indent="-228600" algn="l" defTabSz="914400" rtl="0" eaLnBrk="1" latinLnBrk="0" hangingPunct="1">
              <a:lnSpc>
                <a:spcPct val="120000"/>
              </a:lnSpc>
              <a:spcBef>
                <a:spcPts val="500"/>
              </a:spcBef>
              <a:buFont typeface="Arial" panose="020B0604020202020204" pitchFamily="34" charset="0"/>
              <a:buChar char="•"/>
              <a:defRPr sz="1400" kern="1200" spc="120">
                <a:solidFill>
                  <a:schemeClr val="tx1"/>
                </a:solidFill>
                <a:latin typeface="+mn-lt"/>
                <a:ea typeface="+mn-ea"/>
                <a:cs typeface="+mn-cs"/>
              </a:defRPr>
            </a:lvl3pPr>
            <a:lvl4pPr marL="594360" indent="0" algn="l" defTabSz="914400" rtl="0" eaLnBrk="1" latinLnBrk="0" hangingPunct="1">
              <a:lnSpc>
                <a:spcPct val="120000"/>
              </a:lnSpc>
              <a:spcBef>
                <a:spcPts val="500"/>
              </a:spcBef>
              <a:buFontTx/>
              <a:buNone/>
              <a:defRPr sz="1200" b="1" kern="1200" spc="120">
                <a:solidFill>
                  <a:schemeClr val="tx1"/>
                </a:solidFill>
                <a:latin typeface="+mn-lt"/>
                <a:ea typeface="+mn-ea"/>
                <a:cs typeface="+mn-cs"/>
              </a:defRPr>
            </a:lvl4pPr>
            <a:lvl5pPr marL="822960" indent="-228600" algn="l" defTabSz="914400" rtl="0" eaLnBrk="1" latinLnBrk="0" hangingPunct="1">
              <a:lnSpc>
                <a:spcPct val="120000"/>
              </a:lnSpc>
              <a:spcBef>
                <a:spcPts val="500"/>
              </a:spcBef>
              <a:buFont typeface="Arial" panose="020B0604020202020204" pitchFamily="34" charset="0"/>
              <a:buChar char="•"/>
              <a:defRPr sz="1200" kern="1200" spc="12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 lvl="1">
              <a:lnSpc>
                <a:spcPct val="150000"/>
              </a:lnSpc>
            </a:pPr>
            <a:r>
              <a:rPr lang="en-US" altLang="ja-JP" sz="2400" b="1" dirty="0">
                <a:hlinkClick r:id="rId2"/>
              </a:rPr>
              <a:t>【JPPGB】</a:t>
            </a:r>
            <a:r>
              <a:rPr lang="ja-JP" altLang="en-US" sz="2400" b="1" dirty="0">
                <a:hlinkClick r:id="rId2"/>
              </a:rPr>
              <a:t>ゲーム作成コンテスト </a:t>
            </a:r>
            <a:r>
              <a:rPr lang="en-US" altLang="ja-JP" sz="2400" b="1" dirty="0">
                <a:hlinkClick r:id="rId2"/>
              </a:rPr>
              <a:t>#0</a:t>
            </a:r>
            <a:r>
              <a:rPr lang="ja-JP" altLang="en-US" sz="2400" b="1" dirty="0"/>
              <a:t> 　</a:t>
            </a:r>
            <a:endParaRPr lang="en-US" altLang="ja-JP" sz="2400" b="1" dirty="0"/>
          </a:p>
          <a:p>
            <a:pPr marL="45720" lvl="1">
              <a:lnSpc>
                <a:spcPct val="150000"/>
              </a:lnSpc>
            </a:pPr>
            <a:r>
              <a:rPr kumimoji="0" lang="ja-JP" altLang="en-US" sz="2000" dirty="0"/>
              <a:t>前回はパワスロを作って大賞・デザイン賞をいただきました！</a:t>
            </a:r>
            <a:endParaRPr kumimoji="0" lang="en-US" altLang="ja-JP" sz="2000" dirty="0"/>
          </a:p>
        </p:txBody>
      </p:sp>
      <p:sp>
        <p:nvSpPr>
          <p:cNvPr id="3" name="コンテンツ プレースホルダー 5">
            <a:extLst>
              <a:ext uri="{FF2B5EF4-FFF2-40B4-BE49-F238E27FC236}">
                <a16:creationId xmlns:a16="http://schemas.microsoft.com/office/drawing/2014/main" id="{26DDDD54-288C-2463-125D-A46AD71F1345}"/>
              </a:ext>
            </a:extLst>
          </p:cNvPr>
          <p:cNvSpPr txBox="1">
            <a:spLocks/>
          </p:cNvSpPr>
          <p:nvPr/>
        </p:nvSpPr>
        <p:spPr>
          <a:xfrm>
            <a:off x="598996" y="1203649"/>
            <a:ext cx="10697653" cy="4488024"/>
          </a:xfrm>
          <a:prstGeom prst="rect">
            <a:avLst/>
          </a:prstGeom>
        </p:spPr>
        <p:txBody>
          <a:bodyPr lIns="109728" tIns="109728" rIns="109728" bIns="91440"/>
          <a:lstStyle>
            <a:lvl1pPr marL="228600" indent="-228600" algn="l" defTabSz="914400" rtl="0" eaLnBrk="1" latinLnBrk="0" hangingPunct="1">
              <a:lnSpc>
                <a:spcPct val="120000"/>
              </a:lnSpc>
              <a:spcBef>
                <a:spcPts val="1000"/>
              </a:spcBef>
              <a:buFont typeface="Arial" panose="020B0604020202020204" pitchFamily="34" charset="0"/>
              <a:buChar char="•"/>
              <a:defRPr sz="1800" kern="1200" spc="120">
                <a:solidFill>
                  <a:schemeClr val="tx1"/>
                </a:solidFill>
                <a:latin typeface="+mn-lt"/>
                <a:ea typeface="+mn-ea"/>
                <a:cs typeface="+mn-cs"/>
              </a:defRPr>
            </a:lvl1pPr>
            <a:lvl2pPr marL="274320" indent="0" algn="l" defTabSz="914400" rtl="0" eaLnBrk="1" latinLnBrk="0" hangingPunct="1">
              <a:lnSpc>
                <a:spcPct val="120000"/>
              </a:lnSpc>
              <a:spcBef>
                <a:spcPts val="500"/>
              </a:spcBef>
              <a:buFontTx/>
              <a:buNone/>
              <a:defRPr sz="1600" b="1" kern="1200" spc="120">
                <a:solidFill>
                  <a:schemeClr val="tx1"/>
                </a:solidFill>
                <a:latin typeface="+mn-lt"/>
                <a:ea typeface="+mn-ea"/>
                <a:cs typeface="+mn-cs"/>
              </a:defRPr>
            </a:lvl2pPr>
            <a:lvl3pPr marL="548640" indent="-228600" algn="l" defTabSz="914400" rtl="0" eaLnBrk="1" latinLnBrk="0" hangingPunct="1">
              <a:lnSpc>
                <a:spcPct val="120000"/>
              </a:lnSpc>
              <a:spcBef>
                <a:spcPts val="500"/>
              </a:spcBef>
              <a:buFont typeface="Arial" panose="020B0604020202020204" pitchFamily="34" charset="0"/>
              <a:buChar char="•"/>
              <a:defRPr sz="1400" kern="1200" spc="120">
                <a:solidFill>
                  <a:schemeClr val="tx1"/>
                </a:solidFill>
                <a:latin typeface="+mn-lt"/>
                <a:ea typeface="+mn-ea"/>
                <a:cs typeface="+mn-cs"/>
              </a:defRPr>
            </a:lvl3pPr>
            <a:lvl4pPr marL="594360" indent="0" algn="l" defTabSz="914400" rtl="0" eaLnBrk="1" latinLnBrk="0" hangingPunct="1">
              <a:lnSpc>
                <a:spcPct val="120000"/>
              </a:lnSpc>
              <a:spcBef>
                <a:spcPts val="500"/>
              </a:spcBef>
              <a:buFontTx/>
              <a:buNone/>
              <a:defRPr sz="1200" b="1" kern="1200" spc="120">
                <a:solidFill>
                  <a:schemeClr val="tx1"/>
                </a:solidFill>
                <a:latin typeface="+mn-lt"/>
                <a:ea typeface="+mn-ea"/>
                <a:cs typeface="+mn-cs"/>
              </a:defRPr>
            </a:lvl4pPr>
            <a:lvl5pPr marL="822960" indent="-228600" algn="l" defTabSz="914400" rtl="0" eaLnBrk="1" latinLnBrk="0" hangingPunct="1">
              <a:lnSpc>
                <a:spcPct val="120000"/>
              </a:lnSpc>
              <a:spcBef>
                <a:spcPts val="500"/>
              </a:spcBef>
              <a:buFont typeface="Arial" panose="020B0604020202020204" pitchFamily="34" charset="0"/>
              <a:buChar char="•"/>
              <a:defRPr sz="1200" kern="1200" spc="12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 lvl="1"/>
            <a:endParaRPr kumimoji="0" lang="en-US" altLang="ja-JP" sz="2400" b="0" dirty="0"/>
          </a:p>
        </p:txBody>
      </p:sp>
      <p:sp>
        <p:nvSpPr>
          <p:cNvPr id="10" name="コンテンツ プレースホルダー 5">
            <a:extLst>
              <a:ext uri="{FF2B5EF4-FFF2-40B4-BE49-F238E27FC236}">
                <a16:creationId xmlns:a16="http://schemas.microsoft.com/office/drawing/2014/main" id="{267C574E-6EC1-33B1-10DB-3CA1B809B835}"/>
              </a:ext>
            </a:extLst>
          </p:cNvPr>
          <p:cNvSpPr txBox="1">
            <a:spLocks/>
          </p:cNvSpPr>
          <p:nvPr/>
        </p:nvSpPr>
        <p:spPr>
          <a:xfrm>
            <a:off x="925932" y="1716497"/>
            <a:ext cx="10697653" cy="5199339"/>
          </a:xfrm>
          <a:prstGeom prst="rect">
            <a:avLst/>
          </a:prstGeom>
        </p:spPr>
        <p:txBody>
          <a:bodyPr lIns="109728" tIns="109728" rIns="109728" bIns="91440"/>
          <a:lstStyle>
            <a:lvl1pPr marL="228600" indent="-228600" algn="l" defTabSz="914400" rtl="0" eaLnBrk="1" latinLnBrk="0" hangingPunct="1">
              <a:lnSpc>
                <a:spcPct val="120000"/>
              </a:lnSpc>
              <a:spcBef>
                <a:spcPts val="1000"/>
              </a:spcBef>
              <a:buFont typeface="Arial" panose="020B0604020202020204" pitchFamily="34" charset="0"/>
              <a:buChar char="•"/>
              <a:defRPr sz="1800" kern="1200" spc="120">
                <a:solidFill>
                  <a:schemeClr val="tx1"/>
                </a:solidFill>
                <a:latin typeface="+mn-lt"/>
                <a:ea typeface="+mn-ea"/>
                <a:cs typeface="+mn-cs"/>
              </a:defRPr>
            </a:lvl1pPr>
            <a:lvl2pPr marL="274320" indent="0" algn="l" defTabSz="914400" rtl="0" eaLnBrk="1" latinLnBrk="0" hangingPunct="1">
              <a:lnSpc>
                <a:spcPct val="120000"/>
              </a:lnSpc>
              <a:spcBef>
                <a:spcPts val="500"/>
              </a:spcBef>
              <a:buFontTx/>
              <a:buNone/>
              <a:defRPr sz="1600" b="1" kern="1200" spc="120">
                <a:solidFill>
                  <a:schemeClr val="tx1"/>
                </a:solidFill>
                <a:latin typeface="+mn-lt"/>
                <a:ea typeface="+mn-ea"/>
                <a:cs typeface="+mn-cs"/>
              </a:defRPr>
            </a:lvl2pPr>
            <a:lvl3pPr marL="548640" indent="-228600" algn="l" defTabSz="914400" rtl="0" eaLnBrk="1" latinLnBrk="0" hangingPunct="1">
              <a:lnSpc>
                <a:spcPct val="120000"/>
              </a:lnSpc>
              <a:spcBef>
                <a:spcPts val="500"/>
              </a:spcBef>
              <a:buFont typeface="Arial" panose="020B0604020202020204" pitchFamily="34" charset="0"/>
              <a:buChar char="•"/>
              <a:defRPr sz="1400" kern="1200" spc="120">
                <a:solidFill>
                  <a:schemeClr val="tx1"/>
                </a:solidFill>
                <a:latin typeface="+mn-lt"/>
                <a:ea typeface="+mn-ea"/>
                <a:cs typeface="+mn-cs"/>
              </a:defRPr>
            </a:lvl3pPr>
            <a:lvl4pPr marL="594360" indent="0" algn="l" defTabSz="914400" rtl="0" eaLnBrk="1" latinLnBrk="0" hangingPunct="1">
              <a:lnSpc>
                <a:spcPct val="120000"/>
              </a:lnSpc>
              <a:spcBef>
                <a:spcPts val="500"/>
              </a:spcBef>
              <a:buFontTx/>
              <a:buNone/>
              <a:defRPr sz="1200" b="1" kern="1200" spc="120">
                <a:solidFill>
                  <a:schemeClr val="tx1"/>
                </a:solidFill>
                <a:latin typeface="+mn-lt"/>
                <a:ea typeface="+mn-ea"/>
                <a:cs typeface="+mn-cs"/>
              </a:defRPr>
            </a:lvl4pPr>
            <a:lvl5pPr marL="822960" indent="-228600" algn="l" defTabSz="914400" rtl="0" eaLnBrk="1" latinLnBrk="0" hangingPunct="1">
              <a:lnSpc>
                <a:spcPct val="120000"/>
              </a:lnSpc>
              <a:spcBef>
                <a:spcPts val="500"/>
              </a:spcBef>
              <a:buFont typeface="Arial" panose="020B0604020202020204" pitchFamily="34" charset="0"/>
              <a:buChar char="•"/>
              <a:defRPr sz="1200" kern="1200" spc="12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 lvl="1"/>
            <a:r>
              <a:rPr kumimoji="0" lang="ja-JP" altLang="en-US" b="0"/>
              <a:t>　　</a:t>
            </a:r>
            <a:endParaRPr kumimoji="0" lang="en-US" altLang="ja-JP" b="0" dirty="0"/>
          </a:p>
        </p:txBody>
      </p:sp>
      <p:sp>
        <p:nvSpPr>
          <p:cNvPr id="13" name="コンテンツ プレースホルダー 5">
            <a:extLst>
              <a:ext uri="{FF2B5EF4-FFF2-40B4-BE49-F238E27FC236}">
                <a16:creationId xmlns:a16="http://schemas.microsoft.com/office/drawing/2014/main" id="{874A1E93-1F97-D308-0DF7-739046636780}"/>
              </a:ext>
            </a:extLst>
          </p:cNvPr>
          <p:cNvSpPr txBox="1">
            <a:spLocks/>
          </p:cNvSpPr>
          <p:nvPr/>
        </p:nvSpPr>
        <p:spPr>
          <a:xfrm>
            <a:off x="598998" y="1146499"/>
            <a:ext cx="10364472" cy="5120951"/>
          </a:xfrm>
          <a:prstGeom prst="rect">
            <a:avLst/>
          </a:prstGeom>
        </p:spPr>
        <p:txBody>
          <a:bodyPr lIns="109728" tIns="109728" rIns="109728" bIns="91440"/>
          <a:lstStyle>
            <a:lvl1pPr marL="228600" indent="-228600" algn="l" defTabSz="914400" rtl="0" eaLnBrk="1" latinLnBrk="0" hangingPunct="1">
              <a:lnSpc>
                <a:spcPct val="120000"/>
              </a:lnSpc>
              <a:spcBef>
                <a:spcPts val="1000"/>
              </a:spcBef>
              <a:buFont typeface="Arial" panose="020B0604020202020204" pitchFamily="34" charset="0"/>
              <a:buChar char="•"/>
              <a:defRPr sz="1800" kern="1200" spc="120">
                <a:solidFill>
                  <a:schemeClr val="tx1"/>
                </a:solidFill>
                <a:latin typeface="+mn-lt"/>
                <a:ea typeface="+mn-ea"/>
                <a:cs typeface="+mn-cs"/>
              </a:defRPr>
            </a:lvl1pPr>
            <a:lvl2pPr marL="274320" indent="0" algn="l" defTabSz="914400" rtl="0" eaLnBrk="1" latinLnBrk="0" hangingPunct="1">
              <a:lnSpc>
                <a:spcPct val="120000"/>
              </a:lnSpc>
              <a:spcBef>
                <a:spcPts val="500"/>
              </a:spcBef>
              <a:buFontTx/>
              <a:buNone/>
              <a:defRPr sz="1600" b="1" kern="1200" spc="120">
                <a:solidFill>
                  <a:schemeClr val="tx1"/>
                </a:solidFill>
                <a:latin typeface="+mn-lt"/>
                <a:ea typeface="+mn-ea"/>
                <a:cs typeface="+mn-cs"/>
              </a:defRPr>
            </a:lvl2pPr>
            <a:lvl3pPr marL="548640" indent="-228600" algn="l" defTabSz="914400" rtl="0" eaLnBrk="1" latinLnBrk="0" hangingPunct="1">
              <a:lnSpc>
                <a:spcPct val="120000"/>
              </a:lnSpc>
              <a:spcBef>
                <a:spcPts val="500"/>
              </a:spcBef>
              <a:buFont typeface="Arial" panose="020B0604020202020204" pitchFamily="34" charset="0"/>
              <a:buChar char="•"/>
              <a:defRPr sz="1400" kern="1200" spc="120">
                <a:solidFill>
                  <a:schemeClr val="tx1"/>
                </a:solidFill>
                <a:latin typeface="+mn-lt"/>
                <a:ea typeface="+mn-ea"/>
                <a:cs typeface="+mn-cs"/>
              </a:defRPr>
            </a:lvl3pPr>
            <a:lvl4pPr marL="594360" indent="0" algn="l" defTabSz="914400" rtl="0" eaLnBrk="1" latinLnBrk="0" hangingPunct="1">
              <a:lnSpc>
                <a:spcPct val="120000"/>
              </a:lnSpc>
              <a:spcBef>
                <a:spcPts val="500"/>
              </a:spcBef>
              <a:buFontTx/>
              <a:buNone/>
              <a:defRPr sz="1200" b="1" kern="1200" spc="120">
                <a:solidFill>
                  <a:schemeClr val="tx1"/>
                </a:solidFill>
                <a:latin typeface="+mn-lt"/>
                <a:ea typeface="+mn-ea"/>
                <a:cs typeface="+mn-cs"/>
              </a:defRPr>
            </a:lvl4pPr>
            <a:lvl5pPr marL="822960" indent="-228600" algn="l" defTabSz="914400" rtl="0" eaLnBrk="1" latinLnBrk="0" hangingPunct="1">
              <a:lnSpc>
                <a:spcPct val="120000"/>
              </a:lnSpc>
              <a:spcBef>
                <a:spcPts val="500"/>
              </a:spcBef>
              <a:buFont typeface="Arial" panose="020B0604020202020204" pitchFamily="34" charset="0"/>
              <a:buChar char="•"/>
              <a:defRPr sz="1200" kern="1200" spc="12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 lvl="1">
              <a:lnSpc>
                <a:spcPct val="150000"/>
              </a:lnSpc>
            </a:pPr>
            <a:endParaRPr kumimoji="0" lang="en-US" altLang="ja-JP" sz="2400" b="0" dirty="0"/>
          </a:p>
        </p:txBody>
      </p:sp>
      <p:sp>
        <p:nvSpPr>
          <p:cNvPr id="20" name="吹き出し: 角を丸めた四角形 19">
            <a:extLst>
              <a:ext uri="{FF2B5EF4-FFF2-40B4-BE49-F238E27FC236}">
                <a16:creationId xmlns:a16="http://schemas.microsoft.com/office/drawing/2014/main" id="{2C0B6C67-E131-015A-2D65-EF3F51E8EC45}"/>
              </a:ext>
            </a:extLst>
          </p:cNvPr>
          <p:cNvSpPr/>
          <p:nvPr/>
        </p:nvSpPr>
        <p:spPr>
          <a:xfrm>
            <a:off x="7727823" y="5682941"/>
            <a:ext cx="3756330" cy="832159"/>
          </a:xfrm>
          <a:prstGeom prst="wedgeRoundRectCallout">
            <a:avLst>
              <a:gd name="adj1" fmla="val -32319"/>
              <a:gd name="adj2" fmla="val -73343"/>
              <a:gd name="adj3" fmla="val 16667"/>
            </a:avLst>
          </a:prstGeom>
          <a:solidFill>
            <a:schemeClr val="bg1"/>
          </a:solidFill>
          <a:ln w="5715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50000"/>
              </a:lnSpc>
            </a:pPr>
            <a:r>
              <a:rPr lang="ja-JP" altLang="en-US" sz="1600" dirty="0">
                <a:solidFill>
                  <a:srgbClr val="002060"/>
                </a:solidFill>
              </a:rPr>
              <a:t>記事からアプリのダウンロード（</a:t>
            </a:r>
            <a:r>
              <a:rPr lang="en-US" altLang="ja-JP" sz="1600" dirty="0">
                <a:solidFill>
                  <a:srgbClr val="002060"/>
                </a:solidFill>
              </a:rPr>
              <a:t>GitHub</a:t>
            </a:r>
            <a:r>
              <a:rPr lang="ja-JP" altLang="en-US" sz="1600" dirty="0">
                <a:solidFill>
                  <a:srgbClr val="002060"/>
                </a:solidFill>
              </a:rPr>
              <a:t>から）もできます</a:t>
            </a:r>
            <a:endParaRPr lang="en-US" altLang="ja-JP" sz="1600" dirty="0">
              <a:solidFill>
                <a:srgbClr val="002060"/>
              </a:solidFill>
            </a:endParaRPr>
          </a:p>
        </p:txBody>
      </p:sp>
      <p:sp>
        <p:nvSpPr>
          <p:cNvPr id="29" name="テキスト ボックス 28">
            <a:extLst>
              <a:ext uri="{FF2B5EF4-FFF2-40B4-BE49-F238E27FC236}">
                <a16:creationId xmlns:a16="http://schemas.microsoft.com/office/drawing/2014/main" id="{B0933933-9159-9071-CCBE-77DA7D811A09}"/>
              </a:ext>
            </a:extLst>
          </p:cNvPr>
          <p:cNvSpPr txBox="1"/>
          <p:nvPr/>
        </p:nvSpPr>
        <p:spPr>
          <a:xfrm>
            <a:off x="7563402" y="4101519"/>
            <a:ext cx="4331486" cy="1200329"/>
          </a:xfrm>
          <a:prstGeom prst="rect">
            <a:avLst/>
          </a:prstGeom>
          <a:noFill/>
        </p:spPr>
        <p:txBody>
          <a:bodyPr wrap="square">
            <a:spAutoFit/>
          </a:bodyPr>
          <a:lstStyle/>
          <a:p>
            <a:r>
              <a:rPr lang="en-US" altLang="ja-JP" dirty="0">
                <a:hlinkClick r:id="rId3"/>
              </a:rPr>
              <a:t>【</a:t>
            </a:r>
            <a:r>
              <a:rPr lang="ja-JP" altLang="en-US" dirty="0">
                <a:hlinkClick r:id="rId3"/>
              </a:rPr>
              <a:t>パワスロ</a:t>
            </a:r>
            <a:r>
              <a:rPr lang="en-US" altLang="ja-JP" dirty="0">
                <a:hlinkClick r:id="rId3"/>
              </a:rPr>
              <a:t>】JPPGB </a:t>
            </a:r>
            <a:r>
              <a:rPr lang="ja-JP" altLang="en-US" dirty="0">
                <a:hlinkClick r:id="rId3"/>
              </a:rPr>
              <a:t>ゲーム作成コンテスト </a:t>
            </a:r>
            <a:r>
              <a:rPr lang="en-US" altLang="ja-JP" dirty="0">
                <a:hlinkClick r:id="rId3"/>
              </a:rPr>
              <a:t>#0 </a:t>
            </a:r>
            <a:r>
              <a:rPr lang="ja-JP" altLang="en-US" dirty="0">
                <a:hlinkClick r:id="rId3"/>
              </a:rPr>
              <a:t>パワスロで大賞ならびにデザイン賞をいただきました！ </a:t>
            </a:r>
            <a:r>
              <a:rPr lang="en-US" altLang="ja-JP" dirty="0">
                <a:hlinkClick r:id="rId3"/>
              </a:rPr>
              <a:t>| Power Apps Tips </a:t>
            </a:r>
            <a:r>
              <a:rPr lang="ja-JP" altLang="en-US" dirty="0">
                <a:hlinkClick r:id="rId3"/>
              </a:rPr>
              <a:t>ログ </a:t>
            </a:r>
            <a:r>
              <a:rPr lang="en-US" altLang="ja-JP" dirty="0">
                <a:hlinkClick r:id="rId3"/>
              </a:rPr>
              <a:t>(youseibubu.com)</a:t>
            </a:r>
            <a:endParaRPr lang="ja-JP" altLang="en-US" dirty="0"/>
          </a:p>
        </p:txBody>
      </p:sp>
      <p:sp>
        <p:nvSpPr>
          <p:cNvPr id="11" name="テキスト ボックス 10">
            <a:extLst>
              <a:ext uri="{FF2B5EF4-FFF2-40B4-BE49-F238E27FC236}">
                <a16:creationId xmlns:a16="http://schemas.microsoft.com/office/drawing/2014/main" id="{D8E3DDC0-FA63-4660-86EC-BFF9B94CEFD0}"/>
              </a:ext>
            </a:extLst>
          </p:cNvPr>
          <p:cNvSpPr txBox="1"/>
          <p:nvPr/>
        </p:nvSpPr>
        <p:spPr>
          <a:xfrm>
            <a:off x="7563402" y="2572666"/>
            <a:ext cx="4325487" cy="1200329"/>
          </a:xfrm>
          <a:prstGeom prst="rect">
            <a:avLst/>
          </a:prstGeom>
          <a:noFill/>
        </p:spPr>
        <p:txBody>
          <a:bodyPr wrap="square">
            <a:spAutoFit/>
          </a:bodyPr>
          <a:lstStyle/>
          <a:p>
            <a:r>
              <a:rPr lang="en-US" altLang="ja-JP" dirty="0">
                <a:hlinkClick r:id="rId4"/>
              </a:rPr>
              <a:t>【JPPGB】</a:t>
            </a:r>
            <a:r>
              <a:rPr lang="ja-JP" altLang="en-US" dirty="0">
                <a:hlinkClick r:id="rId4"/>
              </a:rPr>
              <a:t>ゲーム作成コンテスト </a:t>
            </a:r>
            <a:r>
              <a:rPr lang="en-US" altLang="ja-JP" dirty="0">
                <a:hlinkClick r:id="rId4"/>
              </a:rPr>
              <a:t>#0</a:t>
            </a:r>
            <a:r>
              <a:rPr lang="ja-JP" altLang="en-US" dirty="0">
                <a:hlinkClick r:id="rId4"/>
              </a:rPr>
              <a:t>の作品が公開されました！ </a:t>
            </a:r>
            <a:r>
              <a:rPr lang="en-US" altLang="ja-JP" dirty="0">
                <a:hlinkClick r:id="rId4"/>
              </a:rPr>
              <a:t>- </a:t>
            </a:r>
            <a:r>
              <a:rPr lang="ja-JP" altLang="en-US" dirty="0">
                <a:hlinkClick r:id="rId4"/>
              </a:rPr>
              <a:t>コルネの進捗や備忘録が記されたなにか </a:t>
            </a:r>
            <a:r>
              <a:rPr lang="en-US" altLang="ja-JP" dirty="0">
                <a:hlinkClick r:id="rId4"/>
              </a:rPr>
              <a:t>(hatenablog.com)</a:t>
            </a:r>
            <a:endParaRPr lang="ja-JP" altLang="en-US" dirty="0"/>
          </a:p>
        </p:txBody>
      </p:sp>
      <p:pic>
        <p:nvPicPr>
          <p:cNvPr id="6" name="図 5">
            <a:extLst>
              <a:ext uri="{FF2B5EF4-FFF2-40B4-BE49-F238E27FC236}">
                <a16:creationId xmlns:a16="http://schemas.microsoft.com/office/drawing/2014/main" id="{012C0909-128D-9060-D961-8EA14A703897}"/>
              </a:ext>
            </a:extLst>
          </p:cNvPr>
          <p:cNvPicPr>
            <a:picLocks noChangeAspect="1"/>
          </p:cNvPicPr>
          <p:nvPr/>
        </p:nvPicPr>
        <p:blipFill>
          <a:blip r:embed="rId5"/>
          <a:stretch>
            <a:fillRect/>
          </a:stretch>
        </p:blipFill>
        <p:spPr>
          <a:xfrm>
            <a:off x="688374" y="2692107"/>
            <a:ext cx="6696855" cy="3775368"/>
          </a:xfrm>
          <a:prstGeom prst="rect">
            <a:avLst/>
          </a:prstGeom>
          <a:ln w="19050">
            <a:solidFill>
              <a:srgbClr val="FF3399"/>
            </a:solidFill>
          </a:ln>
        </p:spPr>
      </p:pic>
      <p:sp>
        <p:nvSpPr>
          <p:cNvPr id="5" name="正方形/長方形 4">
            <a:extLst>
              <a:ext uri="{FF2B5EF4-FFF2-40B4-BE49-F238E27FC236}">
                <a16:creationId xmlns:a16="http://schemas.microsoft.com/office/drawing/2014/main" id="{4ED98C86-2FA8-CB21-BE11-903E2CFAED39}"/>
              </a:ext>
            </a:extLst>
          </p:cNvPr>
          <p:cNvSpPr/>
          <p:nvPr/>
        </p:nvSpPr>
        <p:spPr>
          <a:xfrm>
            <a:off x="598998" y="302612"/>
            <a:ext cx="9045933" cy="774228"/>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square" tIns="90000" bIns="90000" rtlCol="0" anchor="ctr" anchorCtr="1">
            <a:spAutoFit/>
          </a:bodyPr>
          <a:lstStyle/>
          <a:p>
            <a:pPr marL="45720" lvl="1">
              <a:lnSpc>
                <a:spcPct val="150000"/>
              </a:lnSpc>
            </a:pPr>
            <a:r>
              <a:rPr kumimoji="0" lang="en-US" altLang="ja-JP" sz="2800" b="1" dirty="0"/>
              <a:t>【JPPGB】</a:t>
            </a:r>
            <a:r>
              <a:rPr kumimoji="0" lang="ja-JP" altLang="en-US" sz="2800" b="1" dirty="0"/>
              <a:t>ゲーム作成コンテスト</a:t>
            </a:r>
            <a:r>
              <a:rPr kumimoji="0" lang="en-US" altLang="ja-JP" sz="2800" b="1" dirty="0"/>
              <a:t>#0 </a:t>
            </a:r>
            <a:r>
              <a:rPr kumimoji="0" lang="ja-JP" altLang="en-US" sz="2800" b="1" dirty="0"/>
              <a:t>チャンピオン！</a:t>
            </a:r>
          </a:p>
        </p:txBody>
      </p:sp>
      <p:pic>
        <p:nvPicPr>
          <p:cNvPr id="2" name="図 1">
            <a:extLst>
              <a:ext uri="{FF2B5EF4-FFF2-40B4-BE49-F238E27FC236}">
                <a16:creationId xmlns:a16="http://schemas.microsoft.com/office/drawing/2014/main" id="{61E700BC-481F-5E94-68E8-6EE374FC603E}"/>
              </a:ext>
            </a:extLst>
          </p:cNvPr>
          <p:cNvPicPr>
            <a:picLocks noChangeAspect="1"/>
          </p:cNvPicPr>
          <p:nvPr/>
        </p:nvPicPr>
        <p:blipFill>
          <a:blip r:embed="rId6"/>
          <a:stretch>
            <a:fillRect/>
          </a:stretch>
        </p:blipFill>
        <p:spPr>
          <a:xfrm>
            <a:off x="10233329" y="125257"/>
            <a:ext cx="1792164" cy="639606"/>
          </a:xfrm>
          <a:prstGeom prst="rect">
            <a:avLst/>
          </a:prstGeom>
          <a:ln>
            <a:solidFill>
              <a:schemeClr val="accent1"/>
            </a:solidFill>
          </a:ln>
        </p:spPr>
      </p:pic>
    </p:spTree>
    <p:extLst>
      <p:ext uri="{BB962C8B-B14F-4D97-AF65-F5344CB8AC3E}">
        <p14:creationId xmlns:p14="http://schemas.microsoft.com/office/powerpoint/2010/main" val="28033469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4FCD56A2-84EE-72B0-FEDC-9980CA8AA599}"/>
              </a:ext>
            </a:extLst>
          </p:cNvPr>
          <p:cNvSpPr/>
          <p:nvPr/>
        </p:nvSpPr>
        <p:spPr>
          <a:xfrm>
            <a:off x="598997" y="321848"/>
            <a:ext cx="2797173" cy="735756"/>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square" tIns="90000" bIns="90000" rtlCol="0" anchor="ctr" anchorCtr="1">
            <a:spAutoFit/>
          </a:bodyPr>
          <a:lstStyle/>
          <a:p>
            <a:pPr algn="ctr"/>
            <a:r>
              <a:rPr kumimoji="1" lang="ja-JP" altLang="en-US" sz="3600" b="1" dirty="0"/>
              <a:t>はじめに</a:t>
            </a:r>
          </a:p>
        </p:txBody>
      </p:sp>
      <p:sp>
        <p:nvSpPr>
          <p:cNvPr id="4" name="コンテンツ プレースホルダー 5">
            <a:extLst>
              <a:ext uri="{FF2B5EF4-FFF2-40B4-BE49-F238E27FC236}">
                <a16:creationId xmlns:a16="http://schemas.microsoft.com/office/drawing/2014/main" id="{AD7BAC8A-DFA8-A8A0-23B4-047F222F894E}"/>
              </a:ext>
            </a:extLst>
          </p:cNvPr>
          <p:cNvSpPr txBox="1">
            <a:spLocks/>
          </p:cNvSpPr>
          <p:nvPr/>
        </p:nvSpPr>
        <p:spPr>
          <a:xfrm>
            <a:off x="598997" y="1146499"/>
            <a:ext cx="10600225" cy="4721641"/>
          </a:xfrm>
          <a:prstGeom prst="rect">
            <a:avLst/>
          </a:prstGeom>
        </p:spPr>
        <p:txBody>
          <a:bodyPr lIns="109728" tIns="109728" rIns="109728" bIns="91440"/>
          <a:lstStyle>
            <a:lvl1pPr marL="228600" indent="-228600" algn="l" defTabSz="914400" rtl="0" eaLnBrk="1" latinLnBrk="0" hangingPunct="1">
              <a:lnSpc>
                <a:spcPct val="120000"/>
              </a:lnSpc>
              <a:spcBef>
                <a:spcPts val="1000"/>
              </a:spcBef>
              <a:buFont typeface="Arial" panose="020B0604020202020204" pitchFamily="34" charset="0"/>
              <a:buChar char="•"/>
              <a:defRPr sz="1800" kern="1200" spc="120">
                <a:solidFill>
                  <a:schemeClr val="tx1"/>
                </a:solidFill>
                <a:latin typeface="+mn-lt"/>
                <a:ea typeface="+mn-ea"/>
                <a:cs typeface="+mn-cs"/>
              </a:defRPr>
            </a:lvl1pPr>
            <a:lvl2pPr marL="274320" indent="0" algn="l" defTabSz="914400" rtl="0" eaLnBrk="1" latinLnBrk="0" hangingPunct="1">
              <a:lnSpc>
                <a:spcPct val="120000"/>
              </a:lnSpc>
              <a:spcBef>
                <a:spcPts val="500"/>
              </a:spcBef>
              <a:buFontTx/>
              <a:buNone/>
              <a:defRPr sz="1600" b="1" kern="1200" spc="120">
                <a:solidFill>
                  <a:schemeClr val="tx1"/>
                </a:solidFill>
                <a:latin typeface="+mn-lt"/>
                <a:ea typeface="+mn-ea"/>
                <a:cs typeface="+mn-cs"/>
              </a:defRPr>
            </a:lvl2pPr>
            <a:lvl3pPr marL="548640" indent="-228600" algn="l" defTabSz="914400" rtl="0" eaLnBrk="1" latinLnBrk="0" hangingPunct="1">
              <a:lnSpc>
                <a:spcPct val="120000"/>
              </a:lnSpc>
              <a:spcBef>
                <a:spcPts val="500"/>
              </a:spcBef>
              <a:buFont typeface="Arial" panose="020B0604020202020204" pitchFamily="34" charset="0"/>
              <a:buChar char="•"/>
              <a:defRPr sz="1400" kern="1200" spc="120">
                <a:solidFill>
                  <a:schemeClr val="tx1"/>
                </a:solidFill>
                <a:latin typeface="+mn-lt"/>
                <a:ea typeface="+mn-ea"/>
                <a:cs typeface="+mn-cs"/>
              </a:defRPr>
            </a:lvl3pPr>
            <a:lvl4pPr marL="594360" indent="0" algn="l" defTabSz="914400" rtl="0" eaLnBrk="1" latinLnBrk="0" hangingPunct="1">
              <a:lnSpc>
                <a:spcPct val="120000"/>
              </a:lnSpc>
              <a:spcBef>
                <a:spcPts val="500"/>
              </a:spcBef>
              <a:buFontTx/>
              <a:buNone/>
              <a:defRPr sz="1200" b="1" kern="1200" spc="120">
                <a:solidFill>
                  <a:schemeClr val="tx1"/>
                </a:solidFill>
                <a:latin typeface="+mn-lt"/>
                <a:ea typeface="+mn-ea"/>
                <a:cs typeface="+mn-cs"/>
              </a:defRPr>
            </a:lvl4pPr>
            <a:lvl5pPr marL="822960" indent="-228600" algn="l" defTabSz="914400" rtl="0" eaLnBrk="1" latinLnBrk="0" hangingPunct="1">
              <a:lnSpc>
                <a:spcPct val="120000"/>
              </a:lnSpc>
              <a:spcBef>
                <a:spcPts val="500"/>
              </a:spcBef>
              <a:buFont typeface="Arial" panose="020B0604020202020204" pitchFamily="34" charset="0"/>
              <a:buChar char="•"/>
              <a:defRPr sz="1200" kern="1200" spc="12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 lvl="1">
              <a:lnSpc>
                <a:spcPct val="150000"/>
              </a:lnSpc>
            </a:pPr>
            <a:r>
              <a:rPr kumimoji="0" lang="ja-JP" altLang="en-US" sz="2000" b="0" dirty="0"/>
              <a:t>前回＃</a:t>
            </a:r>
            <a:r>
              <a:rPr kumimoji="0" lang="en-US" altLang="ja-JP" sz="2000" b="0" dirty="0"/>
              <a:t>0</a:t>
            </a:r>
            <a:r>
              <a:rPr kumimoji="0" lang="ja-JP" altLang="en-US" sz="2000" b="0" dirty="0"/>
              <a:t>（お試し企画）に参加させていただき約</a:t>
            </a:r>
            <a:r>
              <a:rPr kumimoji="0" lang="en-US" altLang="ja-JP" sz="2000" b="0" dirty="0"/>
              <a:t>3</a:t>
            </a:r>
            <a:r>
              <a:rPr kumimoji="0" lang="ja-JP" altLang="en-US" sz="2000" b="0" dirty="0"/>
              <a:t>年ぶりにゲームを作りました。</a:t>
            </a:r>
            <a:br>
              <a:rPr kumimoji="0" lang="en-US" altLang="ja-JP" sz="2000" b="0" dirty="0"/>
            </a:br>
            <a:r>
              <a:rPr kumimoji="0" lang="ja-JP" altLang="en-US" sz="2000" b="0" dirty="0"/>
              <a:t>その経緯もあり、今回もチャレンジをいたしました。（約</a:t>
            </a:r>
            <a:r>
              <a:rPr kumimoji="0" lang="en-US" altLang="ja-JP" sz="2000" b="0" dirty="0"/>
              <a:t>1</a:t>
            </a:r>
            <a:r>
              <a:rPr kumimoji="0" lang="ja-JP" altLang="en-US" sz="2000" b="0" dirty="0"/>
              <a:t>年ぶり）</a:t>
            </a:r>
            <a:endParaRPr kumimoji="0" lang="en-US" altLang="ja-JP" sz="2000" b="0" dirty="0"/>
          </a:p>
          <a:p>
            <a:pPr marL="45720" lvl="1">
              <a:lnSpc>
                <a:spcPct val="150000"/>
              </a:lnSpc>
            </a:pPr>
            <a:r>
              <a:rPr kumimoji="0" lang="ja-JP" altLang="en-US" sz="2000" b="0" dirty="0"/>
              <a:t>もともと今回はサクッとしたものを作ろう！と思っていましたが、ネタがなかなか思いつかず。。</a:t>
            </a:r>
            <a:endParaRPr kumimoji="0" lang="en-US" altLang="ja-JP" sz="2000" b="0" dirty="0"/>
          </a:p>
          <a:p>
            <a:pPr marL="45720" lvl="1">
              <a:lnSpc>
                <a:spcPct val="150000"/>
              </a:lnSpc>
            </a:pPr>
            <a:r>
              <a:rPr kumimoji="0" lang="ja-JP" altLang="en-US" sz="2000" b="0" dirty="0"/>
              <a:t>思案しているうちに、逆転の発想でこれなら！？となり、その後もスリム化＆サクッと出来る思い付き機能追加をやったりして今回のゲームが完成しました。</a:t>
            </a:r>
            <a:br>
              <a:rPr kumimoji="0" lang="en-US" altLang="ja-JP" sz="2000" b="0" dirty="0"/>
            </a:br>
            <a:br>
              <a:rPr kumimoji="0" lang="en-US" altLang="ja-JP" sz="2000" b="0" dirty="0"/>
            </a:br>
            <a:r>
              <a:rPr kumimoji="0" lang="ja-JP" altLang="en-US" sz="2000" b="0" dirty="0"/>
              <a:t>今回、特に実装面のお話やゲーム内容の解説はあまり必要ないかと思うので、</a:t>
            </a:r>
            <a:br>
              <a:rPr kumimoji="0" lang="en-US" altLang="ja-JP" sz="2000" b="0" dirty="0"/>
            </a:br>
            <a:r>
              <a:rPr kumimoji="0" lang="ja-JP" altLang="en-US" sz="2000" b="0" dirty="0"/>
              <a:t>せっかくなので完成に至った経緯を主に綴っていこうと思います。</a:t>
            </a:r>
            <a:endParaRPr kumimoji="0" lang="en-US" altLang="ja-JP" sz="2000" b="0" dirty="0"/>
          </a:p>
          <a:p>
            <a:pPr marL="45720" lvl="1">
              <a:lnSpc>
                <a:spcPct val="150000"/>
              </a:lnSpc>
            </a:pPr>
            <a:endParaRPr kumimoji="0" lang="en-US" altLang="ja-JP" sz="2400" b="0" dirty="0"/>
          </a:p>
        </p:txBody>
      </p:sp>
      <p:pic>
        <p:nvPicPr>
          <p:cNvPr id="5" name="図 4">
            <a:extLst>
              <a:ext uri="{FF2B5EF4-FFF2-40B4-BE49-F238E27FC236}">
                <a16:creationId xmlns:a16="http://schemas.microsoft.com/office/drawing/2014/main" id="{541CC662-1A3E-8A1D-65AF-1706B38085EC}"/>
              </a:ext>
            </a:extLst>
          </p:cNvPr>
          <p:cNvPicPr>
            <a:picLocks noChangeAspect="1"/>
          </p:cNvPicPr>
          <p:nvPr/>
        </p:nvPicPr>
        <p:blipFill>
          <a:blip r:embed="rId2"/>
          <a:stretch>
            <a:fillRect/>
          </a:stretch>
        </p:blipFill>
        <p:spPr>
          <a:xfrm>
            <a:off x="10233329" y="125257"/>
            <a:ext cx="1792164" cy="639606"/>
          </a:xfrm>
          <a:prstGeom prst="rect">
            <a:avLst/>
          </a:prstGeom>
          <a:ln>
            <a:solidFill>
              <a:schemeClr val="accent1"/>
            </a:solidFill>
          </a:ln>
        </p:spPr>
      </p:pic>
    </p:spTree>
    <p:extLst>
      <p:ext uri="{BB962C8B-B14F-4D97-AF65-F5344CB8AC3E}">
        <p14:creationId xmlns:p14="http://schemas.microsoft.com/office/powerpoint/2010/main" val="21210247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a:extLst>
              <a:ext uri="{FF2B5EF4-FFF2-40B4-BE49-F238E27FC236}">
                <a16:creationId xmlns:a16="http://schemas.microsoft.com/office/drawing/2014/main" id="{8F3A1E0A-362B-4880-D1AA-3942F1ABC56B}"/>
              </a:ext>
            </a:extLst>
          </p:cNvPr>
          <p:cNvSpPr/>
          <p:nvPr/>
        </p:nvSpPr>
        <p:spPr>
          <a:xfrm>
            <a:off x="1606187" y="1191640"/>
            <a:ext cx="8979623" cy="2561376"/>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square" tIns="90000" bIns="90000" rtlCol="0" anchor="ctr" anchorCtr="1">
            <a:noAutofit/>
          </a:bodyPr>
          <a:lstStyle/>
          <a:p>
            <a:pPr marL="45720" lvl="1">
              <a:lnSpc>
                <a:spcPct val="150000"/>
              </a:lnSpc>
            </a:pPr>
            <a:r>
              <a:rPr kumimoji="0" lang="ja-JP" altLang="en-US" sz="4800" b="0" dirty="0"/>
              <a:t>ゲーム作成の経緯</a:t>
            </a:r>
            <a:endParaRPr kumimoji="0" lang="en-US" altLang="ja-JP" sz="4800" b="0" dirty="0"/>
          </a:p>
          <a:p>
            <a:pPr marL="45720" lvl="1">
              <a:lnSpc>
                <a:spcPct val="150000"/>
              </a:lnSpc>
            </a:pPr>
            <a:r>
              <a:rPr kumimoji="0" lang="ja-JP" altLang="en-US" sz="4800" dirty="0"/>
              <a:t>なに作ろう？</a:t>
            </a:r>
            <a:endParaRPr kumimoji="0" lang="en-US" altLang="ja-JP" sz="4800" b="0" dirty="0"/>
          </a:p>
        </p:txBody>
      </p:sp>
      <p:sp>
        <p:nvSpPr>
          <p:cNvPr id="2" name="コンテンツ プレースホルダー 5">
            <a:extLst>
              <a:ext uri="{FF2B5EF4-FFF2-40B4-BE49-F238E27FC236}">
                <a16:creationId xmlns:a16="http://schemas.microsoft.com/office/drawing/2014/main" id="{1C27A8F8-2A9D-EEF3-E487-18497CA9C62D}"/>
              </a:ext>
            </a:extLst>
          </p:cNvPr>
          <p:cNvSpPr txBox="1">
            <a:spLocks/>
          </p:cNvSpPr>
          <p:nvPr/>
        </p:nvSpPr>
        <p:spPr>
          <a:xfrm>
            <a:off x="1452439" y="4284618"/>
            <a:ext cx="9537778" cy="1798942"/>
          </a:xfrm>
          <a:prstGeom prst="rect">
            <a:avLst/>
          </a:prstGeom>
        </p:spPr>
        <p:txBody>
          <a:bodyPr lIns="109728" tIns="109728" rIns="109728" bIns="91440"/>
          <a:lstStyle>
            <a:lvl1pPr marL="228600" indent="-228600" algn="l" defTabSz="914400" rtl="0" eaLnBrk="1" latinLnBrk="0" hangingPunct="1">
              <a:lnSpc>
                <a:spcPct val="120000"/>
              </a:lnSpc>
              <a:spcBef>
                <a:spcPts val="1000"/>
              </a:spcBef>
              <a:buFont typeface="Arial" panose="020B0604020202020204" pitchFamily="34" charset="0"/>
              <a:buChar char="•"/>
              <a:defRPr sz="1800" kern="1200" spc="120">
                <a:solidFill>
                  <a:schemeClr val="tx1"/>
                </a:solidFill>
                <a:latin typeface="+mn-lt"/>
                <a:ea typeface="+mn-ea"/>
                <a:cs typeface="+mn-cs"/>
              </a:defRPr>
            </a:lvl1pPr>
            <a:lvl2pPr marL="274320" indent="0" algn="l" defTabSz="914400" rtl="0" eaLnBrk="1" latinLnBrk="0" hangingPunct="1">
              <a:lnSpc>
                <a:spcPct val="120000"/>
              </a:lnSpc>
              <a:spcBef>
                <a:spcPts val="500"/>
              </a:spcBef>
              <a:buFontTx/>
              <a:buNone/>
              <a:defRPr sz="1600" b="1" kern="1200" spc="120">
                <a:solidFill>
                  <a:schemeClr val="tx1"/>
                </a:solidFill>
                <a:latin typeface="+mn-lt"/>
                <a:ea typeface="+mn-ea"/>
                <a:cs typeface="+mn-cs"/>
              </a:defRPr>
            </a:lvl2pPr>
            <a:lvl3pPr marL="548640" indent="-228600" algn="l" defTabSz="914400" rtl="0" eaLnBrk="1" latinLnBrk="0" hangingPunct="1">
              <a:lnSpc>
                <a:spcPct val="120000"/>
              </a:lnSpc>
              <a:spcBef>
                <a:spcPts val="500"/>
              </a:spcBef>
              <a:buFont typeface="Arial" panose="020B0604020202020204" pitchFamily="34" charset="0"/>
              <a:buChar char="•"/>
              <a:defRPr sz="1400" kern="1200" spc="120">
                <a:solidFill>
                  <a:schemeClr val="tx1"/>
                </a:solidFill>
                <a:latin typeface="+mn-lt"/>
                <a:ea typeface="+mn-ea"/>
                <a:cs typeface="+mn-cs"/>
              </a:defRPr>
            </a:lvl3pPr>
            <a:lvl4pPr marL="594360" indent="0" algn="l" defTabSz="914400" rtl="0" eaLnBrk="1" latinLnBrk="0" hangingPunct="1">
              <a:lnSpc>
                <a:spcPct val="120000"/>
              </a:lnSpc>
              <a:spcBef>
                <a:spcPts val="500"/>
              </a:spcBef>
              <a:buFontTx/>
              <a:buNone/>
              <a:defRPr sz="1200" b="1" kern="1200" spc="120">
                <a:solidFill>
                  <a:schemeClr val="tx1"/>
                </a:solidFill>
                <a:latin typeface="+mn-lt"/>
                <a:ea typeface="+mn-ea"/>
                <a:cs typeface="+mn-cs"/>
              </a:defRPr>
            </a:lvl4pPr>
            <a:lvl5pPr marL="822960" indent="-228600" algn="l" defTabSz="914400" rtl="0" eaLnBrk="1" latinLnBrk="0" hangingPunct="1">
              <a:lnSpc>
                <a:spcPct val="120000"/>
              </a:lnSpc>
              <a:spcBef>
                <a:spcPts val="500"/>
              </a:spcBef>
              <a:buFont typeface="Arial" panose="020B0604020202020204" pitchFamily="34" charset="0"/>
              <a:buChar char="•"/>
              <a:defRPr sz="1200" kern="1200" spc="12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 lvl="1"/>
            <a:endParaRPr kumimoji="0" lang="en-US" altLang="ja-JP" sz="2800" b="0" dirty="0"/>
          </a:p>
        </p:txBody>
      </p:sp>
      <p:pic>
        <p:nvPicPr>
          <p:cNvPr id="4" name="図 3">
            <a:extLst>
              <a:ext uri="{FF2B5EF4-FFF2-40B4-BE49-F238E27FC236}">
                <a16:creationId xmlns:a16="http://schemas.microsoft.com/office/drawing/2014/main" id="{2B871B1F-9C2D-BC5F-B5C0-238BA31B29FA}"/>
              </a:ext>
            </a:extLst>
          </p:cNvPr>
          <p:cNvPicPr>
            <a:picLocks noChangeAspect="1"/>
          </p:cNvPicPr>
          <p:nvPr/>
        </p:nvPicPr>
        <p:blipFill>
          <a:blip r:embed="rId2"/>
          <a:stretch>
            <a:fillRect/>
          </a:stretch>
        </p:blipFill>
        <p:spPr>
          <a:xfrm>
            <a:off x="10233329" y="125257"/>
            <a:ext cx="1792164" cy="639606"/>
          </a:xfrm>
          <a:prstGeom prst="rect">
            <a:avLst/>
          </a:prstGeom>
          <a:ln>
            <a:solidFill>
              <a:schemeClr val="accent1"/>
            </a:solidFill>
          </a:ln>
        </p:spPr>
      </p:pic>
      <p:pic>
        <p:nvPicPr>
          <p:cNvPr id="5" name="図 4" descr="ロゴ&#10;&#10;中程度の精度で自動的に生成された説明">
            <a:extLst>
              <a:ext uri="{FF2B5EF4-FFF2-40B4-BE49-F238E27FC236}">
                <a16:creationId xmlns:a16="http://schemas.microsoft.com/office/drawing/2014/main" id="{E494EACD-E2F4-07EB-C3AE-0F0A85ECCD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2250" y="4143704"/>
            <a:ext cx="1527495" cy="2080770"/>
          </a:xfrm>
          <a:prstGeom prst="rect">
            <a:avLst/>
          </a:prstGeom>
        </p:spPr>
      </p:pic>
      <p:pic>
        <p:nvPicPr>
          <p:cNvPr id="8" name="グラフィックス 7" descr="疑問符 単色塗りつぶし">
            <a:extLst>
              <a:ext uri="{FF2B5EF4-FFF2-40B4-BE49-F238E27FC236}">
                <a16:creationId xmlns:a16="http://schemas.microsoft.com/office/drawing/2014/main" id="{170AFFC9-F5F5-1677-AEEC-A3B61D25F3A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800000">
            <a:off x="6536723" y="4012164"/>
            <a:ext cx="646043" cy="646043"/>
          </a:xfrm>
          <a:prstGeom prst="rect">
            <a:avLst/>
          </a:prstGeom>
        </p:spPr>
      </p:pic>
    </p:spTree>
    <p:extLst>
      <p:ext uri="{BB962C8B-B14F-4D97-AF65-F5344CB8AC3E}">
        <p14:creationId xmlns:p14="http://schemas.microsoft.com/office/powerpoint/2010/main" val="10957584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4FCD56A2-84EE-72B0-FEDC-9980CA8AA599}"/>
              </a:ext>
            </a:extLst>
          </p:cNvPr>
          <p:cNvSpPr/>
          <p:nvPr/>
        </p:nvSpPr>
        <p:spPr>
          <a:xfrm>
            <a:off x="598997" y="321848"/>
            <a:ext cx="3376655" cy="735756"/>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square" tIns="90000" bIns="90000" rtlCol="0" anchor="ctr" anchorCtr="1">
            <a:spAutoFit/>
          </a:bodyPr>
          <a:lstStyle/>
          <a:p>
            <a:pPr algn="ctr"/>
            <a:r>
              <a:rPr lang="ja-JP" altLang="en-US" sz="3600" b="1" dirty="0"/>
              <a:t>なに作ろう？</a:t>
            </a:r>
            <a:endParaRPr kumimoji="1" lang="ja-JP" altLang="en-US" sz="3600" b="1" dirty="0"/>
          </a:p>
        </p:txBody>
      </p:sp>
      <p:sp>
        <p:nvSpPr>
          <p:cNvPr id="4" name="コンテンツ プレースホルダー 5">
            <a:extLst>
              <a:ext uri="{FF2B5EF4-FFF2-40B4-BE49-F238E27FC236}">
                <a16:creationId xmlns:a16="http://schemas.microsoft.com/office/drawing/2014/main" id="{AD7BAC8A-DFA8-A8A0-23B4-047F222F894E}"/>
              </a:ext>
            </a:extLst>
          </p:cNvPr>
          <p:cNvSpPr txBox="1">
            <a:spLocks/>
          </p:cNvSpPr>
          <p:nvPr/>
        </p:nvSpPr>
        <p:spPr>
          <a:xfrm>
            <a:off x="598997" y="1146499"/>
            <a:ext cx="10600225" cy="5572353"/>
          </a:xfrm>
          <a:prstGeom prst="rect">
            <a:avLst/>
          </a:prstGeom>
        </p:spPr>
        <p:txBody>
          <a:bodyPr lIns="109728" tIns="109728" rIns="109728" bIns="91440"/>
          <a:lstStyle>
            <a:lvl1pPr marL="228600" indent="-228600" algn="l" defTabSz="914400" rtl="0" eaLnBrk="1" latinLnBrk="0" hangingPunct="1">
              <a:lnSpc>
                <a:spcPct val="120000"/>
              </a:lnSpc>
              <a:spcBef>
                <a:spcPts val="1000"/>
              </a:spcBef>
              <a:buFont typeface="Arial" panose="020B0604020202020204" pitchFamily="34" charset="0"/>
              <a:buChar char="•"/>
              <a:defRPr sz="1800" kern="1200" spc="120">
                <a:solidFill>
                  <a:schemeClr val="tx1"/>
                </a:solidFill>
                <a:latin typeface="+mn-lt"/>
                <a:ea typeface="+mn-ea"/>
                <a:cs typeface="+mn-cs"/>
              </a:defRPr>
            </a:lvl1pPr>
            <a:lvl2pPr marL="274320" indent="0" algn="l" defTabSz="914400" rtl="0" eaLnBrk="1" latinLnBrk="0" hangingPunct="1">
              <a:lnSpc>
                <a:spcPct val="120000"/>
              </a:lnSpc>
              <a:spcBef>
                <a:spcPts val="500"/>
              </a:spcBef>
              <a:buFontTx/>
              <a:buNone/>
              <a:defRPr sz="1600" b="1" kern="1200" spc="120">
                <a:solidFill>
                  <a:schemeClr val="tx1"/>
                </a:solidFill>
                <a:latin typeface="+mn-lt"/>
                <a:ea typeface="+mn-ea"/>
                <a:cs typeface="+mn-cs"/>
              </a:defRPr>
            </a:lvl2pPr>
            <a:lvl3pPr marL="548640" indent="-228600" algn="l" defTabSz="914400" rtl="0" eaLnBrk="1" latinLnBrk="0" hangingPunct="1">
              <a:lnSpc>
                <a:spcPct val="120000"/>
              </a:lnSpc>
              <a:spcBef>
                <a:spcPts val="500"/>
              </a:spcBef>
              <a:buFont typeface="Arial" panose="020B0604020202020204" pitchFamily="34" charset="0"/>
              <a:buChar char="•"/>
              <a:defRPr sz="1400" kern="1200" spc="120">
                <a:solidFill>
                  <a:schemeClr val="tx1"/>
                </a:solidFill>
                <a:latin typeface="+mn-lt"/>
                <a:ea typeface="+mn-ea"/>
                <a:cs typeface="+mn-cs"/>
              </a:defRPr>
            </a:lvl3pPr>
            <a:lvl4pPr marL="594360" indent="0" algn="l" defTabSz="914400" rtl="0" eaLnBrk="1" latinLnBrk="0" hangingPunct="1">
              <a:lnSpc>
                <a:spcPct val="120000"/>
              </a:lnSpc>
              <a:spcBef>
                <a:spcPts val="500"/>
              </a:spcBef>
              <a:buFontTx/>
              <a:buNone/>
              <a:defRPr sz="1200" b="1" kern="1200" spc="120">
                <a:solidFill>
                  <a:schemeClr val="tx1"/>
                </a:solidFill>
                <a:latin typeface="+mn-lt"/>
                <a:ea typeface="+mn-ea"/>
                <a:cs typeface="+mn-cs"/>
              </a:defRPr>
            </a:lvl4pPr>
            <a:lvl5pPr marL="822960" indent="-228600" algn="l" defTabSz="914400" rtl="0" eaLnBrk="1" latinLnBrk="0" hangingPunct="1">
              <a:lnSpc>
                <a:spcPct val="120000"/>
              </a:lnSpc>
              <a:spcBef>
                <a:spcPts val="500"/>
              </a:spcBef>
              <a:buFont typeface="Arial" panose="020B0604020202020204" pitchFamily="34" charset="0"/>
              <a:buChar char="•"/>
              <a:defRPr sz="1200" kern="1200" spc="12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 lvl="1">
              <a:lnSpc>
                <a:spcPct val="150000"/>
              </a:lnSpc>
            </a:pPr>
            <a:r>
              <a:rPr kumimoji="0" lang="ja-JP" altLang="en-US" sz="2400" dirty="0"/>
              <a:t>前提：</a:t>
            </a:r>
            <a:endParaRPr kumimoji="0" lang="en-US" altLang="ja-JP" sz="2400" dirty="0"/>
          </a:p>
          <a:p>
            <a:pPr marL="45720" lvl="1">
              <a:lnSpc>
                <a:spcPct val="150000"/>
              </a:lnSpc>
            </a:pPr>
            <a:r>
              <a:rPr kumimoji="0" lang="ja-JP" altLang="en-US" sz="2400" b="0" dirty="0"/>
              <a:t>・あんまり時間がない。。（申し込み時点で</a:t>
            </a:r>
            <a:r>
              <a:rPr kumimoji="0" lang="en-US" altLang="ja-JP" sz="2400" b="0" dirty="0"/>
              <a:t>2</a:t>
            </a:r>
            <a:r>
              <a:rPr kumimoji="0" lang="ja-JP" altLang="en-US" sz="2400" b="0" dirty="0"/>
              <a:t>週間なし）</a:t>
            </a:r>
            <a:endParaRPr kumimoji="0" lang="en-US" altLang="ja-JP" sz="2400" b="0" dirty="0"/>
          </a:p>
          <a:p>
            <a:pPr marL="45720" lvl="1">
              <a:lnSpc>
                <a:spcPct val="150000"/>
              </a:lnSpc>
            </a:pPr>
            <a:r>
              <a:rPr kumimoji="0" lang="ja-JP" altLang="en-US" sz="2000" b="0" dirty="0">
                <a:solidFill>
                  <a:srgbClr val="0070C0"/>
                </a:solidFill>
              </a:rPr>
              <a:t>　</a:t>
            </a:r>
            <a:r>
              <a:rPr kumimoji="0" lang="en-US" altLang="ja-JP" sz="2000" b="0" dirty="0">
                <a:solidFill>
                  <a:srgbClr val="0070C0"/>
                </a:solidFill>
              </a:rPr>
              <a:t>※</a:t>
            </a:r>
            <a:r>
              <a:rPr kumimoji="0" lang="ja-JP" altLang="en-US" sz="2000" b="0" dirty="0">
                <a:solidFill>
                  <a:srgbClr val="0070C0"/>
                </a:solidFill>
              </a:rPr>
              <a:t>エントリー期間、提出期間も延長いただけたので助かった</a:t>
            </a:r>
            <a:endParaRPr kumimoji="0" lang="en-US" altLang="ja-JP" sz="2000" b="0" dirty="0">
              <a:solidFill>
                <a:srgbClr val="0070C0"/>
              </a:solidFill>
            </a:endParaRPr>
          </a:p>
          <a:p>
            <a:pPr marL="45720" lvl="1">
              <a:lnSpc>
                <a:spcPct val="150000"/>
              </a:lnSpc>
            </a:pPr>
            <a:r>
              <a:rPr kumimoji="0" lang="ja-JP" altLang="en-US" sz="2400" b="0" dirty="0"/>
              <a:t>・やはりパズル系か？・・</a:t>
            </a:r>
            <a:br>
              <a:rPr kumimoji="0" lang="en-US" altLang="ja-JP" sz="2400" b="0" dirty="0"/>
            </a:br>
            <a:r>
              <a:rPr kumimoji="0" lang="ja-JP" altLang="en-US" sz="2400" b="0" dirty="0"/>
              <a:t>　→そもそも数学が全然得意じゃない！他の方とも被りそう。。</a:t>
            </a:r>
            <a:endParaRPr kumimoji="0" lang="en-US" altLang="ja-JP" sz="2400" b="0" dirty="0"/>
          </a:p>
          <a:p>
            <a:pPr marL="45720" lvl="1">
              <a:lnSpc>
                <a:spcPct val="150000"/>
              </a:lnSpc>
            </a:pPr>
            <a:r>
              <a:rPr kumimoji="0" lang="ja-JP" altLang="en-US" sz="2400" b="0" dirty="0"/>
              <a:t>・ゲームといえば・・</a:t>
            </a:r>
            <a:r>
              <a:rPr kumimoji="0" lang="en-US" altLang="ja-JP" sz="2400" dirty="0">
                <a:solidFill>
                  <a:schemeClr val="tx2"/>
                </a:solidFill>
              </a:rPr>
              <a:t>RPG</a:t>
            </a:r>
            <a:r>
              <a:rPr kumimoji="0" lang="ja-JP" altLang="en-US" sz="2400" dirty="0">
                <a:solidFill>
                  <a:schemeClr val="tx2"/>
                </a:solidFill>
              </a:rPr>
              <a:t>！？</a:t>
            </a:r>
            <a:endParaRPr kumimoji="0" lang="en-US" altLang="ja-JP" sz="2400" dirty="0">
              <a:solidFill>
                <a:schemeClr val="tx2"/>
              </a:solidFill>
            </a:endParaRPr>
          </a:p>
          <a:p>
            <a:pPr marL="45720" lvl="1">
              <a:lnSpc>
                <a:spcPct val="150000"/>
              </a:lnSpc>
            </a:pPr>
            <a:r>
              <a:rPr kumimoji="0" lang="ja-JP" altLang="en-US" sz="2400" b="0" dirty="0"/>
              <a:t>　→マップ移動する系は見るがそもそも壮大なゲーム作る時間</a:t>
            </a:r>
            <a:endParaRPr kumimoji="0" lang="en-US" altLang="ja-JP" sz="2400" b="0" dirty="0"/>
          </a:p>
          <a:p>
            <a:pPr marL="45720" lvl="1">
              <a:lnSpc>
                <a:spcPct val="150000"/>
              </a:lnSpc>
            </a:pPr>
            <a:r>
              <a:rPr kumimoji="0" lang="ja-JP" altLang="en-US" sz="2400" b="0" dirty="0"/>
              <a:t>　　なんてないー！それにイベント中にやるの時間かかりすぎる。。</a:t>
            </a:r>
            <a:endParaRPr kumimoji="0" lang="en-US" altLang="ja-JP" sz="2400" b="0" dirty="0"/>
          </a:p>
        </p:txBody>
      </p:sp>
      <p:pic>
        <p:nvPicPr>
          <p:cNvPr id="3" name="図 2">
            <a:extLst>
              <a:ext uri="{FF2B5EF4-FFF2-40B4-BE49-F238E27FC236}">
                <a16:creationId xmlns:a16="http://schemas.microsoft.com/office/drawing/2014/main" id="{0B6E03D6-8F2E-EADB-73DE-69924D0A1CA4}"/>
              </a:ext>
            </a:extLst>
          </p:cNvPr>
          <p:cNvPicPr>
            <a:picLocks noChangeAspect="1"/>
          </p:cNvPicPr>
          <p:nvPr/>
        </p:nvPicPr>
        <p:blipFill>
          <a:blip r:embed="rId2"/>
          <a:stretch>
            <a:fillRect/>
          </a:stretch>
        </p:blipFill>
        <p:spPr>
          <a:xfrm>
            <a:off x="10233329" y="125257"/>
            <a:ext cx="1792164" cy="639606"/>
          </a:xfrm>
          <a:prstGeom prst="rect">
            <a:avLst/>
          </a:prstGeom>
          <a:ln>
            <a:solidFill>
              <a:schemeClr val="accent1"/>
            </a:solidFill>
          </a:ln>
        </p:spPr>
      </p:pic>
    </p:spTree>
    <p:extLst>
      <p:ext uri="{BB962C8B-B14F-4D97-AF65-F5344CB8AC3E}">
        <p14:creationId xmlns:p14="http://schemas.microsoft.com/office/powerpoint/2010/main" val="1184409145"/>
      </p:ext>
    </p:extLst>
  </p:cSld>
  <p:clrMapOvr>
    <a:masterClrMapping/>
  </p:clrMapOvr>
</p:sld>
</file>

<file path=ppt/theme/theme1.xml><?xml version="1.0" encoding="utf-8"?>
<a:theme xmlns:a="http://schemas.openxmlformats.org/drawingml/2006/main" name="BlocksVTI">
  <a:themeElements>
    <a:clrScheme name="AnalogousFromLightSeedLeftStep">
      <a:dk1>
        <a:srgbClr val="000000"/>
      </a:dk1>
      <a:lt1>
        <a:srgbClr val="FFFFFF"/>
      </a:lt1>
      <a:dk2>
        <a:srgbClr val="242B41"/>
      </a:dk2>
      <a:lt2>
        <a:srgbClr val="E2E8E2"/>
      </a:lt2>
      <a:accent1>
        <a:srgbClr val="D18BD1"/>
      </a:accent1>
      <a:accent2>
        <a:srgbClr val="A471C7"/>
      </a:accent2>
      <a:accent3>
        <a:srgbClr val="978BD1"/>
      </a:accent3>
      <a:accent4>
        <a:srgbClr val="7186C7"/>
      </a:accent4>
      <a:accent5>
        <a:srgbClr val="71AAC7"/>
      </a:accent5>
      <a:accent6>
        <a:srgbClr val="65B1AB"/>
      </a:accent6>
      <a:hlink>
        <a:srgbClr val="568F57"/>
      </a:hlink>
      <a:folHlink>
        <a:srgbClr val="7F7F7F"/>
      </a:folHlink>
    </a:clrScheme>
    <a:fontScheme name="Avenir">
      <a:majorFont>
        <a:latin typeface="Meiryo"/>
        <a:ea typeface=""/>
        <a:cs typeface=""/>
      </a:majorFont>
      <a:minorFont>
        <a:latin typeface="Meiry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locksVTI" id="{31656FE6-20D8-4105-85EA-706EC9332BE9}" vid="{039DFFC9-9B25-4063-9235-B287A446F509}"/>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ドキュメント" ma:contentTypeID="0x01010098E335DBA93DC146BA7CC1FBACA302D1" ma:contentTypeVersion="11" ma:contentTypeDescription="新しいドキュメントを作成します。" ma:contentTypeScope="" ma:versionID="6f22ae2aa64f88c1db507052333300c3">
  <xsd:schema xmlns:xsd="http://www.w3.org/2001/XMLSchema" xmlns:xs="http://www.w3.org/2001/XMLSchema" xmlns:p="http://schemas.microsoft.com/office/2006/metadata/properties" xmlns:ns2="37fd682f-5838-4fd8-951d-b394b8073acb" xmlns:ns3="b8cf17ed-3293-4323-8cbc-c92f2833a772" targetNamespace="http://schemas.microsoft.com/office/2006/metadata/properties" ma:root="true" ma:fieldsID="d8a8dfe290f0bd9ae16e69a51aff82f5" ns2:_="" ns3:_="">
    <xsd:import namespace="37fd682f-5838-4fd8-951d-b394b8073acb"/>
    <xsd:import namespace="b8cf17ed-3293-4323-8cbc-c92f2833a772"/>
    <xsd:element name="properties">
      <xsd:complexType>
        <xsd:sequence>
          <xsd:element name="documentManagement">
            <xsd:complexType>
              <xsd:all>
                <xsd:element ref="ns2:lcf76f155ced4ddcb4097134ff3c332f" minOccurs="0"/>
                <xsd:element ref="ns3:TaxCatchAll" minOccurs="0"/>
                <xsd:element ref="ns2:MediaServiceMetadata" minOccurs="0"/>
                <xsd:element ref="ns2:MediaServiceFastMetadata" minOccurs="0"/>
                <xsd:element ref="ns2:MediaServiceSearchProperties" minOccurs="0"/>
                <xsd:element ref="ns2:MediaServiceDateTaken" minOccurs="0"/>
                <xsd:element ref="ns2:MediaServiceObjectDetectorVersion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7fd682f-5838-4fd8-951d-b394b8073acb" elementFormDefault="qualified">
    <xsd:import namespace="http://schemas.microsoft.com/office/2006/documentManagement/types"/>
    <xsd:import namespace="http://schemas.microsoft.com/office/infopath/2007/PartnerControls"/>
    <xsd:element name="lcf76f155ced4ddcb4097134ff3c332f" ma:index="9" nillable="true" ma:taxonomy="true" ma:internalName="lcf76f155ced4ddcb4097134ff3c332f" ma:taxonomyFieldName="MediaServiceImageTags" ma:displayName="画像タグ" ma:readOnly="false" ma:fieldId="{5cf76f15-5ced-4ddc-b409-7134ff3c332f}" ma:taxonomyMulti="true" ma:sspId="1333a072-104f-45ab-a4ad-cda7fe1c35c1" ma:termSetId="09814cd3-568e-fe90-9814-8d621ff8fb84" ma:anchorId="fba54fb3-c3e1-fe81-a776-ca4b69148c4d" ma:open="true" ma:isKeyword="false">
      <xsd:complexType>
        <xsd:sequence>
          <xsd:element ref="pc:Terms" minOccurs="0" maxOccurs="1"/>
        </xsd:sequence>
      </xsd:complexType>
    </xsd:element>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SearchProperties" ma:index="13" nillable="true" ma:displayName="MediaServiceSearchProperties" ma:hidden="true" ma:internalName="MediaServiceSearchProperties" ma:readOnly="true">
      <xsd:simpleType>
        <xsd:restriction base="dms:Note"/>
      </xsd:simpleType>
    </xsd:element>
    <xsd:element name="MediaServiceDateTaken" ma:index="14" nillable="true" ma:displayName="MediaServiceDateTaken" ma:hidden="true" ma:indexed="true" ma:internalName="MediaServiceDateTaken" ma:readOnly="true">
      <xsd:simpleType>
        <xsd:restriction base="dms:Text"/>
      </xsd:simpleType>
    </xsd:element>
    <xsd:element name="MediaServiceObjectDetectorVersions" ma:index="15" nillable="true" ma:displayName="MediaServiceObjectDetectorVersions" ma:hidden="true" ma:indexed="true" ma:internalName="MediaServiceObjectDetectorVersions"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8cf17ed-3293-4323-8cbc-c92f2833a772" elementFormDefault="qualified">
    <xsd:import namespace="http://schemas.microsoft.com/office/2006/documentManagement/types"/>
    <xsd:import namespace="http://schemas.microsoft.com/office/infopath/2007/PartnerControls"/>
    <xsd:element name="TaxCatchAll" ma:index="10" nillable="true" ma:displayName="Taxonomy Catch All Column" ma:hidden="true" ma:list="{2d91827c-b3bf-4abf-a537-078c733297a0}" ma:internalName="TaxCatchAll" ma:showField="CatchAllData" ma:web="b8cf17ed-3293-4323-8cbc-c92f2833a772">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コンテンツ タイプ"/>
        <xsd:element ref="dc:title" minOccurs="0" maxOccurs="1" ma:index="4" ma:displayName="タイトル"/>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b8cf17ed-3293-4323-8cbc-c92f2833a772" xsi:nil="true"/>
    <lcf76f155ced4ddcb4097134ff3c332f xmlns="37fd682f-5838-4fd8-951d-b394b8073acb">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F9258B84-144C-40AA-9984-A86DB0449BE2}"/>
</file>

<file path=customXml/itemProps2.xml><?xml version="1.0" encoding="utf-8"?>
<ds:datastoreItem xmlns:ds="http://schemas.openxmlformats.org/officeDocument/2006/customXml" ds:itemID="{EB44CA7F-E222-444D-B025-FE1FFBD16072}"/>
</file>

<file path=customXml/itemProps3.xml><?xml version="1.0" encoding="utf-8"?>
<ds:datastoreItem xmlns:ds="http://schemas.openxmlformats.org/officeDocument/2006/customXml" ds:itemID="{E03DDAD7-FC21-468F-AA97-29CF9F1D2171}"/>
</file>

<file path=docProps/app.xml><?xml version="1.0" encoding="utf-8"?>
<Properties xmlns="http://schemas.openxmlformats.org/officeDocument/2006/extended-properties" xmlns:vt="http://schemas.openxmlformats.org/officeDocument/2006/docPropsVTypes">
  <Template>Ion</Template>
  <TotalTime>21686</TotalTime>
  <Words>3235</Words>
  <Application>Microsoft Office PowerPoint</Application>
  <PresentationFormat>ワイド画面</PresentationFormat>
  <Paragraphs>272</Paragraphs>
  <Slides>43</Slides>
  <Notes>0</Notes>
  <HiddenSlides>0</HiddenSlides>
  <MMClips>0</MMClips>
  <ScaleCrop>false</ScaleCrop>
  <HeadingPairs>
    <vt:vector size="6" baseType="variant">
      <vt:variant>
        <vt:lpstr>使用されているフォント</vt:lpstr>
      </vt:variant>
      <vt:variant>
        <vt:i4>2</vt:i4>
      </vt:variant>
      <vt:variant>
        <vt:lpstr>テーマ</vt:lpstr>
      </vt:variant>
      <vt:variant>
        <vt:i4>1</vt:i4>
      </vt:variant>
      <vt:variant>
        <vt:lpstr>スライド タイトル</vt:lpstr>
      </vt:variant>
      <vt:variant>
        <vt:i4>43</vt:i4>
      </vt:variant>
    </vt:vector>
  </HeadingPairs>
  <TitlesOfParts>
    <vt:vector size="46" baseType="lpstr">
      <vt:lpstr>Meiryo</vt:lpstr>
      <vt:lpstr>Arial</vt:lpstr>
      <vt:lpstr>BlocksVTI</vt:lpstr>
      <vt:lpstr>ぴーたの異世界大冒険 ～最後のDX～</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 パチスロ 1号機 -ヨウセイVer– 解説書</dc:title>
  <dc:creator>西村 陽生</dc:creator>
  <cp:lastModifiedBy>西村 陽生</cp:lastModifiedBy>
  <cp:revision>1</cp:revision>
  <dcterms:created xsi:type="dcterms:W3CDTF">2023-06-17T16:32:50Z</dcterms:created>
  <dcterms:modified xsi:type="dcterms:W3CDTF">2024-06-04T07:28:08Z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0x01010098E335DBA93DC146BA7CC1FBACA302D1</vt:lpwstr>
  </property>
</Properties>
</file>